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6"/>
  </p:notesMasterIdLst>
  <p:sldIdLst>
    <p:sldId id="755" r:id="rId2"/>
    <p:sldId id="759" r:id="rId3"/>
    <p:sldId id="434" r:id="rId4"/>
    <p:sldId id="375" r:id="rId5"/>
    <p:sldId id="376" r:id="rId6"/>
    <p:sldId id="377" r:id="rId7"/>
    <p:sldId id="378" r:id="rId8"/>
    <p:sldId id="379" r:id="rId9"/>
    <p:sldId id="380" r:id="rId10"/>
    <p:sldId id="381" r:id="rId11"/>
    <p:sldId id="382" r:id="rId12"/>
    <p:sldId id="436" r:id="rId13"/>
    <p:sldId id="383" r:id="rId14"/>
    <p:sldId id="384" r:id="rId15"/>
    <p:sldId id="385" r:id="rId16"/>
    <p:sldId id="386" r:id="rId17"/>
    <p:sldId id="390" r:id="rId18"/>
    <p:sldId id="391" r:id="rId19"/>
    <p:sldId id="392" r:id="rId20"/>
    <p:sldId id="393" r:id="rId21"/>
    <p:sldId id="395" r:id="rId22"/>
    <p:sldId id="398" r:id="rId23"/>
    <p:sldId id="399" r:id="rId24"/>
    <p:sldId id="400" r:id="rId25"/>
    <p:sldId id="401" r:id="rId26"/>
    <p:sldId id="402" r:id="rId27"/>
    <p:sldId id="442" r:id="rId28"/>
    <p:sldId id="404" r:id="rId29"/>
    <p:sldId id="415" r:id="rId30"/>
    <p:sldId id="405" r:id="rId31"/>
    <p:sldId id="406" r:id="rId32"/>
    <p:sldId id="443" r:id="rId33"/>
    <p:sldId id="445" r:id="rId34"/>
    <p:sldId id="446" r:id="rId35"/>
    <p:sldId id="447" r:id="rId36"/>
    <p:sldId id="448" r:id="rId37"/>
    <p:sldId id="449" r:id="rId38"/>
    <p:sldId id="450" r:id="rId39"/>
    <p:sldId id="451" r:id="rId40"/>
    <p:sldId id="452" r:id="rId41"/>
    <p:sldId id="453" r:id="rId42"/>
    <p:sldId id="454" r:id="rId43"/>
    <p:sldId id="757" r:id="rId44"/>
    <p:sldId id="455" r:id="rId45"/>
    <p:sldId id="456" r:id="rId46"/>
    <p:sldId id="457" r:id="rId47"/>
    <p:sldId id="458" r:id="rId48"/>
    <p:sldId id="459" r:id="rId49"/>
    <p:sldId id="461" r:id="rId50"/>
    <p:sldId id="462" r:id="rId51"/>
    <p:sldId id="463" r:id="rId52"/>
    <p:sldId id="464" r:id="rId53"/>
    <p:sldId id="758" r:id="rId54"/>
    <p:sldId id="756" r:id="rId55"/>
  </p:sldIdLst>
  <p:sldSz cx="9144000" cy="51435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DF5F6"/>
          </a:solidFill>
        </a:fill>
      </a:tcStyle>
    </a:wholeTbl>
    <a:band1H>
      <a:tcStyle>
        <a:tcBdr/>
        <a:fill>
          <a:solidFill>
            <a:srgbClr val="D9EAEC"/>
          </a:solidFill>
        </a:fill>
      </a:tcStyle>
    </a:band1H>
    <a:band2H>
      <a:tcStyle>
        <a:tcBdr/>
      </a:tcStyle>
    </a:band2H>
    <a:band1V>
      <a:tcStyle>
        <a:tcBdr/>
        <a:fill>
          <a:solidFill>
            <a:srgbClr val="D9EAEC"/>
          </a:solidFill>
        </a:fill>
      </a:tcStyle>
    </a:band1V>
    <a:band2V>
      <a:tcStyle>
        <a:tcBdr/>
      </a:tcStyle>
    </a:band2V>
    <a:lastCol>
      <a:tcTxStyle b="on">
        <a:font>
          <a:latin typeface="+mn-lt"/>
          <a:ea typeface="+mn-ea"/>
          <a:cs typeface="+mn-cs"/>
        </a:font>
        <a:srgbClr val="FFFFFF"/>
      </a:tcTxStyle>
      <a:tcStyle>
        <a:tcBdr/>
        <a:fill>
          <a:solidFill>
            <a:srgbClr val="87C6CC"/>
          </a:solidFill>
        </a:fill>
      </a:tcStyle>
    </a:lastCol>
    <a:firstCol>
      <a:tcTxStyle b="on">
        <a:font>
          <a:latin typeface="+mn-lt"/>
          <a:ea typeface="+mn-ea"/>
          <a:cs typeface="+mn-cs"/>
        </a:font>
        <a:srgbClr val="FFFFFF"/>
      </a:tcTxStyle>
      <a:tcStyle>
        <a:tcBdr/>
        <a:fill>
          <a:solidFill>
            <a:srgbClr val="87C6CC"/>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87C6CC"/>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87C6CC"/>
          </a:solidFill>
        </a:fill>
      </a:tcStyle>
    </a:firstRow>
  </a:tblStyle>
  <a:tblStyle styleId="{616DA210-FB5B-4158-B5E0-FEB733F419BA}" styleName="">
    <a:wholeTbl>
      <a:tcTxStyle>
        <a:font>
          <a:latin typeface="+mn-lt"/>
          <a:ea typeface="+mn-ea"/>
          <a:cs typeface="+mn-cs"/>
        </a:font>
        <a:srgbClr val="000000"/>
      </a:tcTxStyle>
      <a:tcStyle>
        <a:tcBdr>
          <a:left>
            <a:ln w="12701" cap="flat" cmpd="sng" algn="ctr">
              <a:solidFill>
                <a:srgbClr val="000000"/>
              </a:solidFill>
              <a:prstDash val="solid"/>
              <a:round/>
              <a:headEnd type="none" w="med" len="med"/>
              <a:tailEnd type="none" w="med" len="med"/>
            </a:ln>
          </a:left>
          <a:right>
            <a:ln w="12701" cap="flat" cmpd="sng" algn="ctr">
              <a:solidFill>
                <a:srgbClr val="000000"/>
              </a:solidFill>
              <a:prstDash val="solid"/>
              <a:round/>
              <a:headEnd type="none" w="med" len="med"/>
              <a:tailEnd type="none" w="med" len="med"/>
            </a:ln>
          </a:right>
          <a:top>
            <a:ln w="12701" cap="flat" cmpd="sng" algn="ctr">
              <a:solidFill>
                <a:srgbClr val="000000"/>
              </a:solidFill>
              <a:prstDash val="solid"/>
              <a:round/>
              <a:headEnd type="none" w="med" len="med"/>
              <a:tailEnd type="none" w="med" len="med"/>
            </a:ln>
          </a:top>
          <a:bottom>
            <a:ln w="12701" cap="flat" cmpd="sng" algn="ctr">
              <a:solidFill>
                <a:srgbClr val="000000"/>
              </a:solidFill>
              <a:prstDash val="solid"/>
              <a:round/>
              <a:headEnd type="none" w="med" len="med"/>
              <a:tailEnd type="none" w="med" len="med"/>
            </a:ln>
          </a:bottom>
        </a:tcBdr>
      </a:tcStyle>
    </a:wholeTbl>
    <a:band1H>
      <a:tcStyle>
        <a:tcBdr/>
        <a:fill>
          <a:solidFill>
            <a:srgbClr val="000000"/>
          </a:solidFill>
        </a:fill>
      </a:tcStyle>
    </a:band1H>
    <a:band1V>
      <a:tcStyle>
        <a:tcBdr/>
        <a:fill>
          <a:solidFill>
            <a:srgbClr val="000000"/>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50804" cap="flat" cmpd="dbl" algn="ctr">
              <a:solidFill>
                <a:srgbClr val="000000"/>
              </a:solidFill>
              <a:prstDash val="solid"/>
              <a:round/>
              <a:headEnd type="none" w="med" len="med"/>
              <a:tailEnd type="none" w="med" len="med"/>
            </a:ln>
          </a:top>
        </a:tcBdr>
      </a:tcStyle>
    </a:lastRow>
    <a:firstRow>
      <a:tcTxStyle b="on">
        <a:font>
          <a:latin typeface=""/>
          <a:ea typeface=""/>
          <a:cs typeface=""/>
        </a:font>
      </a:tcTxStyle>
      <a:tcStyle>
        <a:tcBdr>
          <a:bottom>
            <a:ln w="25402" cap="flat" cmpd="sng" algn="ctr">
              <a:solidFill>
                <a:srgbClr val="000000"/>
              </a:solidFill>
              <a:prstDash val="solid"/>
              <a:round/>
              <a:headEnd type="none" w="med" len="med"/>
              <a:tailEnd type="none" w="med" len="med"/>
            </a:ln>
          </a:bottom>
        </a:tcBdr>
      </a:tcStyle>
    </a:firstRow>
  </a:tblStyle>
  <a:tblStyle styleId="{12ACAA50-B3C0-4FEF-8DD3-66675128A787}" styleName="">
    <a:wholeTbl>
      <a:tcTxStyle>
        <a:font>
          <a:latin typeface="Arial"/>
          <a:ea typeface="Arial"/>
          <a:cs typeface="Arial"/>
        </a:font>
        <a:srgbClr val="000000"/>
      </a:tcTxStyle>
      <a:tcStyle>
        <a:tcBdr>
          <a:left>
            <a:ln w="9528" cap="flat" cmpd="sng" algn="ctr">
              <a:solidFill>
                <a:srgbClr val="9E9E9E"/>
              </a:solidFill>
              <a:prstDash val="solid"/>
              <a:round/>
              <a:headEnd type="none" w="med" len="med"/>
              <a:tailEnd type="none" w="med" len="med"/>
            </a:ln>
          </a:left>
          <a:right>
            <a:ln w="9528" cap="flat" cmpd="sng" algn="ctr">
              <a:solidFill>
                <a:srgbClr val="9E9E9E"/>
              </a:solidFill>
              <a:prstDash val="solid"/>
              <a:round/>
              <a:headEnd type="none" w="med" len="med"/>
              <a:tailEnd type="none" w="med" len="med"/>
            </a:ln>
          </a:right>
          <a:top>
            <a:ln w="9528" cap="flat" cmpd="sng" algn="ctr">
              <a:solidFill>
                <a:srgbClr val="9E9E9E"/>
              </a:solidFill>
              <a:prstDash val="solid"/>
              <a:round/>
              <a:headEnd type="none" w="med" len="med"/>
              <a:tailEnd type="none" w="med" len="med"/>
            </a:ln>
          </a:top>
          <a:bottom>
            <a:ln w="9528" cap="flat" cmpd="sng" algn="ctr">
              <a:solidFill>
                <a:srgbClr val="9E9E9E"/>
              </a:solidFill>
              <a:prstDash val="solid"/>
              <a:round/>
              <a:headEnd type="none" w="med" len="med"/>
              <a:tailEnd type="none" w="med" len="med"/>
            </a:ln>
          </a:bottom>
        </a:tcBdr>
      </a:tcStyle>
    </a:wholeTbl>
    <a:band1H>
      <a:tcTxStyle>
        <a:font>
          <a:latin typeface=""/>
          <a:ea typeface=""/>
          <a:cs typeface=""/>
        </a:font>
      </a:tcTxStyle>
      <a:tcStyle>
        <a:tcBdr/>
      </a:tcStyle>
    </a:band1H>
    <a:band2H>
      <a:tcTxStyle>
        <a:font>
          <a:latin typeface=""/>
          <a:ea typeface=""/>
          <a:cs typeface=""/>
        </a:font>
      </a:tcTxStyle>
      <a:tcStyle>
        <a:tcBdr/>
      </a:tcStyle>
    </a:band2H>
    <a:band1V>
      <a:tcTxStyle>
        <a:font>
          <a:latin typeface=""/>
          <a:ea typeface=""/>
          <a:cs typeface=""/>
        </a:font>
      </a:tcTxStyle>
      <a:tcStyle>
        <a:tcBdr/>
      </a:tcStyle>
    </a:band1V>
    <a:band2V>
      <a:tcTxStyle>
        <a:font>
          <a:latin typeface=""/>
          <a:ea typeface=""/>
          <a:cs typeface=""/>
        </a:font>
      </a:tcTxStyle>
      <a:tcStyle>
        <a:tcBdr/>
      </a:tcStyle>
    </a:band2V>
    <a:lastCol>
      <a:tcTxStyle>
        <a:font>
          <a:latin typeface=""/>
          <a:ea typeface=""/>
          <a:cs typeface=""/>
        </a:font>
      </a:tcTxStyle>
      <a:tcStyle>
        <a:tcBdr/>
      </a:tcStyle>
    </a:lastCol>
    <a:firstCol>
      <a:tcTxStyle>
        <a:font>
          <a:latin typeface=""/>
          <a:ea typeface=""/>
          <a:cs typeface=""/>
        </a:font>
      </a:tcTxStyle>
      <a:tcStyle>
        <a:tcBdr/>
      </a:tcStyle>
    </a:firstCol>
    <a:lastRow>
      <a:tcTxStyle>
        <a:font>
          <a:latin typeface=""/>
          <a:ea typeface=""/>
          <a:cs typeface=""/>
        </a:font>
      </a:tcTxStyle>
      <a:tcStyle>
        <a:tcBdr/>
      </a:tcStyle>
    </a:lastRow>
    <a:firstRow>
      <a:tcTxStyle>
        <a:font>
          <a:latin typeface=""/>
          <a:ea typeface=""/>
          <a:cs typeface=""/>
        </a:font>
      </a:tcTxStyle>
      <a:tcStyle>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2"/>
  </p:normalViewPr>
  <p:slideViewPr>
    <p:cSldViewPr snapToGrid="0">
      <p:cViewPr varScale="1">
        <p:scale>
          <a:sx n="148" d="100"/>
          <a:sy n="148" d="100"/>
        </p:scale>
        <p:origin x="50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n">
            <a:extLst>
              <a:ext uri="{FF2B5EF4-FFF2-40B4-BE49-F238E27FC236}">
                <a16:creationId xmlns:a16="http://schemas.microsoft.com/office/drawing/2014/main" id="{EFA003EF-5CBF-AFBD-719A-182FB0DB2062}"/>
              </a:ext>
            </a:extLst>
          </p:cNvPr>
          <p:cNvSpPr>
            <a:spLocks noGrp="1" noRot="1" noChangeAspect="1"/>
          </p:cNvSpPr>
          <p:nvPr>
            <p:ph type="sldImg" idx="2"/>
          </p:nvPr>
        </p:nvSpPr>
        <p:spPr>
          <a:xfrm>
            <a:off x="381295" y="685800"/>
            <a:ext cx="6096076" cy="3429000"/>
          </a:xfrm>
          <a:prstGeom prst="rect">
            <a:avLst/>
          </a:prstGeom>
          <a:noFill/>
          <a:ln w="9528" cap="flat">
            <a:solidFill>
              <a:srgbClr val="000000"/>
            </a:solidFill>
            <a:prstDash val="solid"/>
            <a:round/>
          </a:ln>
        </p:spPr>
      </p:sp>
      <p:sp>
        <p:nvSpPr>
          <p:cNvPr id="3" name="Google Shape;4;n">
            <a:extLst>
              <a:ext uri="{FF2B5EF4-FFF2-40B4-BE49-F238E27FC236}">
                <a16:creationId xmlns:a16="http://schemas.microsoft.com/office/drawing/2014/main" id="{184BA10B-C039-71B7-88A5-2DD36E085A64}"/>
              </a:ext>
            </a:extLst>
          </p:cNvPr>
          <p:cNvSpPr txBox="1">
            <a:spLocks noGrp="1"/>
          </p:cNvSpPr>
          <p:nvPr>
            <p:ph type="body" sz="quarter" idx="3"/>
          </p:nvPr>
        </p:nvSpPr>
        <p:spPr>
          <a:xfrm>
            <a:off x="685800" y="4343400"/>
            <a:ext cx="5486400" cy="4114800"/>
          </a:xfrm>
          <a:prstGeom prst="rect">
            <a:avLst/>
          </a:prstGeom>
          <a:noFill/>
          <a:ln>
            <a:noFill/>
          </a:ln>
        </p:spPr>
        <p:txBody>
          <a:bodyPr vert="horz" wrap="square" lIns="91421" tIns="91421" rIns="91421" bIns="91421" anchor="t" anchorCtr="0" compatLnSpc="1">
            <a:noAutofit/>
          </a:bodyPr>
          <a:lstStyle/>
          <a:p>
            <a:pPr lvl="0"/>
            <a:endParaRPr lang="en-VN"/>
          </a:p>
        </p:txBody>
      </p:sp>
    </p:spTree>
    <p:extLst>
      <p:ext uri="{BB962C8B-B14F-4D97-AF65-F5344CB8AC3E}">
        <p14:creationId xmlns:p14="http://schemas.microsoft.com/office/powerpoint/2010/main" val="3016590042"/>
      </p:ext>
    </p:extLst>
  </p:cSld>
  <p:clrMap bg1="lt1" tx1="dk1" bg2="lt2" tx2="dk2" accent1="accent1" accent2="accent2" accent3="accent3" accent4="accent4" accent5="accent5" accent6="accent6" hlink="hlink" folHlink="folHlink"/>
  <p:notesStyle>
    <a:lvl1pPr marL="457200" marR="0" lvl="0" indent="-298451" algn="l" defTabSz="914400" rtl="0" fontAlgn="auto" hangingPunct="1">
      <a:lnSpc>
        <a:spcPct val="100000"/>
      </a:lnSpc>
      <a:spcBef>
        <a:spcPts val="0"/>
      </a:spcBef>
      <a:spcAft>
        <a:spcPts val="0"/>
      </a:spcAft>
      <a:buClr>
        <a:srgbClr val="000000"/>
      </a:buClr>
      <a:buSzPts val="1100"/>
      <a:buFont typeface="Arial"/>
      <a:buChar char="●"/>
      <a:tabLst/>
      <a:defRPr lang="en-VN" sz="1100" b="0" i="0" u="none" strike="noStrike" kern="0" cap="none" spc="0" baseline="0">
        <a:solidFill>
          <a:srgbClr val="000000"/>
        </a:solidFill>
        <a:uFillTx/>
        <a:latin typeface="Arial"/>
        <a:ea typeface="Arial"/>
        <a:cs typeface="Arial"/>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7D2F0E8D-0A62-6F64-FA71-D6935B784526}"/>
              </a:ext>
            </a:extLst>
          </p:cNvPr>
          <p:cNvSpPr>
            <a:spLocks noGrp="1" noRot="1" noChangeAspect="1"/>
          </p:cNvSpPr>
          <p:nvPr>
            <p:ph type="sldImg"/>
          </p:nvPr>
        </p:nvSpPr>
        <p:spPr>
          <a:xfrm>
            <a:off x="381003" y="685800"/>
            <a:ext cx="6096003" cy="3429000"/>
          </a:xfrm>
        </p:spPr>
      </p:sp>
      <p:sp>
        <p:nvSpPr>
          <p:cNvPr id="3" name="Google Shape;44;p:notes">
            <a:extLst>
              <a:ext uri="{FF2B5EF4-FFF2-40B4-BE49-F238E27FC236}">
                <a16:creationId xmlns:a16="http://schemas.microsoft.com/office/drawing/2014/main" id="{A2DC2FA3-23D6-69E6-C2F3-D1C275E5BA9B}"/>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CDEDB-2595-9CF4-7EC7-F183CA1487D6}"/>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D3420032-A334-9CD8-CF0D-A7041BC48AD2}"/>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03CDD-ECE6-2843-2605-389BE33C6BE1}"/>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1949CFF9-9FCD-19EF-0A78-65C37940900E}"/>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8FC97137-CD50-88D1-1EC8-CDA4A4735167}"/>
              </a:ext>
            </a:extLst>
          </p:cNvPr>
          <p:cNvSpPr>
            <a:spLocks noGrp="1" noRot="1" noChangeAspect="1"/>
          </p:cNvSpPr>
          <p:nvPr>
            <p:ph type="sldImg"/>
          </p:nvPr>
        </p:nvSpPr>
        <p:spPr>
          <a:xfrm>
            <a:off x="381003" y="685800"/>
            <a:ext cx="6096003" cy="3429000"/>
          </a:xfrm>
        </p:spPr>
      </p:sp>
      <p:sp>
        <p:nvSpPr>
          <p:cNvPr id="3" name="Google Shape;44;p:notes">
            <a:extLst>
              <a:ext uri="{FF2B5EF4-FFF2-40B4-BE49-F238E27FC236}">
                <a16:creationId xmlns:a16="http://schemas.microsoft.com/office/drawing/2014/main" id="{992CC3F2-3A70-8A9E-18C9-D95AE9FD281F}"/>
              </a:ext>
            </a:extLst>
          </p:cNvPr>
          <p:cNvSpPr txBox="1">
            <a:spLocks noGrp="1"/>
          </p:cNvSpPr>
          <p:nvPr>
            <p:ph type="body" sz="quarter" idx="1"/>
          </p:nvPr>
        </p:nvSpPr>
        <p:spPr/>
        <p:txBody>
          <a:bodyPr/>
          <a:lstStyle/>
          <a:p>
            <a:endParaRPr lang="en-V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1CCA3EB6-0845-C956-198E-4F39B5294EF2}"/>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3">
            <a:extLst>
              <a:ext uri="{FF2B5EF4-FFF2-40B4-BE49-F238E27FC236}">
                <a16:creationId xmlns:a16="http://schemas.microsoft.com/office/drawing/2014/main" id="{38FD49AB-EE98-6A75-98D5-269C89BF02B4}"/>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4" descr="A blue and green logo&#10;&#10;Description automatically generated">
            <a:extLst>
              <a:ext uri="{FF2B5EF4-FFF2-40B4-BE49-F238E27FC236}">
                <a16:creationId xmlns:a16="http://schemas.microsoft.com/office/drawing/2014/main" id="{92F836C9-41C8-4717-5FE8-38BF767354CF}"/>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5">
            <a:extLst>
              <a:ext uri="{FF2B5EF4-FFF2-40B4-BE49-F238E27FC236}">
                <a16:creationId xmlns:a16="http://schemas.microsoft.com/office/drawing/2014/main" id="{C3039D21-2041-37AC-F8BC-DE7182E030A6}"/>
              </a:ext>
            </a:extLst>
          </p:cNvPr>
          <p:cNvCxnSpPr/>
          <p:nvPr/>
        </p:nvCxnSpPr>
        <p:spPr>
          <a:xfrm>
            <a:off x="628650" y="782845"/>
            <a:ext cx="7886700" cy="0"/>
          </a:xfrm>
          <a:prstGeom prst="straightConnector1">
            <a:avLst/>
          </a:prstGeom>
          <a:noFill/>
          <a:ln w="6345" cap="flat">
            <a:solidFill>
              <a:srgbClr val="4472C4"/>
            </a:solidFill>
            <a:prstDash val="solid"/>
            <a:miter/>
          </a:ln>
        </p:spPr>
      </p:cxnSp>
      <p:sp>
        <p:nvSpPr>
          <p:cNvPr id="6" name="TextBox 6">
            <a:extLst>
              <a:ext uri="{FF2B5EF4-FFF2-40B4-BE49-F238E27FC236}">
                <a16:creationId xmlns:a16="http://schemas.microsoft.com/office/drawing/2014/main" id="{5CF089FC-C4B8-5486-5C05-082FD8BAEC39}"/>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7">
            <a:extLst>
              <a:ext uri="{FF2B5EF4-FFF2-40B4-BE49-F238E27FC236}">
                <a16:creationId xmlns:a16="http://schemas.microsoft.com/office/drawing/2014/main" id="{F973DF60-96C8-D13E-4A9B-04F58CE9BCAD}"/>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423571971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body">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4A1885D9-DCDA-1B47-46F2-0B717E6149E1}"/>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2">
            <a:extLst>
              <a:ext uri="{FF2B5EF4-FFF2-40B4-BE49-F238E27FC236}">
                <a16:creationId xmlns:a16="http://schemas.microsoft.com/office/drawing/2014/main" id="{474E8A37-6740-20C0-5B6E-9768BC5FCA7C}"/>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3" descr="A blue and green logo&#10;&#10;Description automatically generated">
            <a:extLst>
              <a:ext uri="{FF2B5EF4-FFF2-40B4-BE49-F238E27FC236}">
                <a16:creationId xmlns:a16="http://schemas.microsoft.com/office/drawing/2014/main" id="{B39A226E-44BE-C870-617A-1BBE4C7AE78D}"/>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4">
            <a:extLst>
              <a:ext uri="{FF2B5EF4-FFF2-40B4-BE49-F238E27FC236}">
                <a16:creationId xmlns:a16="http://schemas.microsoft.com/office/drawing/2014/main" id="{73479CD1-7EF6-AF3D-EC3F-8CFBD93B86BE}"/>
              </a:ext>
            </a:extLst>
          </p:cNvPr>
          <p:cNvCxnSpPr/>
          <p:nvPr/>
        </p:nvCxnSpPr>
        <p:spPr>
          <a:xfrm>
            <a:off x="628650" y="782845"/>
            <a:ext cx="7886700" cy="0"/>
          </a:xfrm>
          <a:prstGeom prst="straightConnector1">
            <a:avLst/>
          </a:prstGeom>
          <a:noFill/>
          <a:ln w="6345" cap="flat">
            <a:solidFill>
              <a:srgbClr val="4472C4"/>
            </a:solidFill>
            <a:prstDash val="solid"/>
            <a:miter/>
          </a:ln>
        </p:spPr>
      </p:cxnSp>
      <p:sp>
        <p:nvSpPr>
          <p:cNvPr id="6" name="TextBox 5">
            <a:extLst>
              <a:ext uri="{FF2B5EF4-FFF2-40B4-BE49-F238E27FC236}">
                <a16:creationId xmlns:a16="http://schemas.microsoft.com/office/drawing/2014/main" id="{4723B889-11F3-DFC8-62E0-AD3A2574DFCB}"/>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6">
            <a:extLst>
              <a:ext uri="{FF2B5EF4-FFF2-40B4-BE49-F238E27FC236}">
                <a16:creationId xmlns:a16="http://schemas.microsoft.com/office/drawing/2014/main" id="{0F90A7A0-3A7F-9DEE-1920-36AB28AC24CF}"/>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353453382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EEE1A3-AA85-2F1C-FDEE-96D1C123A58D}"/>
              </a:ext>
            </a:extLst>
          </p:cNvPr>
          <p:cNvSpPr txBox="1">
            <a:spLocks noGrp="1"/>
          </p:cNvSpPr>
          <p:nvPr>
            <p:ph type="title"/>
          </p:nvPr>
        </p:nvSpPr>
        <p:spPr>
          <a:xfrm>
            <a:off x="628650" y="273844"/>
            <a:ext cx="7886700" cy="99417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59BAFAEF-1866-490E-6CC1-EDD298E1F493}"/>
              </a:ext>
            </a:extLst>
          </p:cNvPr>
          <p:cNvSpPr txBox="1">
            <a:spLocks noGrp="1"/>
          </p:cNvSpPr>
          <p:nvPr>
            <p:ph type="body" idx="1"/>
          </p:nvPr>
        </p:nvSpPr>
        <p:spPr>
          <a:xfrm>
            <a:off x="628650" y="1369222"/>
            <a:ext cx="7886700" cy="3263502"/>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B8E34-6FAE-1EDF-1003-2DF9350E428B}"/>
              </a:ext>
            </a:extLst>
          </p:cNvPr>
          <p:cNvSpPr txBox="1">
            <a:spLocks noGrp="1"/>
          </p:cNvSpPr>
          <p:nvPr>
            <p:ph type="dt" sz="half" idx="2"/>
          </p:nvPr>
        </p:nvSpPr>
        <p:spPr>
          <a:xfrm>
            <a:off x="628650" y="4767260"/>
            <a:ext cx="2057400" cy="273844"/>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US" sz="900" b="0" i="0" u="none" strike="noStrike" kern="0" cap="none" spc="0" baseline="0">
                <a:solidFill>
                  <a:srgbClr val="898989"/>
                </a:solidFill>
                <a:uFillTx/>
                <a:latin typeface="Arial"/>
                <a:ea typeface="Arial"/>
                <a:cs typeface="Arial"/>
              </a:defRPr>
            </a:lvl1pPr>
          </a:lstStyle>
          <a:p>
            <a:pPr lvl="0"/>
            <a:fld id="{E84D4EB0-38ED-114E-9247-2E99EC3444BC}" type="datetime1">
              <a:rPr lang="en-US"/>
              <a:pPr lvl="0"/>
              <a:t>10/3/25</a:t>
            </a:fld>
            <a:endParaRPr lang="en-US"/>
          </a:p>
        </p:txBody>
      </p:sp>
      <p:sp>
        <p:nvSpPr>
          <p:cNvPr id="5" name="Slide Number Placeholder 5">
            <a:extLst>
              <a:ext uri="{FF2B5EF4-FFF2-40B4-BE49-F238E27FC236}">
                <a16:creationId xmlns:a16="http://schemas.microsoft.com/office/drawing/2014/main" id="{75CF75B2-DF7F-8AA8-24F1-868C7344FB56}"/>
              </a:ext>
            </a:extLst>
          </p:cNvPr>
          <p:cNvSpPr txBox="1">
            <a:spLocks noGrp="1"/>
          </p:cNvSpPr>
          <p:nvPr>
            <p:ph type="sldNum" sz="quarter" idx="4"/>
          </p:nvPr>
        </p:nvSpPr>
        <p:spPr>
          <a:xfrm>
            <a:off x="6457950" y="4767260"/>
            <a:ext cx="2057400" cy="273844"/>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900" b="0" i="0" u="none" strike="noStrike" kern="0" cap="none" spc="0" baseline="0">
                <a:solidFill>
                  <a:srgbClr val="898989"/>
                </a:solidFill>
                <a:uFillTx/>
                <a:latin typeface="Arial"/>
                <a:ea typeface="Arial"/>
                <a:cs typeface="Arial"/>
              </a:defRPr>
            </a:lvl1pPr>
          </a:lstStyle>
          <a:p>
            <a:pPr lvl="0"/>
            <a:fld id="{6336EEDD-617B-E545-9BA8-C52D89F8895C}" type="slidenum">
              <a:t>‹#›</a:t>
            </a:fld>
            <a:endParaRPr lang="en-US"/>
          </a:p>
        </p:txBody>
      </p:sp>
      <p:pic>
        <p:nvPicPr>
          <p:cNvPr id="6" name="Picture 4">
            <a:extLst>
              <a:ext uri="{FF2B5EF4-FFF2-40B4-BE49-F238E27FC236}">
                <a16:creationId xmlns:a16="http://schemas.microsoft.com/office/drawing/2014/main" id="{5849A3D5-0A0B-0220-B613-E1C552E1A216}"/>
              </a:ext>
            </a:extLst>
          </p:cNvPr>
          <p:cNvPicPr>
            <a:picLocks noChangeAspect="1"/>
          </p:cNvPicPr>
          <p:nvPr/>
        </p:nvPicPr>
        <p:blipFill>
          <a:blip r:embed="rId4"/>
          <a:stretch>
            <a:fillRect/>
          </a:stretch>
        </p:blipFill>
        <p:spPr>
          <a:xfrm>
            <a:off x="6704408" y="4813538"/>
            <a:ext cx="1907383" cy="342900"/>
          </a:xfrm>
          <a:prstGeom prst="rect">
            <a:avLst/>
          </a:prstGeom>
          <a:noFill/>
          <a:ln cap="flat">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marL="0" marR="0" lvl="0" indent="0" algn="l" defTabSz="914400" rtl="0" fontAlgn="auto" hangingPunct="1">
        <a:lnSpc>
          <a:spcPct val="90000"/>
        </a:lnSpc>
        <a:spcBef>
          <a:spcPts val="0"/>
        </a:spcBef>
        <a:spcAft>
          <a:spcPts val="0"/>
        </a:spcAft>
        <a:buNone/>
        <a:tabLst/>
        <a:defRPr lang="en-US" sz="4800" b="0" i="0" u="none" strike="noStrike" kern="1200" cap="none" spc="0" baseline="0">
          <a:solidFill>
            <a:srgbClr val="262626"/>
          </a:solidFill>
          <a:uFillTx/>
          <a:latin typeface="Arial" pitchFamily="34"/>
          <a:cs typeface="Arial" pitchFamily="34"/>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262626"/>
          </a:solidFill>
          <a:uFillTx/>
          <a:latin typeface="Arial" pitchFamily="34"/>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262626"/>
          </a:solidFill>
          <a:uFillTx/>
          <a:latin typeface="Arial" pitchFamily="34"/>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262626"/>
          </a:solidFill>
          <a:uFillTx/>
          <a:latin typeface="Arial" pitchFamily="34"/>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262626"/>
          </a:solidFill>
          <a:uFillTx/>
          <a:latin typeface="Arial" pitchFamily="34"/>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262626"/>
          </a:solidFill>
          <a:uFillTx/>
          <a:latin typeface="Arial" pitchFamily="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500">
    <p:spTree>
      <p:nvGrpSpPr>
        <p:cNvPr id="1" name=""/>
        <p:cNvGrpSpPr/>
        <p:nvPr/>
      </p:nvGrpSpPr>
      <p:grpSpPr>
        <a:xfrm>
          <a:off x="0" y="0"/>
          <a:ext cx="0" cy="0"/>
          <a:chOff x="0" y="0"/>
          <a:chExt cx="0" cy="0"/>
        </a:xfrm>
      </p:grpSpPr>
      <p:sp>
        <p:nvSpPr>
          <p:cNvPr id="2" name="Google Shape;46;p15">
            <a:extLst>
              <a:ext uri="{FF2B5EF4-FFF2-40B4-BE49-F238E27FC236}">
                <a16:creationId xmlns:a16="http://schemas.microsoft.com/office/drawing/2014/main" id="{A13FD636-7A1E-9185-C1D5-70D509213F8C}"/>
              </a:ext>
            </a:extLst>
          </p:cNvPr>
          <p:cNvSpPr txBox="1">
            <a:spLocks noGrp="1"/>
          </p:cNvSpPr>
          <p:nvPr>
            <p:ph type="title"/>
          </p:nvPr>
        </p:nvSpPr>
        <p:spPr>
          <a:xfrm>
            <a:off x="0" y="1220788"/>
            <a:ext cx="5848346" cy="1743075"/>
          </a:xfrm>
          <a:prstGeom prst="rect">
            <a:avLst/>
          </a:prstGeom>
          <a:noFill/>
          <a:ln>
            <a:noFill/>
          </a:ln>
        </p:spPr>
        <p:txBody>
          <a:bodyPr vert="horz" wrap="square" lIns="91440" tIns="45720" rIns="91440" bIns="45720" anchor="t" anchorCtr="1" compatLnSpc="1">
            <a:noAutofit/>
          </a:bodyPr>
          <a:lstStyle/>
          <a:p>
            <a:pPr lvl="0" algn="ctr" defTabSz="685800"/>
            <a:r>
              <a:rPr lang="vi-VN" sz="2400" b="1">
                <a:solidFill>
                  <a:srgbClr val="337177"/>
                </a:solidFill>
              </a:rPr>
              <a:t>CHƯƠNG TRÌNH TẬP HUẤN CHO DOANH NGHIỆP CÔNG NGHIỆP</a:t>
            </a:r>
          </a:p>
        </p:txBody>
      </p:sp>
      <p:sp>
        <p:nvSpPr>
          <p:cNvPr id="3" name="Subtitle 2">
            <a:extLst>
              <a:ext uri="{FF2B5EF4-FFF2-40B4-BE49-F238E27FC236}">
                <a16:creationId xmlns:a16="http://schemas.microsoft.com/office/drawing/2014/main" id="{E76EB9C1-6282-300D-1539-5D2A4129E4E2}"/>
              </a:ext>
            </a:extLst>
          </p:cNvPr>
          <p:cNvSpPr txBox="1">
            <a:spLocks noGrp="1"/>
          </p:cNvSpPr>
          <p:nvPr>
            <p:ph type="subTitle" idx="4294967295"/>
          </p:nvPr>
        </p:nvSpPr>
        <p:spPr>
          <a:xfrm>
            <a:off x="0" y="2851154"/>
            <a:ext cx="5026027" cy="1743075"/>
          </a:xfrm>
        </p:spPr>
        <p:txBody>
          <a:bodyPr anchor="ctr">
            <a:noAutofit/>
          </a:bodyPr>
          <a:lstStyle/>
          <a:p>
            <a:pPr marL="109535" lvl="0" indent="-4764" defTabSz="685800">
              <a:spcBef>
                <a:spcPts val="750"/>
              </a:spcBef>
              <a:buNone/>
            </a:pPr>
            <a:r>
              <a:rPr lang="en-VN" sz="1650" b="1" u="sng">
                <a:solidFill>
                  <a:srgbClr val="337177"/>
                </a:solidFill>
                <a:latin typeface="Arial"/>
                <a:cs typeface="Arial" pitchFamily="34"/>
              </a:rPr>
              <a:t>Module </a:t>
            </a:r>
            <a:r>
              <a:rPr lang="en-US" sz="1650" b="1" u="sng">
                <a:solidFill>
                  <a:srgbClr val="337177"/>
                </a:solidFill>
                <a:latin typeface="Arial"/>
                <a:cs typeface="Arial" pitchFamily="34"/>
              </a:rPr>
              <a:t>8</a:t>
            </a:r>
            <a:r>
              <a:rPr lang="en-VN" sz="1650" b="1" u="sng">
                <a:solidFill>
                  <a:srgbClr val="337177"/>
                </a:solidFill>
                <a:latin typeface="Arial"/>
                <a:cs typeface="Arial" pitchFamily="34"/>
              </a:rPr>
              <a:t>:</a:t>
            </a:r>
            <a:r>
              <a:rPr lang="en-US" sz="1650">
                <a:solidFill>
                  <a:srgbClr val="337177"/>
                </a:solidFill>
                <a:latin typeface="Arial"/>
                <a:cs typeface="Arial" pitchFamily="34"/>
              </a:rPr>
              <a:t> </a:t>
            </a:r>
          </a:p>
          <a:p>
            <a:pPr marL="109535" lvl="0" indent="-4764" defTabSz="685800">
              <a:spcBef>
                <a:spcPts val="750"/>
              </a:spcBef>
              <a:buNone/>
            </a:pPr>
            <a:r>
              <a:rPr lang="vi-VN" sz="1650">
                <a:solidFill>
                  <a:srgbClr val="337177"/>
                </a:solidFill>
                <a:cs typeface="Arial" pitchFamily="34"/>
              </a:rPr>
              <a:t>Các cơ hội tiết kiệm năng lượng điển hình trong dây chuyền sản xuất giấy và bột giấy.</a:t>
            </a:r>
          </a:p>
          <a:p>
            <a:pPr marL="109535" lvl="0" indent="-4764" defTabSz="685800">
              <a:spcBef>
                <a:spcPts val="750"/>
              </a:spcBef>
              <a:buNone/>
            </a:pPr>
            <a:endParaRPr lang="en-US" sz="1650">
              <a:solidFill>
                <a:srgbClr val="337177"/>
              </a:solidFill>
              <a:latin typeface="Arial"/>
              <a:cs typeface="Arial" pitchFamily="34"/>
            </a:endParaRPr>
          </a:p>
        </p:txBody>
      </p:sp>
      <p:sp>
        <p:nvSpPr>
          <p:cNvPr id="4" name="TextBox 1">
            <a:extLst>
              <a:ext uri="{FF2B5EF4-FFF2-40B4-BE49-F238E27FC236}">
                <a16:creationId xmlns:a16="http://schemas.microsoft.com/office/drawing/2014/main" id="{D8EC64AB-25AE-42FF-4378-37B7BA8F7C72}"/>
              </a:ext>
            </a:extLst>
          </p:cNvPr>
          <p:cNvSpPr txBox="1"/>
          <p:nvPr/>
        </p:nvSpPr>
        <p:spPr>
          <a:xfrm>
            <a:off x="534503" y="2393752"/>
            <a:ext cx="4037496" cy="323167"/>
          </a:xfrm>
          <a:prstGeom prst="rect">
            <a:avLst/>
          </a:prstGeom>
          <a:noFill/>
          <a:ln cap="flat">
            <a:noFill/>
          </a:ln>
        </p:spPr>
        <p:txBody>
          <a:bodyPr vert="horz" wrap="squar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1" i="0" u="none" strike="noStrike" kern="0" cap="none" spc="0" baseline="0">
                <a:solidFill>
                  <a:srgbClr val="0070C0"/>
                </a:solidFill>
                <a:uFillTx/>
                <a:latin typeface="Arial"/>
                <a:ea typeface="Arial"/>
                <a:cs typeface="Arial" pitchFamily="34"/>
              </a:rPr>
              <a:t>Đối tượng: Cán bộ kỹ thuật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12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964367-2C13-4FFB-BF60-6D10AE99349C}"/>
              </a:ext>
            </a:extLst>
          </p:cNvPr>
          <p:cNvSpPr txBox="1">
            <a:spLocks noGrp="1"/>
          </p:cNvSpPr>
          <p:nvPr>
            <p:ph type="title"/>
          </p:nvPr>
        </p:nvSpPr>
        <p:spPr>
          <a:xfrm>
            <a:off x="439945" y="902750"/>
            <a:ext cx="7375586"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AD0B1812-11AE-5565-9E57-4B65A61EAA29}"/>
              </a:ext>
            </a:extLst>
          </p:cNvPr>
          <p:cNvSpPr txBox="1">
            <a:spLocks noGrp="1"/>
          </p:cNvSpPr>
          <p:nvPr>
            <p:ph type="body" idx="4294967295"/>
          </p:nvPr>
        </p:nvSpPr>
        <p:spPr>
          <a:xfrm>
            <a:off x="439945" y="1483659"/>
            <a:ext cx="4087816" cy="3028950"/>
          </a:xfrm>
        </p:spPr>
        <p:txBody>
          <a:bodyPr/>
          <a:lstStyle/>
          <a:p>
            <a:pPr marL="85725" lvl="0" indent="0" defTabSz="685800">
              <a:lnSpc>
                <a:spcPct val="150000"/>
              </a:lnSpc>
              <a:spcBef>
                <a:spcPts val="750"/>
              </a:spcBef>
              <a:buNone/>
            </a:pPr>
            <a:r>
              <a:rPr lang="en-US" sz="1200" b="1">
                <a:solidFill>
                  <a:srgbClr val="000000"/>
                </a:solidFill>
                <a:latin typeface="Calibri"/>
              </a:rPr>
              <a:t>Sản xuất bột giấy Kraft</a:t>
            </a:r>
            <a:r>
              <a:rPr lang="da-DK" sz="1200" b="1">
                <a:solidFill>
                  <a:srgbClr val="000000"/>
                </a:solidFill>
                <a:latin typeface="Calibri"/>
              </a:rPr>
              <a:t>– </a:t>
            </a:r>
            <a:r>
              <a:rPr lang="vi-VN" sz="1200" b="1">
                <a:solidFill>
                  <a:srgbClr val="000000"/>
                </a:solidFill>
              </a:rPr>
              <a:t>Chuyển đổi nồi nấu gián đoạn</a:t>
            </a:r>
            <a:endParaRPr lang="da-DK" sz="1200" b="1">
              <a:solidFill>
                <a:srgbClr val="000000"/>
              </a:solidFill>
              <a:latin typeface="Calibri"/>
            </a:endParaRPr>
          </a:p>
          <a:p>
            <a:pPr marL="85725" lvl="0" indent="0" defTabSz="685800">
              <a:lnSpc>
                <a:spcPct val="150000"/>
              </a:lnSpc>
              <a:spcBef>
                <a:spcPts val="750"/>
              </a:spcBef>
              <a:buNone/>
            </a:pPr>
            <a:r>
              <a:rPr lang="da-DK" sz="1200">
                <a:solidFill>
                  <a:srgbClr val="000000"/>
                </a:solidFill>
                <a:latin typeface="Calibri"/>
              </a:rPr>
              <a:t>Nồi nấu gián đoạn phù hợp với nhiều sản phẩm.</a:t>
            </a:r>
          </a:p>
          <a:p>
            <a:pPr marL="85725" lvl="0" indent="0" defTabSz="685800">
              <a:lnSpc>
                <a:spcPct val="150000"/>
              </a:lnSpc>
              <a:spcBef>
                <a:spcPts val="750"/>
              </a:spcBef>
              <a:buNone/>
            </a:pPr>
            <a:r>
              <a:rPr lang="da-DK" sz="1200">
                <a:solidFill>
                  <a:srgbClr val="000000"/>
                </a:solidFill>
                <a:latin typeface="Calibri"/>
              </a:rPr>
              <a:t>Sử dụng nhiệt gián tiếp và xả lạnh</a:t>
            </a:r>
          </a:p>
          <a:p>
            <a:pPr marL="342900" lvl="0" indent="-171450" defTabSz="685800">
              <a:lnSpc>
                <a:spcPct val="150000"/>
              </a:lnSpc>
              <a:spcBef>
                <a:spcPts val="750"/>
              </a:spcBef>
            </a:pPr>
            <a:r>
              <a:rPr lang="da-DK" sz="1200">
                <a:solidFill>
                  <a:srgbClr val="000000"/>
                </a:solidFill>
                <a:latin typeface="Calibri"/>
              </a:rPr>
              <a:t>Sử dụng hơi nước gián tiếp thay cho hơi nước trực tiếp</a:t>
            </a:r>
          </a:p>
          <a:p>
            <a:pPr marL="342900" lvl="0" indent="-171450" defTabSz="685800">
              <a:lnSpc>
                <a:spcPct val="150000"/>
              </a:lnSpc>
              <a:spcBef>
                <a:spcPts val="750"/>
              </a:spcBef>
            </a:pPr>
            <a:r>
              <a:rPr lang="da-DK" sz="1200">
                <a:solidFill>
                  <a:srgbClr val="000000"/>
                </a:solidFill>
                <a:latin typeface="Calibri"/>
              </a:rPr>
              <a:t>Nhiệt được thu hồi từ dung dịch còn thừa</a:t>
            </a:r>
          </a:p>
          <a:p>
            <a:pPr marL="642942" lvl="1" indent="-317488" defTabSz="685800">
              <a:lnSpc>
                <a:spcPct val="150000"/>
              </a:lnSpc>
              <a:spcBef>
                <a:spcPts val="0"/>
              </a:spcBef>
              <a:buClr>
                <a:srgbClr val="000000"/>
              </a:buClr>
              <a:buSzPts val="1400"/>
              <a:buFont typeface="Roboto"/>
              <a:buChar char="○"/>
            </a:pPr>
            <a:r>
              <a:rPr lang="da-DK" sz="1200" b="1" kern="0">
                <a:solidFill>
                  <a:srgbClr val="000000"/>
                </a:solidFill>
                <a:latin typeface="Arial"/>
                <a:ea typeface="Roboto"/>
                <a:cs typeface="Arial" pitchFamily="34"/>
              </a:rPr>
              <a:t>Hấp sơ bộ dăm gỗ</a:t>
            </a:r>
          </a:p>
          <a:p>
            <a:pPr marL="642942" lvl="1" indent="-317488" defTabSz="685800">
              <a:lnSpc>
                <a:spcPct val="150000"/>
              </a:lnSpc>
              <a:spcBef>
                <a:spcPts val="0"/>
              </a:spcBef>
              <a:buClr>
                <a:srgbClr val="000000"/>
              </a:buClr>
              <a:buSzPts val="1400"/>
              <a:buFont typeface="Roboto"/>
              <a:buChar char="○"/>
            </a:pPr>
            <a:r>
              <a:rPr lang="da-DK" sz="1200" b="1" kern="0">
                <a:solidFill>
                  <a:srgbClr val="000000"/>
                </a:solidFill>
                <a:latin typeface="Arial"/>
                <a:ea typeface="Roboto"/>
                <a:cs typeface="Arial" pitchFamily="34"/>
              </a:rPr>
              <a:t>Làm nóng trước dung dịch trắng</a:t>
            </a:r>
          </a:p>
          <a:p>
            <a:pPr marL="642942" lvl="1" indent="-317488" defTabSz="685800">
              <a:lnSpc>
                <a:spcPct val="150000"/>
              </a:lnSpc>
              <a:spcBef>
                <a:spcPts val="0"/>
              </a:spcBef>
              <a:buClr>
                <a:srgbClr val="000000"/>
              </a:buClr>
              <a:buSzPts val="1400"/>
              <a:buFont typeface="Roboto"/>
              <a:buChar char="○"/>
            </a:pPr>
            <a:r>
              <a:rPr lang="da-DK" sz="1200" b="1" kern="0">
                <a:solidFill>
                  <a:srgbClr val="000000"/>
                </a:solidFill>
                <a:latin typeface="Arial"/>
                <a:ea typeface="Roboto"/>
                <a:cs typeface="Arial" pitchFamily="34"/>
              </a:rPr>
              <a:t>Làm nóng trước nước sử dụng</a:t>
            </a:r>
          </a:p>
          <a:p>
            <a:pPr marL="428625" lvl="1" indent="0" defTabSz="685800">
              <a:lnSpc>
                <a:spcPct val="150000"/>
              </a:lnSpc>
              <a:spcBef>
                <a:spcPts val="0"/>
              </a:spcBef>
              <a:buNone/>
            </a:pPr>
            <a:r>
              <a:rPr lang="da-DK" sz="1200" b="1" kern="0">
                <a:solidFill>
                  <a:srgbClr val="000000"/>
                </a:solidFill>
                <a:latin typeface="Arial"/>
                <a:ea typeface="Roboto"/>
                <a:cs typeface="Arial" pitchFamily="34"/>
              </a:rPr>
              <a:t>     trong quy trình </a:t>
            </a:r>
          </a:p>
          <a:p>
            <a:pPr marL="342900" lvl="0" indent="-171450" defTabSz="685800">
              <a:lnSpc>
                <a:spcPct val="150000"/>
              </a:lnSpc>
              <a:spcBef>
                <a:spcPts val="750"/>
              </a:spcBef>
            </a:pPr>
            <a:endParaRPr lang="da-DK" sz="1200" b="1">
              <a:solidFill>
                <a:srgbClr val="000000"/>
              </a:solidFill>
              <a:latin typeface="Calibri"/>
            </a:endParaRPr>
          </a:p>
          <a:p>
            <a:pPr marL="171450" lvl="0" indent="-171450" defTabSz="685800">
              <a:lnSpc>
                <a:spcPct val="150000"/>
              </a:lnSpc>
              <a:spcBef>
                <a:spcPts val="750"/>
              </a:spcBef>
            </a:pPr>
            <a:endParaRPr lang="en-US" sz="1200">
              <a:solidFill>
                <a:srgbClr val="000000"/>
              </a:solidFill>
              <a:latin typeface="Calibri"/>
            </a:endParaRPr>
          </a:p>
        </p:txBody>
      </p:sp>
      <p:sp>
        <p:nvSpPr>
          <p:cNvPr id="4" name="Rectangle 2">
            <a:extLst>
              <a:ext uri="{FF2B5EF4-FFF2-40B4-BE49-F238E27FC236}">
                <a16:creationId xmlns:a16="http://schemas.microsoft.com/office/drawing/2014/main" id="{50513DED-58B8-1063-DBE7-EAE346E11DB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AC982151-8901-CF4F-75C9-B8B26A690A3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911BEED8-8F00-77DC-C2EF-DA67A8280A4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B6117297-7984-C896-AEC9-9F770C3A5CD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AFA68599-94D2-DBA3-0971-9AF138C1113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FEEBF431-4D58-1732-ABAA-02448D819B4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8">
            <a:extLst>
              <a:ext uri="{FF2B5EF4-FFF2-40B4-BE49-F238E27FC236}">
                <a16:creationId xmlns:a16="http://schemas.microsoft.com/office/drawing/2014/main" id="{F9DE936D-C84F-61A0-CC06-FF37993AE02C}"/>
              </a:ext>
            </a:extLst>
          </p:cNvPr>
          <p:cNvPicPr>
            <a:picLocks noChangeAspect="1"/>
          </p:cNvPicPr>
          <p:nvPr/>
        </p:nvPicPr>
        <p:blipFill>
          <a:blip r:embed="rId2"/>
          <a:stretch>
            <a:fillRect/>
          </a:stretch>
        </p:blipFill>
        <p:spPr>
          <a:xfrm>
            <a:off x="4465262" y="1720928"/>
            <a:ext cx="4611611" cy="2868646"/>
          </a:xfrm>
          <a:prstGeom prst="rect">
            <a:avLst/>
          </a:prstGeom>
          <a:noFill/>
          <a:ln cap="flat">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127">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98E902-599A-CD88-CE74-68EFA0EEDEB6}"/>
              </a:ext>
            </a:extLst>
          </p:cNvPr>
          <p:cNvSpPr txBox="1">
            <a:spLocks noGrp="1"/>
          </p:cNvSpPr>
          <p:nvPr>
            <p:ph type="title"/>
          </p:nvPr>
        </p:nvSpPr>
        <p:spPr>
          <a:xfrm>
            <a:off x="-439945" y="963256"/>
            <a:ext cx="9144000" cy="371475"/>
          </a:xfrm>
          <a:prstGeom prst="rect">
            <a:avLst/>
          </a:prstGeom>
          <a:noFill/>
          <a:ln>
            <a:noFill/>
          </a:ln>
        </p:spPr>
        <p:txBody>
          <a:bodyPr vert="horz" wrap="square" lIns="91440" tIns="45720" rIns="91440" bIns="45720" anchor="t" anchorCtr="1" compatLnSpc="1">
            <a:noAutofit/>
          </a:bodyPr>
          <a:lstStyle/>
          <a:p>
            <a:pPr lvl="3" algn="l"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FE9378F6-3B20-BF61-633D-B8895B978D22}"/>
              </a:ext>
            </a:extLst>
          </p:cNvPr>
          <p:cNvSpPr txBox="1">
            <a:spLocks noGrp="1"/>
          </p:cNvSpPr>
          <p:nvPr>
            <p:ph type="body" idx="4294967295"/>
          </p:nvPr>
        </p:nvSpPr>
        <p:spPr>
          <a:xfrm>
            <a:off x="474454" y="1545326"/>
            <a:ext cx="8229600" cy="3028950"/>
          </a:xfrm>
        </p:spPr>
        <p:txBody>
          <a:bodyPr/>
          <a:lstStyle/>
          <a:p>
            <a:pPr marL="85725" lvl="0" indent="0" defTabSz="685800">
              <a:lnSpc>
                <a:spcPct val="80000"/>
              </a:lnSpc>
              <a:spcBef>
                <a:spcPts val="750"/>
              </a:spcBef>
              <a:buNone/>
            </a:pPr>
            <a:r>
              <a:rPr lang="en-US" sz="1400" b="1">
                <a:solidFill>
                  <a:srgbClr val="000000"/>
                </a:solidFill>
                <a:cs typeface="Arial" pitchFamily="34"/>
              </a:rPr>
              <a:t>Sản xuất bột giấy Kraft</a:t>
            </a:r>
            <a:r>
              <a:rPr lang="da-DK" sz="1400" b="1">
                <a:solidFill>
                  <a:srgbClr val="000000"/>
                </a:solidFill>
                <a:cs typeface="Arial" pitchFamily="34"/>
              </a:rPr>
              <a:t>– Xả nồi nấu/ thu hồi nhiệt giãn áp</a:t>
            </a:r>
          </a:p>
          <a:p>
            <a:pPr marL="85725" lvl="0" indent="0" defTabSz="685800">
              <a:lnSpc>
                <a:spcPct val="80000"/>
              </a:lnSpc>
              <a:spcBef>
                <a:spcPts val="750"/>
              </a:spcBef>
              <a:buNone/>
            </a:pPr>
            <a:r>
              <a:rPr lang="da-DK" sz="1400">
                <a:solidFill>
                  <a:srgbClr val="000000"/>
                </a:solidFill>
                <a:cs typeface="Arial" pitchFamily="34"/>
              </a:rPr>
              <a:t>Giảm áp suất trong nồi nấu tạo ra hơi nước có thể sử dụng để:</a:t>
            </a:r>
          </a:p>
          <a:p>
            <a:pPr marL="85725" lvl="0" indent="0" defTabSz="685800">
              <a:lnSpc>
                <a:spcPct val="80000"/>
              </a:lnSpc>
              <a:spcBef>
                <a:spcPts val="750"/>
              </a:spcBef>
              <a:buNone/>
            </a:pPr>
            <a:r>
              <a:rPr lang="da-DK" sz="1400">
                <a:solidFill>
                  <a:srgbClr val="000000"/>
                </a:solidFill>
                <a:cs typeface="Arial" pitchFamily="34"/>
              </a:rPr>
              <a:t>Hấp dăm gỗ – có hai cách:</a:t>
            </a:r>
          </a:p>
          <a:p>
            <a:pPr marL="85725" lvl="0" indent="0" defTabSz="685800">
              <a:lnSpc>
                <a:spcPct val="80000"/>
              </a:lnSpc>
              <a:spcBef>
                <a:spcPts val="750"/>
              </a:spcBef>
              <a:buNone/>
            </a:pPr>
            <a:r>
              <a:rPr lang="da-DK" sz="1400">
                <a:solidFill>
                  <a:srgbClr val="000000"/>
                </a:solidFill>
                <a:cs typeface="Arial" pitchFamily="34"/>
              </a:rPr>
              <a:t>	1) giãn áp từ công đoạn đầu tiên thường được sử dụng để làm nóng dăm gỗ 	trong bình hấp</a:t>
            </a:r>
          </a:p>
          <a:p>
            <a:pPr marL="85725" lvl="0" indent="0" defTabSz="685800">
              <a:lnSpc>
                <a:spcPct val="80000"/>
              </a:lnSpc>
              <a:spcBef>
                <a:spcPts val="750"/>
              </a:spcBef>
              <a:buNone/>
            </a:pPr>
            <a:r>
              <a:rPr lang="da-DK" sz="1400">
                <a:solidFill>
                  <a:srgbClr val="000000"/>
                </a:solidFill>
                <a:cs typeface="Arial" pitchFamily="34"/>
              </a:rPr>
              <a:t>	2) giãn áp từ công đoạn thứ hai có thể được sử dụng thay thế cho hơi nước 	trực tiếp trong thùng đựng dăm gỗ</a:t>
            </a:r>
          </a:p>
          <a:p>
            <a:pPr marL="85725" lvl="0" indent="0" defTabSz="685800">
              <a:lnSpc>
                <a:spcPct val="80000"/>
              </a:lnSpc>
              <a:spcBef>
                <a:spcPts val="750"/>
              </a:spcBef>
              <a:buNone/>
            </a:pPr>
            <a:endParaRPr lang="da-DK" sz="1400">
              <a:solidFill>
                <a:srgbClr val="000000"/>
              </a:solidFill>
              <a:cs typeface="Arial" pitchFamily="34"/>
            </a:endParaRPr>
          </a:p>
          <a:p>
            <a:pPr marL="85725" lvl="0" indent="0" defTabSz="685800">
              <a:lnSpc>
                <a:spcPct val="80000"/>
              </a:lnSpc>
              <a:spcBef>
                <a:spcPts val="750"/>
              </a:spcBef>
              <a:buNone/>
            </a:pPr>
            <a:r>
              <a:rPr lang="da-DK" sz="1400">
                <a:solidFill>
                  <a:srgbClr val="000000"/>
                </a:solidFill>
                <a:cs typeface="Arial" pitchFamily="34"/>
              </a:rPr>
              <a:t>Đun nước nóng tại cơ sở sản xuất</a:t>
            </a:r>
          </a:p>
          <a:p>
            <a:pPr marL="85725" lvl="0" indent="0" defTabSz="685800">
              <a:lnSpc>
                <a:spcPct val="80000"/>
              </a:lnSpc>
              <a:spcBef>
                <a:spcPts val="750"/>
              </a:spcBef>
              <a:buNone/>
            </a:pPr>
            <a:r>
              <a:rPr lang="da-DK" sz="1400">
                <a:solidFill>
                  <a:srgbClr val="000000"/>
                </a:solidFill>
                <a:cs typeface="Arial" pitchFamily="34"/>
              </a:rPr>
              <a:t>Bay hơi dung dịch đen được sử dụng như nhiệt năng trong thiết bị bay hơi nhiều giai đoạn. </a:t>
            </a: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11DAEF44-C39B-3DC8-4F70-D5CF0FE335A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0E6C089E-787D-196D-14EB-CA313B481E2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03116F6D-23E1-4DD7-692A-70DCA88B64B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457B2B82-3241-46AF-5938-85482AB9469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5B37648A-60F6-B342-A91A-0ECCF7362F3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01D710A7-A4BF-A88A-C46D-BC3367654CF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18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9F794F-0641-FB8E-DC08-110DE655D453}"/>
              </a:ext>
            </a:extLst>
          </p:cNvPr>
          <p:cNvSpPr txBox="1">
            <a:spLocks noGrp="1"/>
          </p:cNvSpPr>
          <p:nvPr>
            <p:ph type="title"/>
          </p:nvPr>
        </p:nvSpPr>
        <p:spPr>
          <a:xfrm>
            <a:off x="138019" y="902869"/>
            <a:ext cx="6763103" cy="371475"/>
          </a:xfrm>
          <a:prstGeom prst="rect">
            <a:avLst/>
          </a:prstGeom>
          <a:noFill/>
          <a:ln>
            <a:noFill/>
          </a:ln>
        </p:spPr>
        <p:txBody>
          <a:bodyPr vert="horz" wrap="square" lIns="91440" tIns="45720" rIns="91440" bIns="45720" anchor="t" anchorCtr="1" compatLnSpc="1">
            <a:noAutofit/>
          </a:bodyPr>
          <a:lstStyle/>
          <a:p>
            <a:pPr lvl="3" algn="l" rtl="0"/>
            <a:r>
              <a:rPr lang="en-GB" sz="1600" b="1">
                <a:solidFill>
                  <a:srgbClr val="337177"/>
                </a:solidFill>
                <a:latin typeface="Arial"/>
                <a:cs typeface="Arial" pitchFamily="34"/>
              </a:rPr>
              <a:t>Các biện pháp hiệu quả năng lượng trong sản xuất giấy hoá học</a:t>
            </a:r>
            <a:endParaRPr lang="da-DK" sz="1600"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22ADB7F4-C298-D367-2A98-E96DA446E106}"/>
              </a:ext>
            </a:extLst>
          </p:cNvPr>
          <p:cNvSpPr txBox="1">
            <a:spLocks noGrp="1"/>
          </p:cNvSpPr>
          <p:nvPr>
            <p:ph type="body" idx="4294967295"/>
          </p:nvPr>
        </p:nvSpPr>
        <p:spPr>
          <a:xfrm>
            <a:off x="285841" y="1544759"/>
            <a:ext cx="3233739" cy="3028950"/>
          </a:xfrm>
        </p:spPr>
        <p:txBody>
          <a:bodyPr>
            <a:noAutofit/>
          </a:bodyPr>
          <a:lstStyle/>
          <a:p>
            <a:pPr marL="85725" lvl="0" indent="0" defTabSz="685800">
              <a:spcBef>
                <a:spcPts val="750"/>
              </a:spcBef>
              <a:buNone/>
            </a:pPr>
            <a:r>
              <a:rPr lang="en-US" sz="1400" b="1">
                <a:solidFill>
                  <a:srgbClr val="000000"/>
                </a:solidFill>
                <a:latin typeface="Calibri"/>
              </a:rPr>
              <a:t>Sản xuất bột giấy Kraft</a:t>
            </a:r>
            <a:r>
              <a:rPr lang="da-DK" sz="1400" b="1">
                <a:solidFill>
                  <a:srgbClr val="000000"/>
                </a:solidFill>
                <a:latin typeface="Calibri"/>
              </a:rPr>
              <a:t>– Xả nồi nấu/ thu hồi nhiệt giãn áp</a:t>
            </a:r>
          </a:p>
          <a:p>
            <a:pPr marL="85725" lvl="0" indent="0" defTabSz="685800">
              <a:spcBef>
                <a:spcPts val="750"/>
              </a:spcBef>
              <a:buNone/>
            </a:pPr>
            <a:endParaRPr lang="da-DK" sz="1400" b="1">
              <a:solidFill>
                <a:srgbClr val="000000"/>
              </a:solidFill>
              <a:latin typeface="Calibri"/>
            </a:endParaRPr>
          </a:p>
          <a:p>
            <a:pPr marL="85725" lvl="0" indent="0" defTabSz="685800">
              <a:spcBef>
                <a:spcPts val="750"/>
              </a:spcBef>
              <a:buNone/>
            </a:pPr>
            <a:r>
              <a:rPr lang="da-DK" sz="1400">
                <a:solidFill>
                  <a:srgbClr val="000000"/>
                </a:solidFill>
                <a:latin typeface="Calibri"/>
              </a:rPr>
              <a:t>Giảm áp suất trong nồi nấu tạo ra hơi nước có thể sử dụng để:</a:t>
            </a:r>
          </a:p>
          <a:p>
            <a:pPr marL="85725" lvl="0" indent="0" defTabSz="685800">
              <a:spcBef>
                <a:spcPts val="750"/>
              </a:spcBef>
              <a:buNone/>
            </a:pPr>
            <a:r>
              <a:rPr lang="da-DK" sz="1400">
                <a:solidFill>
                  <a:srgbClr val="000000"/>
                </a:solidFill>
                <a:latin typeface="Calibri"/>
              </a:rPr>
              <a:t>Hấp dăm gỗ – có hai cách:</a:t>
            </a:r>
          </a:p>
          <a:p>
            <a:pPr marL="85725" lvl="0" indent="0" defTabSz="685800">
              <a:spcBef>
                <a:spcPts val="750"/>
              </a:spcBef>
              <a:buNone/>
            </a:pPr>
            <a:endParaRPr lang="da-DK" sz="1400">
              <a:solidFill>
                <a:srgbClr val="000000"/>
              </a:solidFill>
              <a:latin typeface="Calibri"/>
            </a:endParaRPr>
          </a:p>
          <a:p>
            <a:pPr marL="171450" lvl="0" indent="-171450" defTabSz="685800">
              <a:spcBef>
                <a:spcPts val="750"/>
              </a:spcBef>
            </a:pPr>
            <a:endParaRPr lang="en-US" sz="1400">
              <a:solidFill>
                <a:srgbClr val="000000"/>
              </a:solidFill>
              <a:latin typeface="Calibri"/>
            </a:endParaRPr>
          </a:p>
        </p:txBody>
      </p:sp>
      <p:sp>
        <p:nvSpPr>
          <p:cNvPr id="4" name="Rectangle 2">
            <a:extLst>
              <a:ext uri="{FF2B5EF4-FFF2-40B4-BE49-F238E27FC236}">
                <a16:creationId xmlns:a16="http://schemas.microsoft.com/office/drawing/2014/main" id="{97E71399-4D02-4642-4736-2C7C6838F3D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F82C4F66-AB9E-51C0-3F53-4193A37E6FF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8C762F28-718B-FFA9-3864-AF0A2239C69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FDB5645F-C764-40B4-7BC8-8E341248F67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035E263-539D-743B-E3C4-77369060086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6E876A3F-D5CA-8E20-EE0E-3ED34D5EDEC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3E972629-7867-1D24-861F-7E141ED24A49}"/>
              </a:ext>
            </a:extLst>
          </p:cNvPr>
          <p:cNvPicPr>
            <a:picLocks noChangeAspect="1"/>
          </p:cNvPicPr>
          <p:nvPr/>
        </p:nvPicPr>
        <p:blipFill>
          <a:blip r:embed="rId2"/>
          <a:srcRect/>
          <a:stretch>
            <a:fillRect/>
          </a:stretch>
        </p:blipFill>
        <p:spPr>
          <a:xfrm>
            <a:off x="3994547" y="1544759"/>
            <a:ext cx="4933791" cy="3276094"/>
          </a:xfrm>
          <a:prstGeom prst="rect">
            <a:avLst/>
          </a:prstGeom>
          <a:noFill/>
          <a:ln cap="flat">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128">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E76E1-0F83-C2A9-EE91-4D8A8E5BCE15}"/>
              </a:ext>
            </a:extLst>
          </p:cNvPr>
          <p:cNvSpPr txBox="1">
            <a:spLocks noGrp="1"/>
          </p:cNvSpPr>
          <p:nvPr>
            <p:ph type="title"/>
          </p:nvPr>
        </p:nvSpPr>
        <p:spPr>
          <a:xfrm>
            <a:off x="611157" y="930219"/>
            <a:ext cx="7273393" cy="371475"/>
          </a:xfrm>
          <a:prstGeom prst="rect">
            <a:avLst/>
          </a:prstGeom>
          <a:noFill/>
          <a:ln>
            <a:noFill/>
          </a:ln>
        </p:spPr>
        <p:txBody>
          <a:bodyPr vert="horz" wrap="square" lIns="91440" tIns="45720" rIns="91440" bIns="45720" anchor="t" anchorCtr="1" compatLnSpc="1">
            <a:noAutofit/>
          </a:bodyPr>
          <a:lstStyle/>
          <a:p>
            <a:pPr lvl="3" algn="l"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CB449C47-72ED-78F4-989E-3E6ED067AD23}"/>
              </a:ext>
            </a:extLst>
          </p:cNvPr>
          <p:cNvSpPr txBox="1">
            <a:spLocks noGrp="1"/>
          </p:cNvSpPr>
          <p:nvPr>
            <p:ph type="body" idx="4294967295"/>
          </p:nvPr>
        </p:nvSpPr>
        <p:spPr>
          <a:xfrm>
            <a:off x="535408" y="1421727"/>
            <a:ext cx="8229600" cy="3030541"/>
          </a:xfrm>
        </p:spPr>
        <p:txBody>
          <a:bodyPr>
            <a:noAutofit/>
          </a:bodyPr>
          <a:lstStyle/>
          <a:p>
            <a:pPr marL="85725" lvl="0" indent="0" defTabSz="685800">
              <a:lnSpc>
                <a:spcPct val="150000"/>
              </a:lnSpc>
              <a:spcBef>
                <a:spcPts val="750"/>
              </a:spcBef>
              <a:buNone/>
            </a:pPr>
            <a:r>
              <a:rPr lang="da-DK" sz="1400" b="1">
                <a:solidFill>
                  <a:srgbClr val="000000"/>
                </a:solidFill>
                <a:cs typeface="Arial" pitchFamily="34"/>
              </a:rPr>
              <a:t>Tẩy trắng – thu hồi nhiệt từ nước thải nhà máy tẩy trắng</a:t>
            </a:r>
          </a:p>
          <a:p>
            <a:pPr marL="85725" lvl="0" indent="0" defTabSz="685800">
              <a:lnSpc>
                <a:spcPct val="150000"/>
              </a:lnSpc>
              <a:spcBef>
                <a:spcPts val="750"/>
              </a:spcBef>
              <a:buNone/>
            </a:pPr>
            <a:r>
              <a:rPr lang="en-GB" sz="1400">
                <a:solidFill>
                  <a:srgbClr val="000000"/>
                </a:solidFill>
                <a:cs typeface="Arial" pitchFamily="34"/>
              </a:rPr>
              <a:t>Nước thải của nhà máy tẩy trắng có thể chứa một lượng lớn nhiệt và sẽ rất lãng phí nếu nước thải được thải ra mà không thu hồi nhiệt. Có thể lắp đặt các bộ trao đổi nhiệt để thu hồi một phần từ lượng nhiệt này cho các quy trình hữu ích khách xung quanh nhà máy, bao gồm sưởi ấm bằng nước nóng, including hot water heating</a:t>
            </a:r>
            <a:endParaRPr lang="da-DK" sz="1400" b="1">
              <a:solidFill>
                <a:srgbClr val="000000"/>
              </a:solidFill>
              <a:cs typeface="Arial" pitchFamily="34"/>
            </a:endParaRPr>
          </a:p>
          <a:p>
            <a:pPr marL="171450" lvl="0" indent="-171450" defTabSz="685800">
              <a:lnSpc>
                <a:spcPct val="150000"/>
              </a:lnSpc>
              <a:spcBef>
                <a:spcPts val="750"/>
              </a:spcBef>
            </a:pP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E2A73511-919E-A0A0-FF29-3382CAA1D05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301E1BE6-3E35-98E4-73FB-C82D5460DF4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62AA7A72-8960-8821-A61E-7BCC764A5DC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4D9E0005-76AC-EDC5-2598-B860848DE4B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45C93DE7-179D-80C8-3E0D-69C70D6408E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E2B13D36-860E-1743-C42F-2BB5A70E90E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10" name="Rectangle 8">
            <a:extLst>
              <a:ext uri="{FF2B5EF4-FFF2-40B4-BE49-F238E27FC236}">
                <a16:creationId xmlns:a16="http://schemas.microsoft.com/office/drawing/2014/main" id="{C796E206-2D2B-CC0D-DA10-E89CEF060055}"/>
              </a:ext>
            </a:extLst>
          </p:cNvPr>
          <p:cNvSpPr/>
          <p:nvPr/>
        </p:nvSpPr>
        <p:spPr>
          <a:xfrm>
            <a:off x="2976024" y="3210129"/>
            <a:ext cx="864098" cy="918103"/>
          </a:xfrm>
          <a:prstGeom prst="rect">
            <a:avLst/>
          </a:prstGeom>
          <a:solidFill>
            <a:srgbClr val="87C6CC"/>
          </a:solidFill>
          <a:ln w="25402" cap="flat">
            <a:solidFill>
              <a:srgbClr val="629195"/>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50" b="0" i="0" u="none" strike="noStrike" kern="0" cap="none" spc="0" baseline="0">
                <a:solidFill>
                  <a:srgbClr val="FFFFFF"/>
                </a:solidFill>
                <a:uFillTx/>
                <a:latin typeface="Arial"/>
              </a:rPr>
              <a:t>Tẩy trắng</a:t>
            </a:r>
          </a:p>
        </p:txBody>
      </p:sp>
      <p:cxnSp>
        <p:nvCxnSpPr>
          <p:cNvPr id="11" name="Elbow Connector 12">
            <a:extLst>
              <a:ext uri="{FF2B5EF4-FFF2-40B4-BE49-F238E27FC236}">
                <a16:creationId xmlns:a16="http://schemas.microsoft.com/office/drawing/2014/main" id="{6ECCEDBD-C097-A31A-9F51-218D99C607DF}"/>
              </a:ext>
            </a:extLst>
          </p:cNvPr>
          <p:cNvCxnSpPr>
            <a:stCxn id="10" idx="2"/>
          </p:cNvCxnSpPr>
          <p:nvPr/>
        </p:nvCxnSpPr>
        <p:spPr>
          <a:xfrm rot="5399996" flipH="1">
            <a:off x="3948136" y="3588192"/>
            <a:ext cx="324027" cy="1404144"/>
          </a:xfrm>
          <a:prstGeom prst="bentConnector3">
            <a:avLst/>
          </a:prstGeom>
          <a:noFill/>
          <a:ln w="9528" cap="flat">
            <a:solidFill>
              <a:srgbClr val="82C3C9"/>
            </a:solidFill>
            <a:prstDash val="solid"/>
            <a:miter/>
            <a:tailEnd type="arrow"/>
          </a:ln>
        </p:spPr>
      </p:cxnSp>
      <p:sp>
        <p:nvSpPr>
          <p:cNvPr id="12" name="Rectangle 14">
            <a:extLst>
              <a:ext uri="{FF2B5EF4-FFF2-40B4-BE49-F238E27FC236}">
                <a16:creationId xmlns:a16="http://schemas.microsoft.com/office/drawing/2014/main" id="{E9700D53-594D-AC08-6478-12256162F5E4}"/>
              </a:ext>
            </a:extLst>
          </p:cNvPr>
          <p:cNvSpPr/>
          <p:nvPr/>
        </p:nvSpPr>
        <p:spPr>
          <a:xfrm>
            <a:off x="4812222" y="4128232"/>
            <a:ext cx="756080" cy="594067"/>
          </a:xfrm>
          <a:prstGeom prst="rect">
            <a:avLst/>
          </a:prstGeom>
          <a:solidFill>
            <a:srgbClr val="87C6CC"/>
          </a:solidFill>
          <a:ln w="25402" cap="flat">
            <a:solidFill>
              <a:srgbClr val="629195"/>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a-DK" sz="1125" b="0" i="0" u="none" strike="noStrike" kern="0" cap="none" spc="0" baseline="0">
                <a:solidFill>
                  <a:srgbClr val="FFFFFF"/>
                </a:solidFill>
                <a:uFillTx/>
                <a:latin typeface="Arial"/>
              </a:rPr>
              <a:t>Thu hồi</a:t>
            </a:r>
            <a:endParaRPr lang="en-GB" sz="1125" b="0" i="0" u="none" strike="noStrike" kern="0" cap="none" spc="0" baseline="0">
              <a:solidFill>
                <a:srgbClr val="FFFFFF"/>
              </a:solidFill>
              <a:uFillTx/>
              <a:latin typeface="Arial"/>
            </a:endParaRPr>
          </a:p>
        </p:txBody>
      </p:sp>
      <p:cxnSp>
        <p:nvCxnSpPr>
          <p:cNvPr id="13" name="Straight Arrow Connector 16">
            <a:extLst>
              <a:ext uri="{FF2B5EF4-FFF2-40B4-BE49-F238E27FC236}">
                <a16:creationId xmlns:a16="http://schemas.microsoft.com/office/drawing/2014/main" id="{8F33660E-6D2D-7238-A510-C8DDC1B03A31}"/>
              </a:ext>
            </a:extLst>
          </p:cNvPr>
          <p:cNvCxnSpPr/>
          <p:nvPr/>
        </p:nvCxnSpPr>
        <p:spPr>
          <a:xfrm>
            <a:off x="5568311" y="4452268"/>
            <a:ext cx="972108" cy="0"/>
          </a:xfrm>
          <a:prstGeom prst="straightConnector1">
            <a:avLst/>
          </a:prstGeom>
          <a:noFill/>
          <a:ln w="9528" cap="flat">
            <a:solidFill>
              <a:srgbClr val="82C3C9"/>
            </a:solidFill>
            <a:prstDash val="solid"/>
            <a:miter/>
            <a:tailEnd type="arrow"/>
          </a:ln>
        </p:spPr>
      </p:cxnSp>
      <p:cxnSp>
        <p:nvCxnSpPr>
          <p:cNvPr id="14" name="Elbow Connector 18">
            <a:extLst>
              <a:ext uri="{FF2B5EF4-FFF2-40B4-BE49-F238E27FC236}">
                <a16:creationId xmlns:a16="http://schemas.microsoft.com/office/drawing/2014/main" id="{B5C2993F-7197-E3B4-F2DD-9AD3E76513A2}"/>
              </a:ext>
            </a:extLst>
          </p:cNvPr>
          <p:cNvCxnSpPr>
            <a:endCxn id="12" idx="2"/>
          </p:cNvCxnSpPr>
          <p:nvPr/>
        </p:nvCxnSpPr>
        <p:spPr>
          <a:xfrm flipV="1">
            <a:off x="4110145" y="4722299"/>
            <a:ext cx="1080117" cy="162023"/>
          </a:xfrm>
          <a:prstGeom prst="bentConnector3">
            <a:avLst/>
          </a:prstGeom>
          <a:noFill/>
          <a:ln w="9528" cap="flat">
            <a:solidFill>
              <a:srgbClr val="82C3C9"/>
            </a:solidFill>
            <a:prstDash val="solid"/>
            <a:miter/>
            <a:tailEnd type="arrow"/>
          </a:ln>
        </p:spPr>
      </p:cxnSp>
      <p:cxnSp>
        <p:nvCxnSpPr>
          <p:cNvPr id="15" name="Elbow Connector 20">
            <a:extLst>
              <a:ext uri="{FF2B5EF4-FFF2-40B4-BE49-F238E27FC236}">
                <a16:creationId xmlns:a16="http://schemas.microsoft.com/office/drawing/2014/main" id="{379B6900-F490-D329-1104-4C86D3AB17A9}"/>
              </a:ext>
            </a:extLst>
          </p:cNvPr>
          <p:cNvCxnSpPr>
            <a:stCxn id="12" idx="0"/>
          </p:cNvCxnSpPr>
          <p:nvPr/>
        </p:nvCxnSpPr>
        <p:spPr>
          <a:xfrm rot="5400013" flipH="1" flipV="1">
            <a:off x="5257769" y="3601689"/>
            <a:ext cx="459056" cy="594067"/>
          </a:xfrm>
          <a:prstGeom prst="bentConnector3">
            <a:avLst/>
          </a:prstGeom>
          <a:noFill/>
          <a:ln w="9528" cap="flat">
            <a:solidFill>
              <a:srgbClr val="82C3C9"/>
            </a:solidFill>
            <a:prstDash val="solid"/>
            <a:miter/>
            <a:tailEnd type="arrow"/>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129">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FFA51E-FDBB-1734-CC64-3E47B68E80E6}"/>
              </a:ext>
            </a:extLst>
          </p:cNvPr>
          <p:cNvSpPr txBox="1">
            <a:spLocks noGrp="1"/>
          </p:cNvSpPr>
          <p:nvPr>
            <p:ph type="title"/>
          </p:nvPr>
        </p:nvSpPr>
        <p:spPr>
          <a:xfrm>
            <a:off x="517586" y="937369"/>
            <a:ext cx="7306577"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7634B1CB-CAD8-9E81-5905-A34CF44209BB}"/>
              </a:ext>
            </a:extLst>
          </p:cNvPr>
          <p:cNvSpPr txBox="1">
            <a:spLocks noGrp="1"/>
          </p:cNvSpPr>
          <p:nvPr>
            <p:ph type="body" idx="4294967295"/>
          </p:nvPr>
        </p:nvSpPr>
        <p:spPr>
          <a:xfrm>
            <a:off x="457200" y="1502194"/>
            <a:ext cx="8229600" cy="3028950"/>
          </a:xfrm>
        </p:spPr>
        <p:txBody>
          <a:bodyPr>
            <a:noAutofit/>
          </a:bodyPr>
          <a:lstStyle/>
          <a:p>
            <a:pPr marL="85725" lvl="0" indent="0" algn="just" defTabSz="685800">
              <a:spcBef>
                <a:spcPts val="750"/>
              </a:spcBef>
              <a:buNone/>
            </a:pPr>
            <a:r>
              <a:rPr lang="da-DK" sz="1400" b="1">
                <a:solidFill>
                  <a:srgbClr val="000000"/>
                </a:solidFill>
                <a:cs typeface="Arial" pitchFamily="34"/>
              </a:rPr>
              <a:t>Tầy trắng – Cải thiện công nghệ rửa dung dịch nâu</a:t>
            </a:r>
          </a:p>
          <a:p>
            <a:pPr marL="85725" lvl="0" indent="0" algn="just" defTabSz="685800">
              <a:spcBef>
                <a:spcPts val="750"/>
              </a:spcBef>
              <a:buNone/>
            </a:pPr>
            <a:r>
              <a:rPr lang="en-GB" sz="1400">
                <a:solidFill>
                  <a:srgbClr val="000000"/>
                </a:solidFill>
                <a:cs typeface="Arial" pitchFamily="34"/>
              </a:rPr>
              <a:t>Công nghệ rửa bằng dung dịch nâu truyền thống gồm gồm một chuỗi từ 3 đến 4 trống rửa, tại đó một tấm lót dạng sợi ở áp suất chân không được phun nước để hoà tan các chất rắn. </a:t>
            </a:r>
          </a:p>
          <a:p>
            <a:pPr marL="85725" lvl="0" indent="0" algn="just" defTabSz="685800">
              <a:spcBef>
                <a:spcPts val="750"/>
              </a:spcBef>
              <a:buNone/>
            </a:pPr>
            <a:r>
              <a:rPr lang="en-GB" sz="1400">
                <a:solidFill>
                  <a:srgbClr val="000000"/>
                </a:solidFill>
                <a:cs typeface="Arial" pitchFamily="34"/>
              </a:rPr>
              <a:t>Các hệ thống rửa hiện đại thay thế các đơn vị áp suất chân không được khuyếch tán chân không hoặc máy ép rửa. Các hệ thống này loại bỏ chất rắn hiệu quả hơn; </a:t>
            </a:r>
          </a:p>
          <a:p>
            <a:pPr marL="342900" lvl="0" indent="-171450" algn="just" defTabSz="685800">
              <a:spcBef>
                <a:spcPts val="750"/>
              </a:spcBef>
            </a:pPr>
            <a:r>
              <a:rPr lang="en-GB" sz="1400">
                <a:solidFill>
                  <a:srgbClr val="000000"/>
                </a:solidFill>
                <a:cs typeface="Arial" pitchFamily="34"/>
              </a:rPr>
              <a:t>Đòi hỏi ít điện năng hoặc hơi nước hơn</a:t>
            </a:r>
          </a:p>
          <a:p>
            <a:pPr marL="342900" lvl="0" indent="-171450" algn="just" defTabSz="685800">
              <a:spcBef>
                <a:spcPts val="750"/>
              </a:spcBef>
            </a:pPr>
            <a:r>
              <a:rPr lang="en-GB" sz="1400">
                <a:solidFill>
                  <a:srgbClr val="000000"/>
                </a:solidFill>
                <a:cs typeface="Arial" pitchFamily="34"/>
              </a:rPr>
              <a:t>Giảm hoá chất tẩy trắng </a:t>
            </a:r>
          </a:p>
          <a:p>
            <a:pPr marL="85725" lvl="0" indent="0" algn="just" defTabSz="685800">
              <a:spcBef>
                <a:spcPts val="750"/>
              </a:spcBef>
              <a:buNone/>
            </a:pPr>
            <a:r>
              <a:rPr lang="en-GB" sz="1400">
                <a:solidFill>
                  <a:srgbClr val="000000"/>
                </a:solidFill>
                <a:cs typeface="Arial" pitchFamily="34"/>
              </a:rPr>
              <a:t>Đặc biệt, máy ép rửa đã chứng minh hiệu quả được cải thiện và ngày càng trở lên phổ biến hơn trong ngành công nghiệp giấy.</a:t>
            </a:r>
            <a:endParaRPr lang="da-DK" sz="1400" b="1">
              <a:solidFill>
                <a:srgbClr val="000000"/>
              </a:solidFill>
              <a:cs typeface="Arial" pitchFamily="34"/>
            </a:endParaRPr>
          </a:p>
          <a:p>
            <a:pPr marL="171450" lvl="0" indent="-171450" algn="just" defTabSz="685800">
              <a:spcBef>
                <a:spcPts val="750"/>
              </a:spcBef>
            </a:pP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E12A7E8C-61FD-05F1-8C26-CE3BF980CB1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E70049E4-81D5-E664-3690-3FFD7B590BB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44DCB786-5287-1F5A-3DF7-0C2CB494D72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B291BD6A-A82D-6D3F-6D8D-8973E9808E0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DBC930F8-82AC-2DDF-712D-1FB2170F894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5B8D256F-43A9-4923-4097-23B854D5790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13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CCE604-DD72-3C00-6C67-A24E0A3815E3}"/>
              </a:ext>
            </a:extLst>
          </p:cNvPr>
          <p:cNvSpPr txBox="1">
            <a:spLocks noGrp="1"/>
          </p:cNvSpPr>
          <p:nvPr>
            <p:ph type="title"/>
          </p:nvPr>
        </p:nvSpPr>
        <p:spPr>
          <a:xfrm>
            <a:off x="265715" y="830668"/>
            <a:ext cx="7368664"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26938831-8076-3369-4FB8-EE1D11567CB0}"/>
              </a:ext>
            </a:extLst>
          </p:cNvPr>
          <p:cNvSpPr txBox="1">
            <a:spLocks noGrp="1"/>
          </p:cNvSpPr>
          <p:nvPr>
            <p:ph type="body" idx="4294967295"/>
          </p:nvPr>
        </p:nvSpPr>
        <p:spPr>
          <a:xfrm>
            <a:off x="236866" y="1337154"/>
            <a:ext cx="8229600" cy="3028950"/>
          </a:xfrm>
        </p:spPr>
        <p:txBody>
          <a:bodyPr>
            <a:noAutofit/>
          </a:bodyPr>
          <a:lstStyle/>
          <a:p>
            <a:pPr marL="85725" lvl="0" indent="0" defTabSz="685800">
              <a:spcBef>
                <a:spcPts val="750"/>
              </a:spcBef>
              <a:buNone/>
            </a:pPr>
            <a:r>
              <a:rPr lang="da-DK" sz="1400" b="1">
                <a:solidFill>
                  <a:srgbClr val="000000"/>
                </a:solidFill>
                <a:cs typeface="Arial" pitchFamily="34"/>
              </a:rPr>
              <a:t>Tẩy trắng – Trao đổi nhiệt bằng Chlorine dioxide</a:t>
            </a:r>
          </a:p>
          <a:p>
            <a:pPr marL="85725" lvl="0" indent="0" defTabSz="685800">
              <a:spcBef>
                <a:spcPts val="750"/>
              </a:spcBef>
              <a:buNone/>
            </a:pPr>
            <a:endParaRPr lang="en-GB" sz="1400">
              <a:solidFill>
                <a:srgbClr val="000000"/>
              </a:solidFill>
              <a:cs typeface="Arial" pitchFamily="34"/>
            </a:endParaRPr>
          </a:p>
          <a:p>
            <a:pPr marL="85725" lvl="0" indent="0" defTabSz="685800">
              <a:spcBef>
                <a:spcPts val="750"/>
              </a:spcBef>
              <a:buNone/>
            </a:pPr>
            <a:r>
              <a:rPr lang="en-GB" sz="1400">
                <a:solidFill>
                  <a:srgbClr val="000000"/>
                </a:solidFill>
                <a:cs typeface="Arial" pitchFamily="34"/>
              </a:rPr>
              <a:t>Dung dịch ClO2 thường được ướp lạnh để tối đa hoá nồng độ CIO2 trước khi sử dụng trong nhà máy tẩy trắng. </a:t>
            </a:r>
          </a:p>
          <a:p>
            <a:pPr marL="85725" lvl="0" indent="0" defTabSz="685800">
              <a:spcBef>
                <a:spcPts val="750"/>
              </a:spcBef>
              <a:buNone/>
            </a:pPr>
            <a:r>
              <a:rPr lang="en-GB" sz="1400">
                <a:solidFill>
                  <a:srgbClr val="000000"/>
                </a:solidFill>
                <a:cs typeface="Arial" pitchFamily="34"/>
              </a:rPr>
              <a:t>Tuy nhiên, việc làm nóng CIO2 trước khi trộn vào hỗn hợp sẽ làm giảm nhu cầu sử dụng hơi nước trong nhà máy tẩy trắng, và đó là một phương pháp bảo tồn năng lượng quan trọng. </a:t>
            </a:r>
          </a:p>
          <a:p>
            <a:pPr marL="85725" lvl="0" indent="0" defTabSz="685800">
              <a:spcBef>
                <a:spcPts val="750"/>
              </a:spcBef>
              <a:buNone/>
            </a:pPr>
            <a:r>
              <a:rPr lang="en-GB" sz="1400">
                <a:solidFill>
                  <a:srgbClr val="000000"/>
                </a:solidFill>
                <a:cs typeface="Arial" pitchFamily="34"/>
              </a:rPr>
              <a:t>Làm nóng trước có thể được thực hiện bằng cách sử dụng nguồn nhiệt thứ cấp với việc lắp đặt bộ trao đổi nhiệt trong mạch cung cấp ClO2 </a:t>
            </a:r>
            <a:endParaRPr lang="da-DK" sz="1400" b="1">
              <a:solidFill>
                <a:srgbClr val="000000"/>
              </a:solidFill>
              <a:cs typeface="Arial" pitchFamily="34"/>
            </a:endParaRPr>
          </a:p>
          <a:p>
            <a:pPr marL="171450" lvl="0" indent="-171450" defTabSz="685800">
              <a:spcBef>
                <a:spcPts val="750"/>
              </a:spcBef>
            </a:pP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6197DD57-323A-5E00-2EF1-23EB8DC71D2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04A34ACA-E7DA-8762-8F25-E165CDD6C26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19212280-57C2-EF83-7818-FE05551B165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6EB75E2C-B314-3E1E-84FC-010F33980C3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4A403A0C-28FA-8E3C-C9E8-08A09CDF282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27434F53-8D94-83C2-59A4-C1095B426FE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10" name="Rectangle 8">
            <a:extLst>
              <a:ext uri="{FF2B5EF4-FFF2-40B4-BE49-F238E27FC236}">
                <a16:creationId xmlns:a16="http://schemas.microsoft.com/office/drawing/2014/main" id="{ADBC045D-9686-7A9C-E5F0-BCBF0021EEBE}"/>
              </a:ext>
            </a:extLst>
          </p:cNvPr>
          <p:cNvSpPr/>
          <p:nvPr/>
        </p:nvSpPr>
        <p:spPr>
          <a:xfrm>
            <a:off x="4837715" y="3806345"/>
            <a:ext cx="864098" cy="810094"/>
          </a:xfrm>
          <a:prstGeom prst="rect">
            <a:avLst/>
          </a:prstGeom>
          <a:solidFill>
            <a:srgbClr val="87C6CC"/>
          </a:solidFill>
          <a:ln w="25402" cap="flat">
            <a:solidFill>
              <a:srgbClr val="629195"/>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50" b="0" i="0" u="none" strike="noStrike" kern="0" cap="none" spc="0" baseline="0">
                <a:solidFill>
                  <a:srgbClr val="FFFFFF"/>
                </a:solidFill>
                <a:uFillTx/>
                <a:latin typeface="Arial"/>
              </a:rPr>
              <a:t>Bleach</a:t>
            </a:r>
          </a:p>
        </p:txBody>
      </p:sp>
      <p:sp>
        <p:nvSpPr>
          <p:cNvPr id="11" name="Rectangle 10">
            <a:extLst>
              <a:ext uri="{FF2B5EF4-FFF2-40B4-BE49-F238E27FC236}">
                <a16:creationId xmlns:a16="http://schemas.microsoft.com/office/drawing/2014/main" id="{7FAC8AB1-8562-D94B-A3CE-42D184F7B6FF}"/>
              </a:ext>
            </a:extLst>
          </p:cNvPr>
          <p:cNvSpPr/>
          <p:nvPr/>
        </p:nvSpPr>
        <p:spPr>
          <a:xfrm>
            <a:off x="2947504" y="3644332"/>
            <a:ext cx="918103" cy="567065"/>
          </a:xfrm>
          <a:prstGeom prst="rect">
            <a:avLst/>
          </a:prstGeom>
          <a:solidFill>
            <a:srgbClr val="87C6CC"/>
          </a:solidFill>
          <a:ln w="25402" cap="flat">
            <a:solidFill>
              <a:srgbClr val="629195"/>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a-DK" sz="1050" b="0" i="0" u="none" strike="noStrike" kern="0" cap="none" spc="0" baseline="0">
                <a:solidFill>
                  <a:srgbClr val="FFFFFF"/>
                </a:solidFill>
                <a:uFillTx/>
                <a:latin typeface="Arial"/>
              </a:rPr>
              <a:t>Pre-heat</a:t>
            </a:r>
            <a:endParaRPr lang="en-GB" sz="1050" b="0" i="0" u="none" strike="noStrike" kern="0" cap="none" spc="0" baseline="0">
              <a:solidFill>
                <a:srgbClr val="FFFFFF"/>
              </a:solidFill>
              <a:uFillTx/>
              <a:latin typeface="Arial"/>
            </a:endParaRPr>
          </a:p>
        </p:txBody>
      </p:sp>
      <p:cxnSp>
        <p:nvCxnSpPr>
          <p:cNvPr id="12" name="Straight Arrow Connector 13">
            <a:extLst>
              <a:ext uri="{FF2B5EF4-FFF2-40B4-BE49-F238E27FC236}">
                <a16:creationId xmlns:a16="http://schemas.microsoft.com/office/drawing/2014/main" id="{2C668985-6A16-35F8-5042-559A198D1E4D}"/>
              </a:ext>
            </a:extLst>
          </p:cNvPr>
          <p:cNvCxnSpPr/>
          <p:nvPr/>
        </p:nvCxnSpPr>
        <p:spPr>
          <a:xfrm flipH="1">
            <a:off x="2245428" y="3806345"/>
            <a:ext cx="2106238" cy="0"/>
          </a:xfrm>
          <a:prstGeom prst="straightConnector1">
            <a:avLst/>
          </a:prstGeom>
          <a:noFill/>
          <a:ln w="9528" cap="flat">
            <a:solidFill>
              <a:srgbClr val="82C3C9"/>
            </a:solidFill>
            <a:prstDash val="solid"/>
            <a:miter/>
            <a:tailEnd type="arrow"/>
          </a:ln>
        </p:spPr>
      </p:cxnSp>
      <p:cxnSp>
        <p:nvCxnSpPr>
          <p:cNvPr id="13" name="Straight Arrow Connector 15">
            <a:extLst>
              <a:ext uri="{FF2B5EF4-FFF2-40B4-BE49-F238E27FC236}">
                <a16:creationId xmlns:a16="http://schemas.microsoft.com/office/drawing/2014/main" id="{D1BF54CE-8BA0-69F2-0D7C-C61595CBE4DB}"/>
              </a:ext>
            </a:extLst>
          </p:cNvPr>
          <p:cNvCxnSpPr/>
          <p:nvPr/>
        </p:nvCxnSpPr>
        <p:spPr>
          <a:xfrm>
            <a:off x="2245428" y="4076376"/>
            <a:ext cx="2592287" cy="0"/>
          </a:xfrm>
          <a:prstGeom prst="straightConnector1">
            <a:avLst/>
          </a:prstGeom>
          <a:noFill/>
          <a:ln w="9528" cap="flat">
            <a:solidFill>
              <a:srgbClr val="82C3C9"/>
            </a:solidFill>
            <a:prstDash val="solid"/>
            <a:miter/>
            <a:tailEnd type="arrow"/>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13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98B8C3-4928-5E40-4D30-84558306D44A}"/>
              </a:ext>
            </a:extLst>
          </p:cNvPr>
          <p:cNvSpPr txBox="1">
            <a:spLocks noGrp="1"/>
          </p:cNvSpPr>
          <p:nvPr>
            <p:ph type="title"/>
          </p:nvPr>
        </p:nvSpPr>
        <p:spPr>
          <a:xfrm>
            <a:off x="457200" y="937369"/>
            <a:ext cx="7470474"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44AF1F6C-1C90-A593-6ACD-09B071D83F70}"/>
              </a:ext>
            </a:extLst>
          </p:cNvPr>
          <p:cNvSpPr txBox="1">
            <a:spLocks noGrp="1"/>
          </p:cNvSpPr>
          <p:nvPr>
            <p:ph type="body" idx="4294967295"/>
          </p:nvPr>
        </p:nvSpPr>
        <p:spPr>
          <a:xfrm>
            <a:off x="457200" y="1522229"/>
            <a:ext cx="8229600" cy="3028950"/>
          </a:xfrm>
        </p:spPr>
        <p:txBody>
          <a:bodyPr>
            <a:noAutofit/>
          </a:bodyPr>
          <a:lstStyle/>
          <a:p>
            <a:pPr marL="85725" lvl="0" indent="0" defTabSz="685800">
              <a:spcBef>
                <a:spcPts val="750"/>
              </a:spcBef>
              <a:buNone/>
            </a:pPr>
            <a:r>
              <a:rPr lang="da-DK" sz="1600" b="1">
                <a:solidFill>
                  <a:srgbClr val="000000"/>
                </a:solidFill>
                <a:cs typeface="Arial" pitchFamily="34"/>
              </a:rPr>
              <a:t>Tẩy trắng – Các biện pháp khác</a:t>
            </a:r>
          </a:p>
          <a:p>
            <a:pPr marL="342900" lvl="0" indent="-171450" defTabSz="685800">
              <a:spcBef>
                <a:spcPts val="750"/>
              </a:spcBef>
            </a:pPr>
            <a:r>
              <a:rPr lang="da-DK" sz="1600">
                <a:solidFill>
                  <a:srgbClr val="000000"/>
                </a:solidFill>
                <a:cs typeface="Arial" pitchFamily="34"/>
              </a:rPr>
              <a:t>Nấu mở rộng</a:t>
            </a:r>
          </a:p>
          <a:p>
            <a:pPr marL="342900" lvl="0" indent="-171450" defTabSz="685800">
              <a:spcBef>
                <a:spcPts val="750"/>
              </a:spcBef>
            </a:pPr>
            <a:r>
              <a:rPr lang="da-DK" sz="1600">
                <a:solidFill>
                  <a:srgbClr val="000000"/>
                </a:solidFill>
                <a:cs typeface="Arial" pitchFamily="34"/>
              </a:rPr>
              <a:t>Loại bỏ chất gỗ sơ bộ bằng Oxy</a:t>
            </a:r>
          </a:p>
          <a:p>
            <a:pPr marL="342900" lvl="0" indent="-171450" defTabSz="685800">
              <a:spcBef>
                <a:spcPts val="750"/>
              </a:spcBef>
            </a:pPr>
            <a:r>
              <a:rPr lang="da-DK" sz="1600">
                <a:solidFill>
                  <a:srgbClr val="000000"/>
                </a:solidFill>
                <a:cs typeface="Arial" pitchFamily="34"/>
              </a:rPr>
              <a:t>Tẩy trắng bằng Ozone</a:t>
            </a:r>
          </a:p>
          <a:p>
            <a:pPr marL="342900" lvl="0" indent="-171450" defTabSz="685800">
              <a:spcBef>
                <a:spcPts val="750"/>
              </a:spcBef>
            </a:pPr>
            <a:r>
              <a:rPr lang="da-DK" sz="1600">
                <a:solidFill>
                  <a:srgbClr val="000000"/>
                </a:solidFill>
                <a:cs typeface="Arial" pitchFamily="34"/>
              </a:rPr>
              <a:t>Thu hồi oxy hoá hệ thống thu hồi kiềm trực tiếp</a:t>
            </a:r>
          </a:p>
          <a:p>
            <a:pPr marL="342900" lvl="0" indent="-171450" defTabSz="685800">
              <a:spcBef>
                <a:spcPts val="750"/>
              </a:spcBef>
            </a:pPr>
            <a:r>
              <a:rPr lang="da-DK" sz="1600">
                <a:solidFill>
                  <a:srgbClr val="000000"/>
                </a:solidFill>
                <a:cs typeface="Arial" pitchFamily="34"/>
              </a:rPr>
              <a:t>Tẩy trắng sinh học</a:t>
            </a:r>
          </a:p>
          <a:p>
            <a:pPr marL="342900" lvl="0" indent="-171450" defTabSz="685800">
              <a:spcBef>
                <a:spcPts val="750"/>
              </a:spcBef>
            </a:pPr>
            <a:r>
              <a:rPr lang="da-DK" sz="1600">
                <a:solidFill>
                  <a:srgbClr val="000000"/>
                </a:solidFill>
                <a:cs typeface="Arial" pitchFamily="34"/>
              </a:rPr>
              <a:t>Máy ép rửa</a:t>
            </a:r>
          </a:p>
          <a:p>
            <a:pPr marL="171450" lvl="0" indent="-171450" defTabSz="685800">
              <a:spcBef>
                <a:spcPts val="750"/>
              </a:spcBef>
            </a:pPr>
            <a:endParaRPr lang="en-US" sz="1600">
              <a:solidFill>
                <a:srgbClr val="000000"/>
              </a:solidFill>
              <a:cs typeface="Arial" pitchFamily="34"/>
            </a:endParaRPr>
          </a:p>
        </p:txBody>
      </p:sp>
      <p:sp>
        <p:nvSpPr>
          <p:cNvPr id="4" name="Rectangle 2">
            <a:extLst>
              <a:ext uri="{FF2B5EF4-FFF2-40B4-BE49-F238E27FC236}">
                <a16:creationId xmlns:a16="http://schemas.microsoft.com/office/drawing/2014/main" id="{204231CD-0FDA-3818-2B57-1CC70D624D8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0B922B51-F9FC-EE7F-BEC9-C4E10DE1B67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C0E9F64D-E4A3-397A-719C-8B07FEE3498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F58BAD3E-1309-7C43-6D8F-D02CBE912C0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722A9EB5-C4D5-8584-1B2D-9EA9419FEB9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34289995-F816-BCB7-3D1A-44C1B42C534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13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6B129B-BF8D-6B06-108E-1727243AAB55}"/>
              </a:ext>
            </a:extLst>
          </p:cNvPr>
          <p:cNvSpPr txBox="1">
            <a:spLocks noGrp="1"/>
          </p:cNvSpPr>
          <p:nvPr>
            <p:ph type="title"/>
          </p:nvPr>
        </p:nvSpPr>
        <p:spPr>
          <a:xfrm>
            <a:off x="457200" y="855009"/>
            <a:ext cx="7302873"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17E52151-EA2C-C1D8-8CE2-17FF29AB1511}"/>
              </a:ext>
            </a:extLst>
          </p:cNvPr>
          <p:cNvSpPr txBox="1">
            <a:spLocks noGrp="1"/>
          </p:cNvSpPr>
          <p:nvPr>
            <p:ph type="body" idx="4294967295"/>
          </p:nvPr>
        </p:nvSpPr>
        <p:spPr>
          <a:xfrm>
            <a:off x="457200" y="1259540"/>
            <a:ext cx="8229600" cy="3028950"/>
          </a:xfrm>
        </p:spPr>
        <p:txBody>
          <a:bodyPr>
            <a:noAutofit/>
          </a:bodyPr>
          <a:lstStyle/>
          <a:p>
            <a:pPr marL="0" lvl="0" indent="0" defTabSz="685800">
              <a:spcBef>
                <a:spcPts val="750"/>
              </a:spcBef>
              <a:buNone/>
            </a:pPr>
            <a:r>
              <a:rPr lang="da-DK" sz="1400" b="1">
                <a:solidFill>
                  <a:srgbClr val="000000"/>
                </a:solidFill>
                <a:cs typeface="Arial" pitchFamily="34"/>
              </a:rPr>
              <a:t>Thu hồi hoá chất- Cô đặc chất rắn trong dung dịch đen</a:t>
            </a:r>
          </a:p>
          <a:p>
            <a:pPr marL="342900" lvl="0" indent="-171450" defTabSz="685800">
              <a:spcBef>
                <a:spcPts val="750"/>
              </a:spcBef>
            </a:pPr>
            <a:r>
              <a:rPr lang="en-GB" sz="1400">
                <a:solidFill>
                  <a:srgbClr val="000000"/>
                </a:solidFill>
                <a:cs typeface="Arial" pitchFamily="34"/>
              </a:rPr>
              <a:t>Máy cô đặc dung dịch đen được thiết kế để làm tăng hàm lượng chất rắn của dung dịch đen trước khi đốt cháy trong lò hơi thu hồi. </a:t>
            </a:r>
          </a:p>
          <a:p>
            <a:pPr marL="342900" lvl="0" indent="-171450" defTabSz="685800">
              <a:spcBef>
                <a:spcPts val="750"/>
              </a:spcBef>
            </a:pPr>
            <a:r>
              <a:rPr lang="en-GB" sz="1400">
                <a:solidFill>
                  <a:srgbClr val="000000"/>
                </a:solidFill>
                <a:cs typeface="Arial" pitchFamily="34"/>
              </a:rPr>
              <a:t>Gia tăng hàm lượng chất rắn có nghĩa là lượng nước bốc hơi trong lò hơi thu hồi ít hơn từ đó có thể làm tăng hiệu quả của quy trình tạo hơi nước một cách đáng kể.</a:t>
            </a:r>
          </a:p>
          <a:p>
            <a:pPr marL="342900" lvl="0" indent="-171450" defTabSz="685800">
              <a:spcBef>
                <a:spcPts val="750"/>
              </a:spcBef>
            </a:pPr>
            <a:r>
              <a:rPr lang="en-GB" sz="1400">
                <a:solidFill>
                  <a:srgbClr val="000000"/>
                </a:solidFill>
                <a:cs typeface="Arial" pitchFamily="34"/>
              </a:rPr>
              <a:t>Hiện nay có hai loại máy cô đặc dung dịch đen : Máy cô đặc dạng ống chìm và máy cô đặc dạng màng rơi</a:t>
            </a:r>
            <a:endParaRPr lang="da-DK" sz="1400" b="1">
              <a:solidFill>
                <a:srgbClr val="000000"/>
              </a:solidFill>
              <a:cs typeface="Arial" pitchFamily="34"/>
            </a:endParaRPr>
          </a:p>
          <a:p>
            <a:pPr marL="171450" lvl="0" indent="-171450" defTabSz="685800">
              <a:spcBef>
                <a:spcPts val="750"/>
              </a:spcBef>
            </a:pP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5CD2D304-268B-BFE6-4C77-CE9F3A91CC7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425159E1-3859-6EF5-CA45-03555E696C9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68CD14D7-D072-8611-D5E2-255E8D2AACD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C811BCA0-875F-86B7-5823-47A2517C785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63CC2547-DF32-F59C-7E33-E70F4130CA1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2BCC68F1-6412-081F-4599-745947268B4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3">
            <a:extLst>
              <a:ext uri="{FF2B5EF4-FFF2-40B4-BE49-F238E27FC236}">
                <a16:creationId xmlns:a16="http://schemas.microsoft.com/office/drawing/2014/main" id="{78F522FB-815E-9D8D-4564-E5B742E53053}"/>
              </a:ext>
            </a:extLst>
          </p:cNvPr>
          <p:cNvPicPr>
            <a:picLocks noChangeAspect="1"/>
          </p:cNvPicPr>
          <p:nvPr/>
        </p:nvPicPr>
        <p:blipFill>
          <a:blip r:embed="rId2"/>
          <a:srcRect/>
          <a:stretch>
            <a:fillRect/>
          </a:stretch>
        </p:blipFill>
        <p:spPr>
          <a:xfrm>
            <a:off x="2144944" y="2896243"/>
            <a:ext cx="2163333" cy="2247256"/>
          </a:xfrm>
          <a:prstGeom prst="rect">
            <a:avLst/>
          </a:prstGeom>
          <a:noFill/>
          <a:ln cap="flat">
            <a:noFill/>
          </a:ln>
        </p:spPr>
      </p:pic>
      <p:pic>
        <p:nvPicPr>
          <p:cNvPr id="11" name="Picture 4">
            <a:extLst>
              <a:ext uri="{FF2B5EF4-FFF2-40B4-BE49-F238E27FC236}">
                <a16:creationId xmlns:a16="http://schemas.microsoft.com/office/drawing/2014/main" id="{FE439697-F794-1829-1807-26AC0AC7685F}"/>
              </a:ext>
            </a:extLst>
          </p:cNvPr>
          <p:cNvPicPr>
            <a:picLocks noChangeAspect="1"/>
          </p:cNvPicPr>
          <p:nvPr/>
        </p:nvPicPr>
        <p:blipFill>
          <a:blip r:embed="rId3"/>
          <a:srcRect/>
          <a:stretch>
            <a:fillRect/>
          </a:stretch>
        </p:blipFill>
        <p:spPr>
          <a:xfrm>
            <a:off x="4740112" y="2923190"/>
            <a:ext cx="1936205" cy="2193362"/>
          </a:xfrm>
          <a:prstGeom prst="rect">
            <a:avLst/>
          </a:prstGeom>
          <a:noFill/>
          <a:ln cap="flat">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13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8233C3-CA4C-25AE-1653-69C01C56D50A}"/>
              </a:ext>
            </a:extLst>
          </p:cNvPr>
          <p:cNvSpPr txBox="1">
            <a:spLocks noGrp="1"/>
          </p:cNvSpPr>
          <p:nvPr>
            <p:ph type="title"/>
          </p:nvPr>
        </p:nvSpPr>
        <p:spPr>
          <a:xfrm>
            <a:off x="293293" y="989133"/>
            <a:ext cx="7263444" cy="371475"/>
          </a:xfrm>
          <a:prstGeom prst="rect">
            <a:avLst/>
          </a:prstGeom>
          <a:noFill/>
          <a:ln>
            <a:noFill/>
          </a:ln>
        </p:spPr>
        <p:txBody>
          <a:bodyPr vert="horz" wrap="square" lIns="91440" tIns="45720" rIns="91440" bIns="45720" anchor="t" anchorCtr="1" compatLnSpc="1">
            <a:noAutofit/>
          </a:bodyPr>
          <a:lstStyle/>
          <a:p>
            <a:pPr lvl="3" algn="l"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0AB34826-A5E5-60CE-0D14-FB22AE966A44}"/>
              </a:ext>
            </a:extLst>
          </p:cNvPr>
          <p:cNvSpPr txBox="1">
            <a:spLocks noGrp="1"/>
          </p:cNvSpPr>
          <p:nvPr>
            <p:ph type="body" idx="4294967295"/>
          </p:nvPr>
        </p:nvSpPr>
        <p:spPr>
          <a:xfrm>
            <a:off x="293293" y="1528072"/>
            <a:ext cx="8229600" cy="3028950"/>
          </a:xfrm>
        </p:spPr>
        <p:txBody>
          <a:bodyPr>
            <a:noAutofit/>
          </a:bodyPr>
          <a:lstStyle/>
          <a:p>
            <a:pPr marL="85725" lvl="0" indent="0" defTabSz="685800">
              <a:lnSpc>
                <a:spcPct val="150000"/>
              </a:lnSpc>
              <a:spcBef>
                <a:spcPts val="750"/>
              </a:spcBef>
              <a:buNone/>
            </a:pPr>
            <a:r>
              <a:rPr lang="da-DK" sz="1400" b="1">
                <a:solidFill>
                  <a:srgbClr val="000000"/>
                </a:solidFill>
                <a:cs typeface="Arial" pitchFamily="34"/>
              </a:rPr>
              <a:t>Thu hồi hoá chất– Ống composite hoàn thiện cho nồi hơi </a:t>
            </a:r>
            <a:r>
              <a:rPr lang="vi-VN" sz="1400" b="1">
                <a:solidFill>
                  <a:srgbClr val="000000"/>
                </a:solidFill>
                <a:cs typeface="Arial" pitchFamily="34"/>
              </a:rPr>
              <a:t>thu hồi</a:t>
            </a:r>
            <a:endParaRPr lang="da-DK" sz="1400" b="1">
              <a:solidFill>
                <a:srgbClr val="000000"/>
              </a:solidFill>
              <a:cs typeface="Arial" pitchFamily="34"/>
            </a:endParaRPr>
          </a:p>
          <a:p>
            <a:pPr marL="85725" lvl="0" indent="0" defTabSz="685800">
              <a:lnSpc>
                <a:spcPct val="150000"/>
              </a:lnSpc>
              <a:spcBef>
                <a:spcPts val="750"/>
              </a:spcBef>
              <a:buNone/>
            </a:pPr>
            <a:r>
              <a:rPr lang="en-GB" sz="1400">
                <a:solidFill>
                  <a:srgbClr val="000000"/>
                </a:solidFill>
                <a:cs typeface="Arial" pitchFamily="34"/>
              </a:rPr>
              <a:t>Nồi hơi </a:t>
            </a:r>
            <a:r>
              <a:rPr lang="vi-VN" sz="1400">
                <a:solidFill>
                  <a:srgbClr val="000000"/>
                </a:solidFill>
                <a:cs typeface="Arial" pitchFamily="34"/>
              </a:rPr>
              <a:t>thu hồi có </a:t>
            </a:r>
            <a:r>
              <a:rPr lang="en-GB" sz="1400">
                <a:solidFill>
                  <a:srgbClr val="000000"/>
                </a:solidFill>
                <a:cs typeface="Arial" pitchFamily="34"/>
              </a:rPr>
              <a:t>các ống </a:t>
            </a:r>
            <a:r>
              <a:rPr lang="vi-VN" sz="1400">
                <a:solidFill>
                  <a:srgbClr val="000000"/>
                </a:solidFill>
                <a:cs typeface="Arial" pitchFamily="34"/>
              </a:rPr>
              <a:t>sinh hơi</a:t>
            </a:r>
            <a:r>
              <a:rPr lang="en-GB" sz="1400">
                <a:solidFill>
                  <a:srgbClr val="000000"/>
                </a:solidFill>
                <a:cs typeface="Arial" pitchFamily="34"/>
              </a:rPr>
              <a:t> bằng thép </a:t>
            </a:r>
            <a:r>
              <a:rPr lang="vi-VN" sz="1400">
                <a:solidFill>
                  <a:srgbClr val="000000"/>
                </a:solidFill>
                <a:cs typeface="Arial" pitchFamily="34"/>
              </a:rPr>
              <a:t>Carbon thuờng</a:t>
            </a:r>
            <a:r>
              <a:rPr lang="en-GB" sz="1400">
                <a:solidFill>
                  <a:srgbClr val="000000"/>
                </a:solidFill>
                <a:cs typeface="Arial" pitchFamily="34"/>
              </a:rPr>
              <a:t> bị ăn mòn nghiêm trọng và do thường xuyên bị hỏng đã phát sinh nhu cầu tìm kiếm các hợp kim tiên tiến hơn để sản xuất ống. </a:t>
            </a:r>
          </a:p>
          <a:p>
            <a:pPr marL="85725" lvl="0" indent="0" defTabSz="685800">
              <a:lnSpc>
                <a:spcPct val="150000"/>
              </a:lnSpc>
              <a:spcBef>
                <a:spcPts val="750"/>
              </a:spcBef>
              <a:buNone/>
            </a:pPr>
            <a:r>
              <a:rPr lang="en-GB" sz="1400">
                <a:solidFill>
                  <a:srgbClr val="000000"/>
                </a:solidFill>
                <a:cs typeface="Arial" pitchFamily="34"/>
              </a:rPr>
              <a:t>Các nghiên cứu đã dẫn đến sự phát triển của lớp phủ hàn mới các ống hợp kim dạng đúc ép. Những hợp kim tiên tiến này giúp chúng ta có thể sử dụng dung dịch đen với hàm lượng chất rắn khô cao hơn, từ đó làm tăng hiệu suất nhiệt của nồi hơi cũng như giảm số lần tắt </a:t>
            </a:r>
            <a:r>
              <a:rPr lang="vi-VN" sz="1400">
                <a:solidFill>
                  <a:srgbClr val="000000"/>
                </a:solidFill>
                <a:cs typeface="Arial" pitchFamily="34"/>
              </a:rPr>
              <a:t>lò</a:t>
            </a:r>
            <a:r>
              <a:rPr lang="en-GB" sz="1400">
                <a:solidFill>
                  <a:srgbClr val="000000"/>
                </a:solidFill>
                <a:cs typeface="Arial" pitchFamily="34"/>
              </a:rPr>
              <a:t>.</a:t>
            </a:r>
            <a:endParaRPr lang="da-DK" sz="1400" b="1">
              <a:solidFill>
                <a:srgbClr val="000000"/>
              </a:solidFill>
              <a:cs typeface="Arial" pitchFamily="34"/>
            </a:endParaRPr>
          </a:p>
          <a:p>
            <a:pPr marL="171450" lvl="0" indent="-171450" defTabSz="685800">
              <a:lnSpc>
                <a:spcPct val="150000"/>
              </a:lnSpc>
              <a:spcBef>
                <a:spcPts val="750"/>
              </a:spcBef>
            </a:pP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0F73E58D-095F-847C-4828-41E4CA091B9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3D713BAE-3A26-1243-94F0-3EE3268015F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3AE89006-92B6-D1EB-A444-51A3D3A3D18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72340396-4559-4CE7-94F3-E4DE5C69E4C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42BC39E2-1355-7289-6DEA-79C9F55A986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E3445657-36B6-42F2-07E5-03B6ED816C0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137">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B6174-AEFD-3D5C-8544-8F67C4F023E2}"/>
              </a:ext>
            </a:extLst>
          </p:cNvPr>
          <p:cNvSpPr txBox="1">
            <a:spLocks noGrp="1"/>
          </p:cNvSpPr>
          <p:nvPr>
            <p:ph type="title"/>
          </p:nvPr>
        </p:nvSpPr>
        <p:spPr>
          <a:xfrm>
            <a:off x="0" y="894246"/>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D65889A7-17AA-84E1-9BAA-8862E23BF09B}"/>
              </a:ext>
            </a:extLst>
          </p:cNvPr>
          <p:cNvSpPr txBox="1">
            <a:spLocks noGrp="1"/>
          </p:cNvSpPr>
          <p:nvPr>
            <p:ph type="body" idx="4294967295"/>
          </p:nvPr>
        </p:nvSpPr>
        <p:spPr>
          <a:xfrm>
            <a:off x="353680" y="1398794"/>
            <a:ext cx="8229600" cy="3028950"/>
          </a:xfrm>
        </p:spPr>
        <p:txBody>
          <a:bodyPr>
            <a:noAutofit/>
          </a:bodyPr>
          <a:lstStyle/>
          <a:p>
            <a:pPr marL="85725" lvl="0" indent="0" algn="just" defTabSz="685800">
              <a:spcBef>
                <a:spcPts val="750"/>
              </a:spcBef>
              <a:buNone/>
            </a:pPr>
            <a:r>
              <a:rPr lang="da-DK" sz="1400" b="1">
                <a:solidFill>
                  <a:srgbClr val="000000"/>
                </a:solidFill>
                <a:cs typeface="Arial" pitchFamily="34"/>
              </a:rPr>
              <a:t>Thu hồi hoá chất– Giám sát </a:t>
            </a:r>
            <a:r>
              <a:rPr lang="vi-VN" sz="1400" b="1">
                <a:solidFill>
                  <a:srgbClr val="000000"/>
                </a:solidFill>
                <a:cs typeface="Arial" pitchFamily="34"/>
              </a:rPr>
              <a:t>bám bẩn </a:t>
            </a:r>
            <a:r>
              <a:rPr lang="da-DK" sz="1400" b="1">
                <a:solidFill>
                  <a:srgbClr val="000000"/>
                </a:solidFill>
                <a:cs typeface="Arial" pitchFamily="34"/>
              </a:rPr>
              <a:t>của </a:t>
            </a:r>
            <a:r>
              <a:rPr lang="vi-VN" sz="1400" b="1">
                <a:solidFill>
                  <a:srgbClr val="000000"/>
                </a:solidFill>
                <a:cs typeface="Arial" pitchFamily="34"/>
              </a:rPr>
              <a:t>Nồi hơi thu hồi</a:t>
            </a:r>
            <a:endParaRPr lang="da-DK" sz="1400" b="1">
              <a:solidFill>
                <a:srgbClr val="000000"/>
              </a:solidFill>
              <a:cs typeface="Arial" pitchFamily="34"/>
            </a:endParaRPr>
          </a:p>
          <a:p>
            <a:pPr marL="85725" lvl="0" indent="0" algn="just" defTabSz="685800">
              <a:spcBef>
                <a:spcPts val="750"/>
              </a:spcBef>
              <a:buNone/>
            </a:pPr>
            <a:endParaRPr lang="da-DK" sz="1400" b="1">
              <a:solidFill>
                <a:srgbClr val="000000"/>
              </a:solidFill>
              <a:cs typeface="Arial" pitchFamily="34"/>
            </a:endParaRPr>
          </a:p>
          <a:p>
            <a:pPr marL="171450" lvl="0" indent="-171450" algn="just" defTabSz="685800">
              <a:spcBef>
                <a:spcPts val="750"/>
              </a:spcBef>
            </a:pPr>
            <a:r>
              <a:rPr lang="en-GB" sz="1400">
                <a:solidFill>
                  <a:srgbClr val="000000"/>
                </a:solidFill>
                <a:cs typeface="Arial" pitchFamily="34"/>
              </a:rPr>
              <a:t>Kiểm soát tình trạng </a:t>
            </a:r>
            <a:r>
              <a:rPr lang="vi-VN" sz="1400">
                <a:solidFill>
                  <a:srgbClr val="000000"/>
                </a:solidFill>
                <a:cs typeface="Arial" pitchFamily="34"/>
              </a:rPr>
              <a:t>bám bẩn </a:t>
            </a:r>
            <a:r>
              <a:rPr lang="en-GB" sz="1400">
                <a:solidFill>
                  <a:srgbClr val="000000"/>
                </a:solidFill>
                <a:cs typeface="Arial" pitchFamily="34"/>
              </a:rPr>
              <a:t>trên bề mặt truyền nhiệt trong </a:t>
            </a:r>
            <a:r>
              <a:rPr lang="vi-VN" sz="1400">
                <a:solidFill>
                  <a:srgbClr val="000000"/>
                </a:solidFill>
                <a:cs typeface="Arial" pitchFamily="34"/>
              </a:rPr>
              <a:t>Nồi hơi thu hồi</a:t>
            </a:r>
            <a:r>
              <a:rPr lang="en-GB" sz="1400">
                <a:solidFill>
                  <a:srgbClr val="000000"/>
                </a:solidFill>
                <a:cs typeface="Arial" pitchFamily="34"/>
              </a:rPr>
              <a:t> có thể làm tăng hiệu suất vận hành máy, giảm thời gian chết, và xây dựng kế hoạch tắt máy linh hoạt hơn. </a:t>
            </a:r>
          </a:p>
          <a:p>
            <a:pPr marL="171450" lvl="0" indent="-171450" algn="just" defTabSz="685800">
              <a:spcBef>
                <a:spcPts val="750"/>
              </a:spcBef>
            </a:pPr>
            <a:r>
              <a:rPr lang="en-GB" sz="1400">
                <a:solidFill>
                  <a:srgbClr val="000000"/>
                </a:solidFill>
                <a:cs typeface="Arial" pitchFamily="34"/>
              </a:rPr>
              <a:t>Hệ thống giám sát hồng ngoại cầm tay đã được phát triển có thể phát hiện sớm các  chi tiết bị lỗi và hình thành xỉ, ngăn ngừa hư hỏng do va đập và cho phép vệ sinh sach hơn trước khi </a:t>
            </a:r>
            <a:r>
              <a:rPr lang="vi-VN" sz="1400">
                <a:solidFill>
                  <a:srgbClr val="000000"/>
                </a:solidFill>
                <a:cs typeface="Arial" pitchFamily="34"/>
              </a:rPr>
              <a:t>bám bẩn bị khô đặc</a:t>
            </a:r>
            <a:r>
              <a:rPr lang="en-GB" sz="1400">
                <a:solidFill>
                  <a:srgbClr val="000000"/>
                </a:solidFill>
                <a:cs typeface="Arial" pitchFamily="34"/>
              </a:rPr>
              <a:t>.</a:t>
            </a:r>
          </a:p>
          <a:p>
            <a:pPr marL="171450" lvl="0" indent="-171450" algn="just" defTabSz="685800">
              <a:spcBef>
                <a:spcPts val="750"/>
              </a:spcBef>
            </a:pPr>
            <a:r>
              <a:rPr lang="en-GB" sz="1400">
                <a:solidFill>
                  <a:srgbClr val="000000"/>
                </a:solidFill>
                <a:cs typeface="Arial" pitchFamily="34"/>
              </a:rPr>
              <a:t>Hệ thống này được cho là có thể cung cấp hình ảnh rõ nét bên trong nồi </a:t>
            </a:r>
            <a:r>
              <a:rPr lang="vi-VN" sz="1400">
                <a:solidFill>
                  <a:srgbClr val="000000"/>
                </a:solidFill>
                <a:cs typeface="Arial" pitchFamily="34"/>
              </a:rPr>
              <a:t>hơi</a:t>
            </a:r>
            <a:r>
              <a:rPr lang="en-GB" sz="1400">
                <a:solidFill>
                  <a:srgbClr val="000000"/>
                </a:solidFill>
                <a:cs typeface="Arial" pitchFamily="34"/>
              </a:rPr>
              <a:t> tích tụ nhiều </a:t>
            </a:r>
            <a:r>
              <a:rPr lang="vi-VN" sz="1400">
                <a:solidFill>
                  <a:srgbClr val="000000"/>
                </a:solidFill>
                <a:cs typeface="Arial" pitchFamily="34"/>
              </a:rPr>
              <a:t>bụi bẩn</a:t>
            </a:r>
            <a:r>
              <a:rPr lang="en-GB" sz="1400">
                <a:solidFill>
                  <a:srgbClr val="000000"/>
                </a:solidFill>
                <a:cs typeface="Arial" pitchFamily="34"/>
              </a:rPr>
              <a:t> và cho phép kiểm tra bất cứ khu vực nào bên trong buồng đốt. </a:t>
            </a:r>
          </a:p>
          <a:p>
            <a:pPr marL="171450" lvl="0" indent="-171450" algn="just" defTabSz="685800">
              <a:spcBef>
                <a:spcPts val="750"/>
              </a:spcBef>
            </a:pPr>
            <a:r>
              <a:rPr lang="en-GB" sz="1400">
                <a:solidFill>
                  <a:srgbClr val="000000"/>
                </a:solidFill>
                <a:cs typeface="Arial" pitchFamily="34"/>
              </a:rPr>
              <a:t>Lợi ích:</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Tăng hiệu suất nhiệt</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Cải thiện năng suất lò hơi</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Giảm số lần tắt lò và phát thải khí</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Cải thiện tính an toàn cho nồi hơi</a:t>
            </a:r>
          </a:p>
          <a:p>
            <a:pPr marL="85725" lvl="0" indent="0" algn="just" defTabSz="685800">
              <a:spcBef>
                <a:spcPts val="750"/>
              </a:spcBef>
              <a:buNone/>
            </a:pPr>
            <a:endParaRPr lang="da-DK" sz="1400" b="1">
              <a:solidFill>
                <a:srgbClr val="000000"/>
              </a:solidFill>
              <a:cs typeface="Arial" pitchFamily="34"/>
            </a:endParaRPr>
          </a:p>
          <a:p>
            <a:pPr marL="171450" lvl="0" indent="-171450" algn="just" defTabSz="685800">
              <a:spcBef>
                <a:spcPts val="750"/>
              </a:spcBef>
            </a:pP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04CF61B8-FB3F-B0D1-7E1E-BEDD0BFFBFE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518871E6-E6CD-E7C2-65A4-5D1831567A6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962EAAD3-D1B9-8D35-D7E6-A4E8ED0FC11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BAB3E252-6600-69F8-12F9-9BAA39229B7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2FE2FF65-B66B-1260-1109-59F197819BE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1A76754E-0BAB-EC25-4302-1F20E6DE3E5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50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9309A-2064-7C55-F584-936A8346B9B2}"/>
              </a:ext>
            </a:extLst>
          </p:cNvPr>
          <p:cNvSpPr txBox="1">
            <a:spLocks noGrp="1"/>
          </p:cNvSpPr>
          <p:nvPr>
            <p:ph type="title"/>
          </p:nvPr>
        </p:nvSpPr>
        <p:spPr>
          <a:xfrm>
            <a:off x="0" y="1006470"/>
            <a:ext cx="8229600" cy="371475"/>
          </a:xfrm>
          <a:prstGeom prst="rect">
            <a:avLst/>
          </a:prstGeom>
          <a:noFill/>
          <a:ln>
            <a:noFill/>
          </a:ln>
        </p:spPr>
        <p:txBody>
          <a:bodyPr vert="horz" wrap="square" lIns="91440" tIns="45720" rIns="91440" bIns="45720" anchor="t" anchorCtr="0" compatLnSpc="1">
            <a:noAutofit/>
          </a:bodyPr>
          <a:lstStyle/>
          <a:p>
            <a:pPr lvl="0" defTabSz="685800"/>
            <a:r>
              <a:rPr lang="en-US" sz="2800" b="1">
                <a:solidFill>
                  <a:srgbClr val="337177"/>
                </a:solidFill>
              </a:rPr>
              <a:t>Nội dung</a:t>
            </a:r>
          </a:p>
        </p:txBody>
      </p:sp>
      <p:sp>
        <p:nvSpPr>
          <p:cNvPr id="3" name="Text Placeholder 2">
            <a:extLst>
              <a:ext uri="{FF2B5EF4-FFF2-40B4-BE49-F238E27FC236}">
                <a16:creationId xmlns:a16="http://schemas.microsoft.com/office/drawing/2014/main" id="{39F63E44-2927-CBF6-1178-C2BF1B3B7045}"/>
              </a:ext>
            </a:extLst>
          </p:cNvPr>
          <p:cNvSpPr txBox="1">
            <a:spLocks noGrp="1"/>
          </p:cNvSpPr>
          <p:nvPr>
            <p:ph type="body" idx="4294967295"/>
          </p:nvPr>
        </p:nvSpPr>
        <p:spPr>
          <a:xfrm>
            <a:off x="0" y="2171700"/>
            <a:ext cx="8229600" cy="1779586"/>
          </a:xfrm>
        </p:spPr>
        <p:txBody>
          <a:bodyPr>
            <a:noAutofit/>
          </a:bodyPr>
          <a:lstStyle/>
          <a:p>
            <a:pPr marL="139692" lvl="0" indent="0" defTabSz="685800">
              <a:spcBef>
                <a:spcPts val="750"/>
              </a:spcBef>
              <a:buNone/>
            </a:pPr>
            <a:r>
              <a:rPr lang="vi-VN" sz="1600" b="1">
                <a:solidFill>
                  <a:srgbClr val="337177"/>
                </a:solidFill>
              </a:rPr>
              <a:t>Các </a:t>
            </a:r>
            <a:r>
              <a:rPr lang="en-US" sz="1600" b="1">
                <a:solidFill>
                  <a:srgbClr val="337177"/>
                </a:solidFill>
                <a:latin typeface="Calibri"/>
              </a:rPr>
              <a:t>giải pháp TKNL </a:t>
            </a:r>
            <a:r>
              <a:rPr lang="vi-VN" sz="1600" b="1">
                <a:solidFill>
                  <a:srgbClr val="337177"/>
                </a:solidFill>
              </a:rPr>
              <a:t>điển hình trong dây chuyền sản xuất giấy và bột giấy được trình bày bao gồm:</a:t>
            </a:r>
            <a:endParaRPr lang="en-US" sz="1600" b="1">
              <a:solidFill>
                <a:srgbClr val="337177"/>
              </a:solidFill>
              <a:latin typeface="Calibri"/>
            </a:endParaRPr>
          </a:p>
          <a:p>
            <a:pPr marL="139692" lvl="0" indent="0" defTabSz="685800">
              <a:spcBef>
                <a:spcPts val="750"/>
              </a:spcBef>
              <a:buNone/>
            </a:pPr>
            <a:endParaRPr lang="en-US" sz="1600" b="1">
              <a:solidFill>
                <a:srgbClr val="337177"/>
              </a:solidFill>
              <a:latin typeface="Calibri"/>
            </a:endParaRPr>
          </a:p>
          <a:p>
            <a:pPr marL="482592" lvl="0" indent="-342900" defTabSz="685800">
              <a:spcBef>
                <a:spcPts val="750"/>
              </a:spcBef>
              <a:buFont typeface="Arial"/>
              <a:buAutoNum type="arabicPeriod"/>
            </a:pPr>
            <a:r>
              <a:rPr lang="en-US" sz="1600" b="1">
                <a:solidFill>
                  <a:srgbClr val="337177"/>
                </a:solidFill>
                <a:latin typeface="Calibri"/>
              </a:rPr>
              <a:t> Giải pháp </a:t>
            </a:r>
            <a:r>
              <a:rPr lang="vi-VN" sz="1600" b="1">
                <a:solidFill>
                  <a:srgbClr val="337177"/>
                </a:solidFill>
              </a:rPr>
              <a:t> trong điều trị sơ bộ </a:t>
            </a:r>
            <a:r>
              <a:rPr lang="en-US" sz="1600" b="1">
                <a:solidFill>
                  <a:srgbClr val="337177"/>
                </a:solidFill>
                <a:latin typeface="Calibri"/>
              </a:rPr>
              <a:t> Giải pháp </a:t>
            </a:r>
            <a:r>
              <a:rPr lang="vi-VN" sz="1600" b="1">
                <a:solidFill>
                  <a:srgbClr val="337177"/>
                </a:solidFill>
              </a:rPr>
              <a:t>trong sản xuất giấy hóa học </a:t>
            </a:r>
            <a:r>
              <a:rPr lang="en-US" sz="1600" b="1">
                <a:solidFill>
                  <a:srgbClr val="337177"/>
                </a:solidFill>
                <a:latin typeface="Calibri"/>
              </a:rPr>
              <a:t> Giải pháp</a:t>
            </a:r>
            <a:r>
              <a:rPr lang="vi-VN" sz="1600" b="1">
                <a:solidFill>
                  <a:srgbClr val="337177"/>
                </a:solidFill>
              </a:rPr>
              <a:t> trong sản xuất bột giấy cơ khí </a:t>
            </a:r>
            <a:r>
              <a:rPr lang="en-US" sz="1600" b="1">
                <a:solidFill>
                  <a:srgbClr val="337177"/>
                </a:solidFill>
                <a:latin typeface="Calibri"/>
              </a:rPr>
              <a:t> Giải pháp </a:t>
            </a:r>
            <a:r>
              <a:rPr lang="vi-VN" sz="1600" b="1">
                <a:solidFill>
                  <a:srgbClr val="337177"/>
                </a:solidFill>
              </a:rPr>
              <a:t>trong sản xuất giấy</a:t>
            </a:r>
            <a:endParaRPr lang="en-US" sz="2100">
              <a:solidFill>
                <a:srgbClr val="000000"/>
              </a:solidFill>
              <a:latin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138">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5FC883D-155D-80E5-675D-3E0AE50E97E1}"/>
              </a:ext>
            </a:extLst>
          </p:cNvPr>
          <p:cNvPicPr>
            <a:picLocks noChangeAspect="1"/>
          </p:cNvPicPr>
          <p:nvPr/>
        </p:nvPicPr>
        <p:blipFill>
          <a:blip r:embed="rId2"/>
          <a:srcRect/>
          <a:stretch>
            <a:fillRect/>
          </a:stretch>
        </p:blipFill>
        <p:spPr>
          <a:xfrm>
            <a:off x="4797765" y="1234211"/>
            <a:ext cx="4026158" cy="3682627"/>
          </a:xfrm>
          <a:prstGeom prst="rect">
            <a:avLst/>
          </a:prstGeom>
          <a:noFill/>
          <a:ln cap="flat">
            <a:noFill/>
          </a:ln>
        </p:spPr>
      </p:pic>
      <p:sp>
        <p:nvSpPr>
          <p:cNvPr id="3" name="Titel 1">
            <a:extLst>
              <a:ext uri="{FF2B5EF4-FFF2-40B4-BE49-F238E27FC236}">
                <a16:creationId xmlns:a16="http://schemas.microsoft.com/office/drawing/2014/main" id="{B34644E2-15FC-2CDE-0915-1723EACE1F8C}"/>
              </a:ext>
            </a:extLst>
          </p:cNvPr>
          <p:cNvSpPr txBox="1">
            <a:spLocks noGrp="1"/>
          </p:cNvSpPr>
          <p:nvPr>
            <p:ph type="title"/>
          </p:nvPr>
        </p:nvSpPr>
        <p:spPr>
          <a:xfrm>
            <a:off x="0" y="862736"/>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4" name="Pladsholder til indhold 2">
            <a:extLst>
              <a:ext uri="{FF2B5EF4-FFF2-40B4-BE49-F238E27FC236}">
                <a16:creationId xmlns:a16="http://schemas.microsoft.com/office/drawing/2014/main" id="{A2C67540-5593-E847-8FB1-E3BD8266CDC8}"/>
              </a:ext>
            </a:extLst>
          </p:cNvPr>
          <p:cNvSpPr txBox="1">
            <a:spLocks noGrp="1"/>
          </p:cNvSpPr>
          <p:nvPr>
            <p:ph type="body" idx="4294967295"/>
          </p:nvPr>
        </p:nvSpPr>
        <p:spPr>
          <a:xfrm>
            <a:off x="163906" y="1785009"/>
            <a:ext cx="5216523" cy="3028950"/>
          </a:xfrm>
        </p:spPr>
        <p:txBody>
          <a:bodyPr>
            <a:noAutofit/>
          </a:bodyPr>
          <a:lstStyle/>
          <a:p>
            <a:pPr marL="85725" lvl="0" indent="0" algn="just" defTabSz="685800">
              <a:spcBef>
                <a:spcPts val="750"/>
              </a:spcBef>
              <a:buNone/>
            </a:pPr>
            <a:r>
              <a:rPr lang="da-DK" sz="1400" b="1">
                <a:solidFill>
                  <a:srgbClr val="000000"/>
                </a:solidFill>
                <a:cs typeface="Arial" pitchFamily="34"/>
              </a:rPr>
              <a:t>Thu hồi hoá chất– Phun không khí bốn giai đoạn</a:t>
            </a:r>
          </a:p>
          <a:p>
            <a:pPr marL="85725" lvl="0" indent="0" algn="just" defTabSz="685800">
              <a:spcBef>
                <a:spcPts val="750"/>
              </a:spcBef>
              <a:buNone/>
            </a:pPr>
            <a:r>
              <a:rPr lang="en-GB" sz="1400">
                <a:solidFill>
                  <a:srgbClr val="000000"/>
                </a:solidFill>
                <a:cs typeface="Arial" pitchFamily="34"/>
              </a:rPr>
              <a:t>Nhiều </a:t>
            </a:r>
            <a:r>
              <a:rPr lang="vi-VN" sz="1400">
                <a:solidFill>
                  <a:srgbClr val="000000"/>
                </a:solidFill>
                <a:cs typeface="Arial" pitchFamily="34"/>
              </a:rPr>
              <a:t>Nồi hơi thu hồi</a:t>
            </a:r>
            <a:r>
              <a:rPr lang="en-GB" sz="1400">
                <a:solidFill>
                  <a:srgbClr val="000000"/>
                </a:solidFill>
                <a:cs typeface="Arial" pitchFamily="34"/>
              </a:rPr>
              <a:t> có 3 giai đoạn </a:t>
            </a:r>
            <a:r>
              <a:rPr lang="vi-VN" sz="1400">
                <a:solidFill>
                  <a:srgbClr val="000000"/>
                </a:solidFill>
                <a:cs typeface="Arial" pitchFamily="34"/>
              </a:rPr>
              <a:t>phun</a:t>
            </a:r>
            <a:r>
              <a:rPr lang="en-GB" sz="1400">
                <a:solidFill>
                  <a:srgbClr val="000000"/>
                </a:solidFill>
                <a:cs typeface="Arial" pitchFamily="34"/>
              </a:rPr>
              <a:t> không khí nhưng lại sử dụng giai đoạn thứ 3 một cách hạn chế. </a:t>
            </a:r>
          </a:p>
          <a:p>
            <a:pPr marL="85725" lvl="0" indent="0" algn="just" defTabSz="685800">
              <a:spcBef>
                <a:spcPts val="750"/>
              </a:spcBef>
              <a:buNone/>
            </a:pPr>
            <a:r>
              <a:rPr lang="en-GB" sz="1400">
                <a:solidFill>
                  <a:srgbClr val="000000"/>
                </a:solidFill>
                <a:cs typeface="Arial" pitchFamily="34"/>
              </a:rPr>
              <a:t>Bằng cách sử dụng đầy đủ giai đoạn thứ 3 và bổ sung thêm một cổng phun khí thứ tư, tình trạng chuyển khí sang và đường ống bị bám cặn được giảm bớt.. </a:t>
            </a:r>
          </a:p>
          <a:p>
            <a:pPr marL="85725" lvl="0" indent="0" algn="just" defTabSz="685800">
              <a:spcBef>
                <a:spcPts val="750"/>
              </a:spcBef>
              <a:buNone/>
            </a:pPr>
            <a:r>
              <a:rPr lang="en-GB" sz="1400">
                <a:solidFill>
                  <a:srgbClr val="000000"/>
                </a:solidFill>
                <a:cs typeface="Arial" pitchFamily="34"/>
              </a:rPr>
              <a:t>Điều này có thể làm giảm tần suất rửa </a:t>
            </a:r>
            <a:r>
              <a:rPr lang="vi-VN" sz="1400">
                <a:solidFill>
                  <a:srgbClr val="000000"/>
                </a:solidFill>
                <a:cs typeface="Arial" pitchFamily="34"/>
              </a:rPr>
              <a:t>Nồi hơi thu hồi</a:t>
            </a:r>
            <a:r>
              <a:rPr lang="en-GB" sz="1400">
                <a:solidFill>
                  <a:srgbClr val="000000"/>
                </a:solidFill>
                <a:cs typeface="Arial" pitchFamily="34"/>
              </a:rPr>
              <a:t>, từ đó tiết kiệm năng lượng vì có thể làm giảm số lần tắt  nồi hơi và tình trạng gia nhiệt lại. </a:t>
            </a:r>
            <a:endParaRPr lang="da-DK" sz="1400" b="1">
              <a:solidFill>
                <a:srgbClr val="000000"/>
              </a:solidFill>
              <a:cs typeface="Arial" pitchFamily="34"/>
            </a:endParaRPr>
          </a:p>
          <a:p>
            <a:pPr marL="171450" lvl="0" indent="-171450" algn="just" defTabSz="685800">
              <a:spcBef>
                <a:spcPts val="750"/>
              </a:spcBef>
            </a:pPr>
            <a:endParaRPr lang="en-US" sz="1400">
              <a:solidFill>
                <a:srgbClr val="000000"/>
              </a:solidFill>
              <a:cs typeface="Arial" pitchFamily="34"/>
            </a:endParaRPr>
          </a:p>
        </p:txBody>
      </p:sp>
      <p:sp>
        <p:nvSpPr>
          <p:cNvPr id="5" name="Rectangle 2">
            <a:extLst>
              <a:ext uri="{FF2B5EF4-FFF2-40B4-BE49-F238E27FC236}">
                <a16:creationId xmlns:a16="http://schemas.microsoft.com/office/drawing/2014/main" id="{7A39E530-0390-D4A3-4132-18D331CF67A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4">
            <a:extLst>
              <a:ext uri="{FF2B5EF4-FFF2-40B4-BE49-F238E27FC236}">
                <a16:creationId xmlns:a16="http://schemas.microsoft.com/office/drawing/2014/main" id="{17B240F7-D52B-14AF-4BB7-E8F377BFEBD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F95E90F6-BC40-5C30-DF9C-55B7767CE6A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A1C4C92-C84F-FCDC-4032-924068A2E8D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BF8384A7-473B-8173-05EF-B6D7DEF0E90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10" name="Rectangle 2">
            <a:extLst>
              <a:ext uri="{FF2B5EF4-FFF2-40B4-BE49-F238E27FC236}">
                <a16:creationId xmlns:a16="http://schemas.microsoft.com/office/drawing/2014/main" id="{4F9B7EA5-96FB-9F02-2B1D-0AC0916DA82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14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B806FF-930B-D0FA-6806-AF59198DDD27}"/>
              </a:ext>
            </a:extLst>
          </p:cNvPr>
          <p:cNvSpPr txBox="1">
            <a:spLocks noGrp="1"/>
          </p:cNvSpPr>
          <p:nvPr>
            <p:ph type="title"/>
          </p:nvPr>
        </p:nvSpPr>
        <p:spPr>
          <a:xfrm>
            <a:off x="0" y="782095"/>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2C5C50BE-9F11-9D6B-D896-6971326A19BB}"/>
              </a:ext>
            </a:extLst>
          </p:cNvPr>
          <p:cNvSpPr txBox="1">
            <a:spLocks noGrp="1"/>
          </p:cNvSpPr>
          <p:nvPr>
            <p:ph type="body" idx="4294967295"/>
          </p:nvPr>
        </p:nvSpPr>
        <p:spPr>
          <a:xfrm>
            <a:off x="276048" y="1249180"/>
            <a:ext cx="8229600" cy="3028950"/>
          </a:xfrm>
        </p:spPr>
        <p:txBody>
          <a:bodyPr>
            <a:noAutofit/>
          </a:bodyPr>
          <a:lstStyle/>
          <a:p>
            <a:pPr marL="85725" lvl="0" indent="0" algn="just" defTabSz="685800">
              <a:spcBef>
                <a:spcPts val="750"/>
              </a:spcBef>
              <a:buNone/>
            </a:pPr>
            <a:r>
              <a:rPr lang="da-DK" sz="1400" b="1">
                <a:solidFill>
                  <a:srgbClr val="000000"/>
                </a:solidFill>
                <a:cs typeface="Arial" pitchFamily="34"/>
              </a:rPr>
              <a:t>Sản xuất bột giấy cơ học</a:t>
            </a:r>
          </a:p>
          <a:p>
            <a:pPr marL="85725" lvl="0" indent="0" algn="just" defTabSz="685800">
              <a:spcBef>
                <a:spcPts val="750"/>
              </a:spcBef>
              <a:buNone/>
            </a:pPr>
            <a:r>
              <a:rPr lang="en-GB" sz="1400">
                <a:solidFill>
                  <a:srgbClr val="000000"/>
                </a:solidFill>
                <a:cs typeface="Arial" pitchFamily="34"/>
              </a:rPr>
              <a:t>Sản xuất bột giấy cơ học là hình thức sản xuất bột giấy lâu đời nhất. Quy trình này sử dụng năng lượng cơ học để làm suy yếu và tách sợi ra khỏi gỗ và nguyên liệu giấy thải qua thông qua công đoạn mài. </a:t>
            </a:r>
          </a:p>
          <a:p>
            <a:pPr marL="85725" lvl="0" indent="0" algn="just" defTabSz="685800">
              <a:spcBef>
                <a:spcPts val="750"/>
              </a:spcBef>
              <a:buNone/>
            </a:pPr>
            <a:r>
              <a:rPr lang="en-GB" sz="1400">
                <a:solidFill>
                  <a:srgbClr val="000000"/>
                </a:solidFill>
                <a:cs typeface="Arial" pitchFamily="34"/>
              </a:rPr>
              <a:t>Lợi thế của sản xuất giấy cơ học là tạo ra sản lượng cao hơn so vơi sản xuất giáy hoá học (lên đến 95%). Tuy nhiên, vì quy trình này không phân huỷ chất gỗ, độ dai của sợi và độ bền của bột giấy thấp hơn.</a:t>
            </a:r>
          </a:p>
          <a:p>
            <a:pPr marL="85725" lvl="0" indent="0" algn="just" defTabSz="685800">
              <a:spcBef>
                <a:spcPts val="750"/>
              </a:spcBef>
              <a:buNone/>
            </a:pPr>
            <a:r>
              <a:rPr lang="en-GB" sz="1400">
                <a:solidFill>
                  <a:srgbClr val="000000"/>
                </a:solidFill>
                <a:cs typeface="Arial" pitchFamily="34"/>
              </a:rPr>
              <a:t>Độ yếu của giấy càng trở lên nghiêm trọng hơn do quy trình nghiền cơ học cũng sản xuất ra sợi ngắn hơn. Kết quả là, hầu hết bột giấy cơ học thường được sử dụng cho các loại giấy chất lượng thấp như báo in, tạp chí, catalogue. Phương pháp sản xuất bột giấy cơ học đòi hỏi sàng lọc nguyên liệu kỹ hơn để loại bỏ các tạp chất như bụi, mảnh vụn, mạt gỗ hơn so với quy trình sản xuất bột giấy hoá học.</a:t>
            </a:r>
            <a:endParaRPr lang="da-DK" sz="1400" b="1">
              <a:solidFill>
                <a:srgbClr val="000000"/>
              </a:solidFill>
              <a:cs typeface="Arial" pitchFamily="34"/>
            </a:endParaRPr>
          </a:p>
          <a:p>
            <a:pPr marL="428625" lvl="0" indent="-342900" algn="just" defTabSz="685800">
              <a:spcBef>
                <a:spcPts val="750"/>
              </a:spcBef>
            </a:pPr>
            <a:r>
              <a:rPr lang="en-US" sz="1400">
                <a:solidFill>
                  <a:srgbClr val="000000"/>
                </a:solidFill>
                <a:cs typeface="Arial" pitchFamily="34"/>
              </a:rPr>
              <a:t>Sản xuất bột giấy bằng phương pháp mài</a:t>
            </a:r>
          </a:p>
          <a:p>
            <a:pPr marL="428625" lvl="0" indent="-342900" algn="just" defTabSz="685800">
              <a:spcBef>
                <a:spcPts val="750"/>
              </a:spcBef>
            </a:pPr>
            <a:r>
              <a:rPr lang="en-US" sz="1400">
                <a:solidFill>
                  <a:srgbClr val="000000"/>
                </a:solidFill>
                <a:cs typeface="Arial" pitchFamily="34"/>
              </a:rPr>
              <a:t>Sản xuất bột giấy bằng máy nghiền bột giấy</a:t>
            </a:r>
          </a:p>
          <a:p>
            <a:pPr marL="428625" lvl="0" indent="-342900" algn="just" defTabSz="685800">
              <a:spcBef>
                <a:spcPts val="750"/>
              </a:spcBef>
            </a:pPr>
            <a:r>
              <a:rPr lang="en-US" sz="1400">
                <a:solidFill>
                  <a:srgbClr val="000000"/>
                </a:solidFill>
                <a:cs typeface="Arial" pitchFamily="34"/>
              </a:rPr>
              <a:t>Sản xuât bột giấy nghiền cơ nhiệt </a:t>
            </a:r>
          </a:p>
          <a:p>
            <a:pPr marL="428625" lvl="0" indent="-342900" algn="just" defTabSz="685800">
              <a:spcBef>
                <a:spcPts val="750"/>
              </a:spcBef>
            </a:pPr>
            <a:r>
              <a:rPr lang="en-US" sz="1400">
                <a:solidFill>
                  <a:srgbClr val="000000"/>
                </a:solidFill>
                <a:cs typeface="Arial" pitchFamily="34"/>
              </a:rPr>
              <a:t>Sản xuất bột giấy hoá nhiệt cơ</a:t>
            </a:r>
          </a:p>
        </p:txBody>
      </p:sp>
      <p:sp>
        <p:nvSpPr>
          <p:cNvPr id="4" name="Rectangle 2">
            <a:extLst>
              <a:ext uri="{FF2B5EF4-FFF2-40B4-BE49-F238E27FC236}">
                <a16:creationId xmlns:a16="http://schemas.microsoft.com/office/drawing/2014/main" id="{DD29D356-6B84-C255-70CC-1F91CC7C6FC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81D47611-176D-69EC-E1CA-EF154CB7189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63AEDC0B-97AB-479C-375D-7CE4A734C50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74037F05-BD8D-3DD0-8A0C-B4D4C4369DD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7A75ADAC-15D9-FE54-7D70-BC5648FB078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2FFC7D4A-9128-A86B-B974-5861B0AFC19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143">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4FE4A6-A094-B913-CE42-5294924B57D3}"/>
              </a:ext>
            </a:extLst>
          </p:cNvPr>
          <p:cNvSpPr txBox="1">
            <a:spLocks noGrp="1"/>
          </p:cNvSpPr>
          <p:nvPr>
            <p:ph type="title"/>
          </p:nvPr>
        </p:nvSpPr>
        <p:spPr>
          <a:xfrm>
            <a:off x="0" y="841750"/>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1C5F51FF-9E86-EE03-2BAE-7EE09437F388}"/>
              </a:ext>
            </a:extLst>
          </p:cNvPr>
          <p:cNvSpPr txBox="1">
            <a:spLocks noGrp="1"/>
          </p:cNvSpPr>
          <p:nvPr>
            <p:ph type="body" idx="4294967295"/>
          </p:nvPr>
        </p:nvSpPr>
        <p:spPr>
          <a:xfrm>
            <a:off x="207038" y="1381768"/>
            <a:ext cx="8229600" cy="3028950"/>
          </a:xfrm>
        </p:spPr>
        <p:txBody>
          <a:bodyPr>
            <a:noAutofit/>
          </a:bodyPr>
          <a:lstStyle/>
          <a:p>
            <a:pPr marL="85725" lvl="0" indent="0" algn="just" defTabSz="685800">
              <a:spcBef>
                <a:spcPts val="750"/>
              </a:spcBef>
              <a:buNone/>
            </a:pPr>
            <a:r>
              <a:rPr lang="en-US" sz="1400" b="1">
                <a:solidFill>
                  <a:srgbClr val="000000"/>
                </a:solidFill>
                <a:cs typeface="Arial" pitchFamily="34"/>
              </a:rPr>
              <a:t>Sản xuất bột giấy cơ học – Trợ nghiền liên tục</a:t>
            </a:r>
          </a:p>
          <a:p>
            <a:pPr marL="85725" lvl="0" indent="0" algn="just" defTabSz="685800">
              <a:spcBef>
                <a:spcPts val="750"/>
              </a:spcBef>
              <a:buNone/>
            </a:pPr>
            <a:r>
              <a:rPr lang="en-GB" sz="1400">
                <a:solidFill>
                  <a:srgbClr val="000000"/>
                </a:solidFill>
                <a:cs typeface="Arial" pitchFamily="34"/>
              </a:rPr>
              <a:t>Quy trình trợ nghiền liên tục đối với bột giấy mua trên thị trường liên quan tới </a:t>
            </a:r>
            <a:r>
              <a:rPr lang="vi-VN" sz="1400">
                <a:solidFill>
                  <a:srgbClr val="000000"/>
                </a:solidFill>
                <a:cs typeface="Arial" pitchFamily="34"/>
              </a:rPr>
              <a:t>việc trộn </a:t>
            </a:r>
            <a:r>
              <a:rPr lang="en-US" sz="1400">
                <a:solidFill>
                  <a:srgbClr val="000000"/>
                </a:solidFill>
                <a:cs typeface="Arial" pitchFamily="34"/>
              </a:rPr>
              <a:t>các </a:t>
            </a:r>
            <a:r>
              <a:rPr lang="vi-VN" sz="1400">
                <a:solidFill>
                  <a:srgbClr val="000000"/>
                </a:solidFill>
                <a:cs typeface="Arial" pitchFamily="34"/>
              </a:rPr>
              <a:t>nguyên liệu bột khô với nước trong một bể lớn để </a:t>
            </a:r>
            <a:r>
              <a:rPr lang="en-US" sz="1400">
                <a:solidFill>
                  <a:srgbClr val="000000"/>
                </a:solidFill>
                <a:cs typeface="Arial" pitchFamily="34"/>
              </a:rPr>
              <a:t>tạo ra hồ giấy dạng chất xơ </a:t>
            </a:r>
            <a:endParaRPr lang="en-GB" sz="1400">
              <a:solidFill>
                <a:srgbClr val="000000"/>
              </a:solidFill>
              <a:cs typeface="Arial" pitchFamily="34"/>
            </a:endParaRPr>
          </a:p>
          <a:p>
            <a:pPr marL="85725" lvl="0" indent="0" algn="just" defTabSz="685800">
              <a:spcBef>
                <a:spcPts val="750"/>
              </a:spcBef>
              <a:buNone/>
            </a:pPr>
            <a:r>
              <a:rPr lang="en-US" sz="1400">
                <a:solidFill>
                  <a:srgbClr val="000000"/>
                </a:solidFill>
                <a:cs typeface="Arial" pitchFamily="34"/>
              </a:rPr>
              <a:t>Thông thường quy trình này được thực hiện gián đoạn tuy nhiên khi chuyển sang quy trình liên tục có thể giúp tiết kiệm năng lượng do hiệu suất của quy trình được cải thiện.Có thể</a:t>
            </a:r>
            <a:r>
              <a:rPr lang="vi-VN" sz="1400">
                <a:solidFill>
                  <a:srgbClr val="000000"/>
                </a:solidFill>
                <a:cs typeface="Arial" pitchFamily="34"/>
              </a:rPr>
              <a:t> tiết kiệm năng lượng lên đến 40% </a:t>
            </a:r>
            <a:r>
              <a:rPr lang="en-US" sz="1400">
                <a:solidFill>
                  <a:srgbClr val="000000"/>
                </a:solidFill>
                <a:cs typeface="Arial" pitchFamily="34"/>
              </a:rPr>
              <a:t>thông qua việc giảm yêu cầu sử dụng công suất động cơ trợ nghiền</a:t>
            </a:r>
            <a:r>
              <a:rPr lang="vi-VN" sz="1400">
                <a:solidFill>
                  <a:srgbClr val="000000"/>
                </a:solidFill>
                <a:cs typeface="Arial" pitchFamily="34"/>
              </a:rPr>
              <a:t>.</a:t>
            </a: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3DD438D0-0386-4E5F-2467-527810FF9B4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53461EDF-4915-BC06-2233-7899937873F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7BF193FB-2CE5-98F7-D2CE-FCEA9B4A635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A5C1C03F-DEE3-9FE8-4533-DAB75984F70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A4A9ECCC-E78C-1AA8-32B8-055861ACF28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35B228B2-6ADF-4E79-AC59-8AACED85CA2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9312FC5A-1E62-CDBA-41B9-36769BB3DC70}"/>
              </a:ext>
            </a:extLst>
          </p:cNvPr>
          <p:cNvPicPr>
            <a:picLocks noChangeAspect="1"/>
          </p:cNvPicPr>
          <p:nvPr/>
        </p:nvPicPr>
        <p:blipFill>
          <a:blip r:embed="rId2"/>
          <a:srcRect/>
          <a:stretch>
            <a:fillRect/>
          </a:stretch>
        </p:blipFill>
        <p:spPr>
          <a:xfrm>
            <a:off x="3621444" y="2896243"/>
            <a:ext cx="3000201" cy="2247256"/>
          </a:xfrm>
          <a:prstGeom prst="rect">
            <a:avLst/>
          </a:prstGeom>
          <a:noFill/>
          <a:ln cap="flat">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14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51466C-269E-787A-D7F4-1A18736BFB99}"/>
              </a:ext>
            </a:extLst>
          </p:cNvPr>
          <p:cNvSpPr txBox="1">
            <a:spLocks noGrp="1"/>
          </p:cNvSpPr>
          <p:nvPr>
            <p:ph type="title"/>
          </p:nvPr>
        </p:nvSpPr>
        <p:spPr>
          <a:xfrm>
            <a:off x="60386" y="868167"/>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729044A7-1CCE-6A16-77E7-552B77076C1D}"/>
              </a:ext>
            </a:extLst>
          </p:cNvPr>
          <p:cNvSpPr txBox="1">
            <a:spLocks noGrp="1"/>
          </p:cNvSpPr>
          <p:nvPr>
            <p:ph type="body" idx="4294967295"/>
          </p:nvPr>
        </p:nvSpPr>
        <p:spPr>
          <a:xfrm>
            <a:off x="336426" y="1332646"/>
            <a:ext cx="8229600" cy="3028950"/>
          </a:xfrm>
        </p:spPr>
        <p:txBody>
          <a:bodyPr>
            <a:noAutofit/>
          </a:bodyPr>
          <a:lstStyle/>
          <a:p>
            <a:pPr marL="85725" lvl="0" indent="0" algn="just" defTabSz="685800">
              <a:spcBef>
                <a:spcPts val="750"/>
              </a:spcBef>
              <a:buNone/>
            </a:pPr>
            <a:r>
              <a:rPr lang="en-US" sz="1200" b="1">
                <a:solidFill>
                  <a:srgbClr val="000000"/>
                </a:solidFill>
                <a:cs typeface="Arial" pitchFamily="34"/>
              </a:rPr>
              <a:t>Sản xuất bột giấy cơ học – Cánh quạt trợ nghiền liên tục hiệu quả</a:t>
            </a:r>
          </a:p>
          <a:p>
            <a:pPr marL="85725" lvl="0" indent="0" algn="just" defTabSz="685800">
              <a:spcBef>
                <a:spcPts val="750"/>
              </a:spcBef>
              <a:buNone/>
            </a:pPr>
            <a:r>
              <a:rPr lang="en-US" sz="1200">
                <a:solidFill>
                  <a:srgbClr val="000000"/>
                </a:solidFill>
                <a:cs typeface="Arial" pitchFamily="34"/>
              </a:rPr>
              <a:t>Thiết kế cánh quạt của máy trợ nghiền mới đã được tối ưu hóa tiêu thụ điện năng bằng cách sử dụng mô phỏng thủy động lực học theo tính toán để nghiên cứu tương tác của cánh quạt với hồ giấy.</a:t>
            </a:r>
            <a:endParaRPr lang="en-GB" sz="1200">
              <a:solidFill>
                <a:srgbClr val="000000"/>
              </a:solidFill>
              <a:cs typeface="Arial" pitchFamily="34"/>
            </a:endParaRPr>
          </a:p>
          <a:p>
            <a:pPr marL="85725" lvl="0" indent="0" algn="just" defTabSz="685800">
              <a:spcBef>
                <a:spcPts val="750"/>
              </a:spcBef>
              <a:buNone/>
            </a:pPr>
            <a:r>
              <a:rPr lang="en-GB" sz="1200">
                <a:solidFill>
                  <a:srgbClr val="000000"/>
                </a:solidFill>
                <a:cs typeface="Arial" pitchFamily="34"/>
              </a:rPr>
              <a:t>Theo báo cáo, </a:t>
            </a:r>
            <a:r>
              <a:rPr lang="en-US" sz="1200">
                <a:solidFill>
                  <a:srgbClr val="000000"/>
                </a:solidFill>
                <a:cs typeface="Arial" pitchFamily="34"/>
              </a:rPr>
              <a:t>việc thay thế một cánh quạt hiện có bằng một cánh quạt mới được tối ưu hóa về mặt hiệu quả có thể làm giảm tiêu thụ động cơ cánh quạt ở bất cứ cứ nơi nào từ 10% đến 30%</a:t>
            </a:r>
            <a:endParaRPr lang="en-US" sz="1200" b="1">
              <a:solidFill>
                <a:srgbClr val="000000"/>
              </a:solidFill>
              <a:cs typeface="Arial" pitchFamily="34"/>
            </a:endParaRPr>
          </a:p>
        </p:txBody>
      </p:sp>
      <p:sp>
        <p:nvSpPr>
          <p:cNvPr id="4" name="Rectangle 2">
            <a:extLst>
              <a:ext uri="{FF2B5EF4-FFF2-40B4-BE49-F238E27FC236}">
                <a16:creationId xmlns:a16="http://schemas.microsoft.com/office/drawing/2014/main" id="{D7AE2132-7813-45E1-E045-E911DA3A6C8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BD0A0EF6-1606-345D-50DD-0CB05EED213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3BED1906-F938-D4B1-D685-2D0B2923404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D9CFE266-7BB7-F95F-AECE-A7C069665B8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6D273E5-1B17-DB86-EC75-89FC4EA7165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9457D2EE-F3B8-DAF1-EFC2-31FA7825AFE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C8E3DC7F-6384-221E-BDE3-E1A96A2A8E8F}"/>
              </a:ext>
            </a:extLst>
          </p:cNvPr>
          <p:cNvPicPr>
            <a:picLocks noChangeAspect="1"/>
          </p:cNvPicPr>
          <p:nvPr/>
        </p:nvPicPr>
        <p:blipFill>
          <a:blip r:embed="rId2"/>
          <a:srcRect b="16863"/>
          <a:stretch>
            <a:fillRect/>
          </a:stretch>
        </p:blipFill>
        <p:spPr>
          <a:xfrm>
            <a:off x="1166957" y="2518093"/>
            <a:ext cx="7086124" cy="2214247"/>
          </a:xfrm>
          <a:prstGeom prst="rect">
            <a:avLst/>
          </a:prstGeom>
          <a:noFill/>
          <a:ln cap="flat">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14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BE6D1E-C67D-845D-D3E2-4C77A3AEB7AD}"/>
              </a:ext>
            </a:extLst>
          </p:cNvPr>
          <p:cNvSpPr txBox="1">
            <a:spLocks noGrp="1"/>
          </p:cNvSpPr>
          <p:nvPr>
            <p:ph type="title"/>
          </p:nvPr>
        </p:nvSpPr>
        <p:spPr>
          <a:xfrm>
            <a:off x="0" y="838523"/>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DBE0EF18-553E-52A5-5200-343F7742886F}"/>
              </a:ext>
            </a:extLst>
          </p:cNvPr>
          <p:cNvSpPr txBox="1">
            <a:spLocks noGrp="1"/>
          </p:cNvSpPr>
          <p:nvPr>
            <p:ph type="body" idx="4294967295"/>
          </p:nvPr>
        </p:nvSpPr>
        <p:spPr>
          <a:xfrm>
            <a:off x="0" y="1433184"/>
            <a:ext cx="8229600" cy="1892625"/>
          </a:xfrm>
        </p:spPr>
        <p:txBody>
          <a:bodyPr>
            <a:noAutofit/>
          </a:bodyPr>
          <a:lstStyle/>
          <a:p>
            <a:pPr marL="85725" lvl="0" indent="0" algn="just" defTabSz="685800">
              <a:spcBef>
                <a:spcPts val="750"/>
              </a:spcBef>
              <a:buNone/>
            </a:pPr>
            <a:r>
              <a:rPr lang="en-US" sz="1200" b="1">
                <a:solidFill>
                  <a:srgbClr val="000000"/>
                </a:solidFill>
                <a:cs typeface="Arial" pitchFamily="34"/>
              </a:rPr>
              <a:t>Sản xuất bột giấy cơ học – Máy nghiền bột giấy dạng trống</a:t>
            </a:r>
          </a:p>
          <a:p>
            <a:pPr marL="171450" lvl="0" indent="-171450" algn="just" defTabSz="685800">
              <a:spcBef>
                <a:spcPts val="750"/>
              </a:spcBef>
            </a:pPr>
            <a:r>
              <a:rPr lang="en-GB" sz="1200">
                <a:solidFill>
                  <a:srgbClr val="000000"/>
                </a:solidFill>
                <a:cs typeface="Arial" pitchFamily="34"/>
              </a:rPr>
              <a:t>Máy nghiền bột giấy dạng trống cho phép nhà máy sản xuất bột giấy từ giấy tái chế và sản phẩm giấy bao bì.</a:t>
            </a:r>
          </a:p>
          <a:p>
            <a:pPr marL="171450" lvl="0" indent="-171450" algn="just" defTabSz="685800">
              <a:spcBef>
                <a:spcPts val="750"/>
              </a:spcBef>
            </a:pPr>
            <a:r>
              <a:rPr lang="en-GB" sz="1200">
                <a:solidFill>
                  <a:srgbClr val="000000"/>
                </a:solidFill>
                <a:cs typeface="Arial" pitchFamily="34"/>
              </a:rPr>
              <a:t>Máy nghiền bột giấy dạng trống là máy nghiền quay, trống nghiêng có màng ngăn dùng để trộn các loại sợi giấy tái chế, nước và (khử mực) hóa chất khử mực. Hoạt động cơ học nhẹ hơn của máy nghiền cho phép giữ nguyên thành phần tạp chất trong quá trình tách sợi.</a:t>
            </a:r>
          </a:p>
          <a:p>
            <a:pPr marL="171450" lvl="0" indent="-171450" algn="just" defTabSz="685800">
              <a:spcBef>
                <a:spcPts val="750"/>
              </a:spcBef>
            </a:pPr>
            <a:r>
              <a:rPr lang="en-GB" sz="1200">
                <a:solidFill>
                  <a:srgbClr val="000000"/>
                </a:solidFill>
                <a:cs typeface="Arial" pitchFamily="34"/>
              </a:rPr>
              <a:t>Máy nghiền bột giấy dạng trống tiêu thụ năng lượng thấp hơn so với máy nghiền cơ học truyền thống, tiêu thụ ít nước hơn và giảm tình trạng đứt gãy sợi giấy.</a:t>
            </a: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D575F9B2-21A0-6D23-00DF-96825948167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1D442ED7-9830-9ECA-088C-8AB444EE75B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209B8EEA-3088-5A56-4F93-40DB178A28B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2DC29C83-4924-CED5-3ED1-D410CF93DF8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C365B36-4DE8-686C-C3B6-6CBA4D4D463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F8BAC69F-8001-10E7-479A-ED80A7EB932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37D8CD7B-5279-6C78-E66B-0F6CE7600F09}"/>
              </a:ext>
            </a:extLst>
          </p:cNvPr>
          <p:cNvPicPr>
            <a:picLocks noChangeAspect="1"/>
          </p:cNvPicPr>
          <p:nvPr/>
        </p:nvPicPr>
        <p:blipFill>
          <a:blip r:embed="rId2"/>
          <a:srcRect/>
          <a:stretch>
            <a:fillRect/>
          </a:stretch>
        </p:blipFill>
        <p:spPr>
          <a:xfrm>
            <a:off x="2440597" y="3159718"/>
            <a:ext cx="5263633" cy="1983781"/>
          </a:xfrm>
          <a:prstGeom prst="rect">
            <a:avLst/>
          </a:prstGeom>
          <a:noFill/>
          <a:ln cap="flat">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14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5B87B1-D86A-6A24-76F7-9C3B378152A2}"/>
              </a:ext>
            </a:extLst>
          </p:cNvPr>
          <p:cNvSpPr txBox="1">
            <a:spLocks noGrp="1"/>
          </p:cNvSpPr>
          <p:nvPr>
            <p:ph type="title"/>
          </p:nvPr>
        </p:nvSpPr>
        <p:spPr>
          <a:xfrm>
            <a:off x="0" y="894246"/>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6E2CC508-9E13-8923-2F97-3E24F7DB9D66}"/>
              </a:ext>
            </a:extLst>
          </p:cNvPr>
          <p:cNvSpPr txBox="1">
            <a:spLocks noGrp="1"/>
          </p:cNvSpPr>
          <p:nvPr>
            <p:ph type="body" idx="4294967295"/>
          </p:nvPr>
        </p:nvSpPr>
        <p:spPr>
          <a:xfrm>
            <a:off x="301925" y="1890384"/>
            <a:ext cx="8229600" cy="3028950"/>
          </a:xfrm>
        </p:spPr>
        <p:txBody>
          <a:bodyPr>
            <a:noAutofit/>
          </a:bodyPr>
          <a:lstStyle/>
          <a:p>
            <a:pPr marL="85725" lvl="0" indent="0" algn="just" defTabSz="685800">
              <a:spcBef>
                <a:spcPts val="750"/>
              </a:spcBef>
              <a:buNone/>
            </a:pPr>
            <a:r>
              <a:rPr lang="en-US" sz="1400" b="1">
                <a:solidFill>
                  <a:srgbClr val="000000"/>
                </a:solidFill>
                <a:cs typeface="Arial" pitchFamily="34"/>
              </a:rPr>
              <a:t>Sản xuất bột giấy cơ học –Thu hồi nhiệt từ chất thải khử mực</a:t>
            </a:r>
          </a:p>
          <a:p>
            <a:pPr marL="171450" lvl="0" indent="-171450" algn="just" defTabSz="685800">
              <a:spcBef>
                <a:spcPts val="750"/>
              </a:spcBef>
            </a:pPr>
            <a:r>
              <a:rPr lang="en-GB" sz="1400">
                <a:solidFill>
                  <a:srgbClr val="000000"/>
                </a:solidFill>
                <a:cs typeface="Arial" pitchFamily="34"/>
              </a:rPr>
              <a:t>Nước thải tẩy mực in thường được thải ra ở nhiệt độ được làm nóng và là một nguồn thu hồi nhiệt độ cấp thấp tại nhà máy sản xuất bột giấy từ sợi giấy tái chế điển hình.</a:t>
            </a:r>
            <a:endParaRPr lang="en-US" sz="1400">
              <a:solidFill>
                <a:srgbClr val="000000"/>
              </a:solidFill>
              <a:cs typeface="Arial" pitchFamily="34"/>
            </a:endParaRPr>
          </a:p>
          <a:p>
            <a:pPr marL="171450" lvl="0" indent="-171450" algn="just" defTabSz="685800">
              <a:spcBef>
                <a:spcPts val="750"/>
              </a:spcBef>
            </a:pPr>
            <a:r>
              <a:rPr lang="en-GB" sz="1400">
                <a:solidFill>
                  <a:srgbClr val="000000"/>
                </a:solidFill>
                <a:cs typeface="Arial" pitchFamily="34"/>
              </a:rPr>
              <a:t>Việc lắp đặt các bộ trao đổi nhiệt trong mạch nước thải có thể thu hồi một phần nhiệt để sử dụng cho các mục đích hữu ích, chẳng hạn như đun nước nóng tại cơ sở sản xuất.</a:t>
            </a:r>
          </a:p>
          <a:p>
            <a:pPr marL="171450" lvl="0" indent="-171450" algn="just" defTabSz="685800">
              <a:spcBef>
                <a:spcPts val="750"/>
              </a:spcBef>
            </a:pPr>
            <a:r>
              <a:rPr lang="en-GB" sz="1400">
                <a:solidFill>
                  <a:srgbClr val="000000"/>
                </a:solidFill>
                <a:cs typeface="Arial" pitchFamily="34"/>
              </a:rPr>
              <a:t>Ví dụ: Một nhà máy sản xuất giấy in báo và sản phẩm giấy chuyên dụng từ ba máy xeo giấy, sử dụng khoảng 60% sợi tái chế từ giấy báo  và tạp chí cũ làm nguyên liệu. Dòng nước thải của nhà máy có nhiệt độ khoảng 48°C với tốc độ dòng chảy là m</a:t>
            </a:r>
            <a:r>
              <a:rPr lang="en-GB" sz="1400" baseline="30000">
                <a:solidFill>
                  <a:srgbClr val="000000"/>
                </a:solidFill>
                <a:cs typeface="Arial" pitchFamily="34"/>
              </a:rPr>
              <a:t>3</a:t>
            </a:r>
            <a:r>
              <a:rPr lang="en-GB" sz="1400">
                <a:solidFill>
                  <a:srgbClr val="000000"/>
                </a:solidFill>
                <a:cs typeface="Arial" pitchFamily="34"/>
              </a:rPr>
              <a:t>/h. Một hệ thống trao đổi nhiệt sẽ tạo ra nước ấm đã được lọc cho các máy xeo giấy của nhà máy, từ đó sẽ bù lại một phần nhu cầu hơi nước của nhà máy</a:t>
            </a:r>
            <a:r>
              <a:rPr lang="en-US" sz="1400">
                <a:solidFill>
                  <a:srgbClr val="000000"/>
                </a:solidFill>
                <a:cs typeface="Arial" pitchFamily="34"/>
              </a:rPr>
              <a:t> </a:t>
            </a:r>
            <a:endParaRPr lang="en-US" sz="1400" b="1">
              <a:solidFill>
                <a:srgbClr val="000000"/>
              </a:solidFill>
              <a:cs typeface="Arial" pitchFamily="34"/>
            </a:endParaRPr>
          </a:p>
        </p:txBody>
      </p:sp>
      <p:sp>
        <p:nvSpPr>
          <p:cNvPr id="4" name="Rectangle 2">
            <a:extLst>
              <a:ext uri="{FF2B5EF4-FFF2-40B4-BE49-F238E27FC236}">
                <a16:creationId xmlns:a16="http://schemas.microsoft.com/office/drawing/2014/main" id="{91DF7EC8-A6AD-0B0F-18A9-34ED96AC981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BE48A9D1-14A8-1807-79F3-00CF045656D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6E08329D-E599-D9A0-D4A5-EC78FB97BD1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252F951F-6D28-CECD-28B2-0DE5889A61B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727AF542-9907-942B-4AA0-17EBE5680C1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FCFF94C7-5A4A-821E-6C48-B1CACC6E6AB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147">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7928CD-324C-10D8-6E0A-848DCAD126C4}"/>
              </a:ext>
            </a:extLst>
          </p:cNvPr>
          <p:cNvSpPr txBox="1">
            <a:spLocks noGrp="1"/>
          </p:cNvSpPr>
          <p:nvPr>
            <p:ph type="title"/>
          </p:nvPr>
        </p:nvSpPr>
        <p:spPr>
          <a:xfrm>
            <a:off x="0" y="928746"/>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DEDE8891-73E5-026F-9AB5-8CBC871A928B}"/>
              </a:ext>
            </a:extLst>
          </p:cNvPr>
          <p:cNvSpPr txBox="1">
            <a:spLocks noGrp="1"/>
          </p:cNvSpPr>
          <p:nvPr>
            <p:ph type="body" idx="4294967295"/>
          </p:nvPr>
        </p:nvSpPr>
        <p:spPr>
          <a:xfrm>
            <a:off x="103519" y="1703390"/>
            <a:ext cx="8229600" cy="3028950"/>
          </a:xfrm>
        </p:spPr>
        <p:txBody>
          <a:bodyPr>
            <a:noAutofit/>
          </a:bodyPr>
          <a:lstStyle/>
          <a:p>
            <a:pPr marL="85725" lvl="0" indent="0" algn="just" defTabSz="685800">
              <a:spcBef>
                <a:spcPts val="750"/>
              </a:spcBef>
              <a:buNone/>
            </a:pPr>
            <a:r>
              <a:rPr lang="en-US" sz="1400" b="1">
                <a:solidFill>
                  <a:srgbClr val="000000"/>
                </a:solidFill>
                <a:cs typeface="Arial" pitchFamily="34"/>
              </a:rPr>
              <a:t>Sản xuất bột giấy cơ học – </a:t>
            </a:r>
            <a:r>
              <a:rPr lang="en-GB" sz="1400" b="1">
                <a:solidFill>
                  <a:srgbClr val="000000"/>
                </a:solidFill>
                <a:cs typeface="Arial" pitchFamily="34"/>
              </a:rPr>
              <a:t>Thu hồi nhiệt trong quy trình TMP</a:t>
            </a:r>
            <a:endParaRPr lang="en-US" sz="1400" b="1">
              <a:solidFill>
                <a:srgbClr val="000000"/>
              </a:solidFill>
              <a:cs typeface="Arial" pitchFamily="34"/>
            </a:endParaRPr>
          </a:p>
          <a:p>
            <a:pPr marL="171450" lvl="0" indent="-171450" algn="just" defTabSz="685800">
              <a:spcBef>
                <a:spcPts val="750"/>
              </a:spcBef>
            </a:pPr>
            <a:r>
              <a:rPr lang="en-GB" sz="1400">
                <a:solidFill>
                  <a:srgbClr val="000000"/>
                </a:solidFill>
                <a:cs typeface="Arial" pitchFamily="34"/>
              </a:rPr>
              <a:t>Một số lượng lớn hơi nước được tạo ra như là phụ phẩm của quy trình sản xuất bột giấy cơ nhiệt. Lượng hơi nước có áp suất thấp này thường bị nhiễm bẩn tuy nhiên hầu hết năng lượng có thể được tái sử dụng cho các quy trình khác của nhà máy thông qua thiết bị thu hồi nhiệt. Các phương pháp thu hồi nhiệt bao gồm:</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Nén hơi nước bằng biệt pháp cơ học hoặc các nhà máy tích hợp, tại đó hơi nước sạch được tạo ra có thể được sử dụng trong công đoạn xeo khô của máy xeo giấy</a:t>
            </a:r>
            <a:endParaRPr lang="en-US" sz="1400" kern="0">
              <a:solidFill>
                <a:srgbClr val="000000"/>
              </a:solidFill>
              <a:ea typeface="Roboto"/>
              <a:cs typeface="Arial" pitchFamily="34"/>
            </a:endParaRP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Các bộ trao đổi nhiệt tiếp xúc trực tiếp tạo ra nước nóng để sử dụng cho máy xeo giấy và làm nước bổ sung thêm cho nồi hơi và hơi nước sạch sử dụng trong các quy trình  </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Nồi hơi để tạo ra hơi nước sạch sử dụng trong các quy trình</a:t>
            </a:r>
            <a:endParaRPr lang="en-US" sz="1400" kern="0">
              <a:solidFill>
                <a:srgbClr val="000000"/>
              </a:solidFill>
              <a:ea typeface="Roboto"/>
              <a:cs typeface="Arial" pitchFamily="34"/>
            </a:endParaRP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Các thiết bị khác hệ thống nén nơi nước bằng nhiệt và hệ thống bơm nhiệt xiclothem</a:t>
            </a:r>
            <a:endParaRPr lang="en-US" sz="1400" kern="0">
              <a:solidFill>
                <a:srgbClr val="000000"/>
              </a:solidFill>
              <a:ea typeface="Roboto"/>
              <a:cs typeface="Arial" pitchFamily="34"/>
            </a:endParaRPr>
          </a:p>
          <a:p>
            <a:pPr marL="914381" lvl="1" indent="-317488" algn="just" defTabSz="685800">
              <a:lnSpc>
                <a:spcPct val="100000"/>
              </a:lnSpc>
              <a:spcBef>
                <a:spcPts val="0"/>
              </a:spcBef>
              <a:buClr>
                <a:srgbClr val="000000"/>
              </a:buClr>
              <a:buSzPts val="1400"/>
              <a:buFont typeface="Roboto"/>
              <a:buChar char="○"/>
            </a:pPr>
            <a:endParaRPr lang="en-GB" sz="1400" kern="0">
              <a:solidFill>
                <a:srgbClr val="000000"/>
              </a:solidFill>
              <a:ea typeface="Roboto"/>
              <a:cs typeface="Arial" pitchFamily="34"/>
            </a:endParaRPr>
          </a:p>
        </p:txBody>
      </p:sp>
      <p:sp>
        <p:nvSpPr>
          <p:cNvPr id="4" name="Rectangle 2">
            <a:extLst>
              <a:ext uri="{FF2B5EF4-FFF2-40B4-BE49-F238E27FC236}">
                <a16:creationId xmlns:a16="http://schemas.microsoft.com/office/drawing/2014/main" id="{BB36BA33-C9E2-2C12-4C58-BC8558D99AA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14F5079D-1C6A-5390-A8B6-888F52D1925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6D3F049E-BD33-4DF8-3B1C-8B76716EEE2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E5C58994-9EA1-EF4F-02A7-73ACDA10B2E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7E7F844F-393A-8E8D-220B-3887F82AB70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8390A060-7094-DAC5-1700-C5120793898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187">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07B67C-C891-6D6E-37BD-8A721C49B1B5}"/>
              </a:ext>
            </a:extLst>
          </p:cNvPr>
          <p:cNvSpPr txBox="1">
            <a:spLocks noGrp="1"/>
          </p:cNvSpPr>
          <p:nvPr>
            <p:ph type="title"/>
          </p:nvPr>
        </p:nvSpPr>
        <p:spPr>
          <a:xfrm>
            <a:off x="0" y="899102"/>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cơ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CF67DEC2-3D38-496A-F8C5-F0FD81653761}"/>
              </a:ext>
            </a:extLst>
          </p:cNvPr>
          <p:cNvSpPr txBox="1">
            <a:spLocks noGrp="1"/>
          </p:cNvSpPr>
          <p:nvPr>
            <p:ph type="body" idx="4294967295"/>
          </p:nvPr>
        </p:nvSpPr>
        <p:spPr>
          <a:xfrm>
            <a:off x="129396" y="1571204"/>
            <a:ext cx="3925016" cy="3028950"/>
          </a:xfrm>
        </p:spPr>
        <p:txBody>
          <a:bodyPr>
            <a:noAutofit/>
          </a:bodyPr>
          <a:lstStyle/>
          <a:p>
            <a:pPr marL="85725" lvl="0" indent="0" algn="just" defTabSz="685800">
              <a:spcBef>
                <a:spcPts val="750"/>
              </a:spcBef>
              <a:buNone/>
            </a:pPr>
            <a:r>
              <a:rPr lang="en-US" sz="1400" b="1">
                <a:solidFill>
                  <a:srgbClr val="000000"/>
                </a:solidFill>
                <a:cs typeface="Arial" pitchFamily="34"/>
              </a:rPr>
              <a:t>Sản xuất bột giấy cơ học – Thu hồi nhiệt trong quy trình TMP</a:t>
            </a:r>
          </a:p>
          <a:p>
            <a:pPr marL="171450" lvl="0" indent="-171450" algn="just" defTabSz="685800">
              <a:spcBef>
                <a:spcPts val="750"/>
              </a:spcBef>
            </a:pPr>
            <a:r>
              <a:rPr lang="en-GB" sz="1400">
                <a:solidFill>
                  <a:srgbClr val="000000"/>
                </a:solidFill>
                <a:cs typeface="Arial" pitchFamily="34"/>
              </a:rPr>
              <a:t>Quy trình thu hồi nhiệt TMP được áp dụng cho bất kỳ nhà máy nào có sử máy nghiền điều áp và hiện tại không sử dụng quy trình thu hồi nhiệt (thường là các nhà máy cũ, bởi vì hầu hết các nhà máy TMP hiện đại  đều được thiết kế có hệ thống thu hồi nhiệt). </a:t>
            </a:r>
          </a:p>
          <a:p>
            <a:pPr marL="171450" lvl="0" indent="-171450" algn="just" defTabSz="685800">
              <a:spcBef>
                <a:spcPts val="750"/>
              </a:spcBef>
            </a:pPr>
            <a:r>
              <a:rPr lang="en-GB" sz="1400">
                <a:solidFill>
                  <a:srgbClr val="000000"/>
                </a:solidFill>
                <a:cs typeface="Arial" pitchFamily="34"/>
              </a:rPr>
              <a:t>Một hệ thống thu hồi nhiệt điển hình của máy nghiền bột giấy điều áp có thể tạo ra 1,1-1,9 tấn hơi nước sạch tại máy xeo cho mỗi tấn bột giấy.</a:t>
            </a:r>
          </a:p>
          <a:p>
            <a:pPr marL="171450" lvl="0" indent="-171450" algn="just" defTabSz="685800">
              <a:spcBef>
                <a:spcPts val="750"/>
              </a:spcBef>
            </a:pPr>
            <a:endParaRPr lang="en-GB" sz="1400">
              <a:solidFill>
                <a:srgbClr val="000000"/>
              </a:solidFill>
              <a:cs typeface="Arial" pitchFamily="34"/>
            </a:endParaRPr>
          </a:p>
        </p:txBody>
      </p:sp>
      <p:sp>
        <p:nvSpPr>
          <p:cNvPr id="4" name="Rectangle 2">
            <a:extLst>
              <a:ext uri="{FF2B5EF4-FFF2-40B4-BE49-F238E27FC236}">
                <a16:creationId xmlns:a16="http://schemas.microsoft.com/office/drawing/2014/main" id="{B19AD949-E30A-41E0-1C7A-8B84F1C5ADE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15E425DC-E919-A27B-8AAA-D03DA4CF4A8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1F62E964-C49A-8D65-F50A-61B4C4C607D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6EA7608F-15C1-5009-AE02-EF7A8C9FCFD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AAA05753-CFC6-7580-AA16-604449CDB8D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7865C3ED-72E5-270D-ED3C-20449E489FB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A454FFE3-8133-5994-C43A-3EFCE626F6DD}"/>
              </a:ext>
            </a:extLst>
          </p:cNvPr>
          <p:cNvPicPr>
            <a:picLocks noChangeAspect="1"/>
          </p:cNvPicPr>
          <p:nvPr/>
        </p:nvPicPr>
        <p:blipFill>
          <a:blip r:embed="rId2"/>
          <a:srcRect/>
          <a:stretch>
            <a:fillRect/>
          </a:stretch>
        </p:blipFill>
        <p:spPr>
          <a:xfrm>
            <a:off x="4486128" y="1728600"/>
            <a:ext cx="4272625" cy="2714167"/>
          </a:xfrm>
          <a:prstGeom prst="rect">
            <a:avLst/>
          </a:prstGeom>
          <a:noFill/>
          <a:ln cap="flat">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149">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67A22-5B6B-3830-CAAF-63DB68ED6A6F}"/>
              </a:ext>
            </a:extLst>
          </p:cNvPr>
          <p:cNvSpPr txBox="1">
            <a:spLocks noGrp="1"/>
          </p:cNvSpPr>
          <p:nvPr>
            <p:ph type="title"/>
          </p:nvPr>
        </p:nvSpPr>
        <p:spPr>
          <a:xfrm>
            <a:off x="0" y="909407"/>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3CFBA8E3-A412-EF14-8A0E-865091D081B8}"/>
              </a:ext>
            </a:extLst>
          </p:cNvPr>
          <p:cNvSpPr txBox="1">
            <a:spLocks noGrp="1"/>
          </p:cNvSpPr>
          <p:nvPr>
            <p:ph type="body" idx="4294967295"/>
          </p:nvPr>
        </p:nvSpPr>
        <p:spPr>
          <a:xfrm>
            <a:off x="233464" y="1406283"/>
            <a:ext cx="8229600" cy="1193804"/>
          </a:xfrm>
        </p:spPr>
        <p:txBody>
          <a:bodyPr>
            <a:noAutofit/>
          </a:bodyPr>
          <a:lstStyle/>
          <a:p>
            <a:pPr marL="85725" lvl="0" indent="0" defTabSz="685800">
              <a:spcBef>
                <a:spcPts val="750"/>
              </a:spcBef>
              <a:buNone/>
            </a:pPr>
            <a:r>
              <a:rPr lang="en-US" sz="1400" b="1">
                <a:solidFill>
                  <a:srgbClr val="000000"/>
                </a:solidFill>
                <a:cs typeface="Arial" pitchFamily="34"/>
              </a:rPr>
              <a:t>Sản xuất giấy:</a:t>
            </a:r>
          </a:p>
          <a:p>
            <a:pPr marL="428625" lvl="0" indent="-342900" defTabSz="685800">
              <a:spcBef>
                <a:spcPts val="750"/>
              </a:spcBef>
            </a:pPr>
            <a:r>
              <a:rPr lang="en-US" sz="1400">
                <a:solidFill>
                  <a:srgbClr val="000000"/>
                </a:solidFill>
                <a:cs typeface="Arial" pitchFamily="34"/>
              </a:rPr>
              <a:t>Theo kinh nghiệm: </a:t>
            </a:r>
          </a:p>
          <a:p>
            <a:pPr marL="728667" lvl="1" indent="-342900" defTabSz="685800">
              <a:lnSpc>
                <a:spcPct val="100000"/>
              </a:lnSpc>
              <a:spcBef>
                <a:spcPts val="0"/>
              </a:spcBef>
              <a:buClr>
                <a:srgbClr val="000000"/>
              </a:buClr>
              <a:buSzPts val="1400"/>
              <a:buFont typeface="Roboto"/>
              <a:buChar char="○"/>
            </a:pPr>
            <a:r>
              <a:rPr lang="en-US" sz="1400" kern="0">
                <a:solidFill>
                  <a:srgbClr val="000000"/>
                </a:solidFill>
                <a:ea typeface="Roboto"/>
                <a:cs typeface="Arial" pitchFamily="34"/>
              </a:rPr>
              <a:t>Năng lượng cần tới bốn lần trong bộ phận ép so với bộ phận tạo hình</a:t>
            </a:r>
          </a:p>
          <a:p>
            <a:pPr marL="728667" lvl="1" indent="-342900"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Năng lượng cần tới 25 lần trong bộ phận xeo so với bộ phận tạo hình</a:t>
            </a:r>
            <a:endParaRPr lang="en-US" sz="1400" kern="0">
              <a:solidFill>
                <a:srgbClr val="000000"/>
              </a:solidFill>
              <a:ea typeface="Roboto"/>
              <a:cs typeface="Arial" pitchFamily="34"/>
            </a:endParaRPr>
          </a:p>
          <a:p>
            <a:pPr marL="85725" lvl="0" indent="0" defTabSz="685800">
              <a:spcBef>
                <a:spcPts val="750"/>
              </a:spcBef>
              <a:buNone/>
            </a:pPr>
            <a:endParaRPr lang="en-US" sz="1400" b="1">
              <a:solidFill>
                <a:srgbClr val="000000"/>
              </a:solidFill>
              <a:cs typeface="Arial" pitchFamily="34"/>
            </a:endParaRPr>
          </a:p>
        </p:txBody>
      </p:sp>
      <p:sp>
        <p:nvSpPr>
          <p:cNvPr id="4" name="Rectangle 2">
            <a:extLst>
              <a:ext uri="{FF2B5EF4-FFF2-40B4-BE49-F238E27FC236}">
                <a16:creationId xmlns:a16="http://schemas.microsoft.com/office/drawing/2014/main" id="{3B85B4FA-6DC9-6220-AECA-EA7E5637330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513DF0D5-DECA-329E-5A93-0BBC152C76C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C0CDE505-5818-2F7D-0D34-22477327DF6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5CAAEA67-AF7C-E7FB-D22E-441389D1198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2267F88E-048A-D3F2-5339-5D6B2CE39E2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8F945128-5AAC-71FB-FA3D-2E1254EAE91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3">
            <a:extLst>
              <a:ext uri="{FF2B5EF4-FFF2-40B4-BE49-F238E27FC236}">
                <a16:creationId xmlns:a16="http://schemas.microsoft.com/office/drawing/2014/main" id="{D6B22E2C-22DA-0138-5582-FC2D83E4634E}"/>
              </a:ext>
            </a:extLst>
          </p:cNvPr>
          <p:cNvPicPr>
            <a:picLocks noChangeAspect="1"/>
          </p:cNvPicPr>
          <p:nvPr/>
        </p:nvPicPr>
        <p:blipFill>
          <a:blip r:embed="rId2"/>
          <a:srcRect/>
          <a:stretch>
            <a:fillRect/>
          </a:stretch>
        </p:blipFill>
        <p:spPr>
          <a:xfrm>
            <a:off x="1515032" y="2571750"/>
            <a:ext cx="6113934" cy="2262371"/>
          </a:xfrm>
          <a:prstGeom prst="rect">
            <a:avLst/>
          </a:prstGeom>
          <a:noFill/>
          <a:ln cap="flat">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16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D0DB35-9B4B-B1BA-8889-8E0C4FB233C0}"/>
              </a:ext>
            </a:extLst>
          </p:cNvPr>
          <p:cNvSpPr txBox="1">
            <a:spLocks noGrp="1"/>
          </p:cNvSpPr>
          <p:nvPr>
            <p:ph type="title"/>
          </p:nvPr>
        </p:nvSpPr>
        <p:spPr>
          <a:xfrm>
            <a:off x="0" y="868359"/>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995D3C3B-F40F-95AA-04F7-801472614D14}"/>
              </a:ext>
            </a:extLst>
          </p:cNvPr>
          <p:cNvSpPr txBox="1">
            <a:spLocks noGrp="1"/>
          </p:cNvSpPr>
          <p:nvPr>
            <p:ph type="body" idx="4294967295"/>
          </p:nvPr>
        </p:nvSpPr>
        <p:spPr>
          <a:xfrm>
            <a:off x="247985" y="1575575"/>
            <a:ext cx="3211208" cy="701792"/>
          </a:xfrm>
        </p:spPr>
        <p:txBody>
          <a:bodyPr>
            <a:noAutofit/>
          </a:bodyPr>
          <a:lstStyle/>
          <a:p>
            <a:pPr marL="85725" lvl="0" indent="0" defTabSz="685800">
              <a:spcBef>
                <a:spcPts val="750"/>
              </a:spcBef>
              <a:buNone/>
            </a:pPr>
            <a:r>
              <a:rPr lang="en-US" sz="1200">
                <a:solidFill>
                  <a:srgbClr val="000000"/>
                </a:solidFill>
                <a:cs typeface="Arial" pitchFamily="34"/>
              </a:rPr>
              <a:t>Bộ phận </a:t>
            </a:r>
            <a:r>
              <a:rPr lang="vi-VN" sz="1200">
                <a:solidFill>
                  <a:srgbClr val="000000"/>
                </a:solidFill>
                <a:cs typeface="Arial" pitchFamily="34"/>
              </a:rPr>
              <a:t>ép</a:t>
            </a:r>
            <a:r>
              <a:rPr lang="en-US" sz="1200">
                <a:solidFill>
                  <a:srgbClr val="000000"/>
                </a:solidFill>
                <a:cs typeface="Arial" pitchFamily="34"/>
              </a:rPr>
              <a:t> ẩm</a:t>
            </a:r>
          </a:p>
        </p:txBody>
      </p:sp>
      <p:sp>
        <p:nvSpPr>
          <p:cNvPr id="4" name="Rectangle 4">
            <a:extLst>
              <a:ext uri="{FF2B5EF4-FFF2-40B4-BE49-F238E27FC236}">
                <a16:creationId xmlns:a16="http://schemas.microsoft.com/office/drawing/2014/main" id="{669B2E50-0573-EB03-B84F-EADD76D2FA6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2">
            <a:extLst>
              <a:ext uri="{FF2B5EF4-FFF2-40B4-BE49-F238E27FC236}">
                <a16:creationId xmlns:a16="http://schemas.microsoft.com/office/drawing/2014/main" id="{74B8DBA8-7C92-8368-9816-B313469E70A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C4E40DA0-811C-ECAE-6E4F-6D0CF74944F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ABE2D148-7399-1A19-ACE4-0168AEC78B1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D52B6B04-51B1-A7EB-A920-4BE745CE443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9" name="Picture 3">
            <a:extLst>
              <a:ext uri="{FF2B5EF4-FFF2-40B4-BE49-F238E27FC236}">
                <a16:creationId xmlns:a16="http://schemas.microsoft.com/office/drawing/2014/main" id="{D952BC05-45E9-B22E-4ECE-C0CFEA632D1F}"/>
              </a:ext>
            </a:extLst>
          </p:cNvPr>
          <p:cNvPicPr>
            <a:picLocks noChangeAspect="1"/>
          </p:cNvPicPr>
          <p:nvPr/>
        </p:nvPicPr>
        <p:blipFill>
          <a:blip r:embed="rId2"/>
          <a:srcRect r="52717"/>
          <a:stretch>
            <a:fillRect/>
          </a:stretch>
        </p:blipFill>
        <p:spPr>
          <a:xfrm>
            <a:off x="3918514" y="1856579"/>
            <a:ext cx="3866046" cy="3021945"/>
          </a:xfrm>
          <a:prstGeom prst="rect">
            <a:avLst/>
          </a:prstGeom>
          <a:noFill/>
          <a:ln cap="flat">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179">
    <p:spTree>
      <p:nvGrpSpPr>
        <p:cNvPr id="1" name=""/>
        <p:cNvGrpSpPr/>
        <p:nvPr/>
      </p:nvGrpSpPr>
      <p:grpSpPr>
        <a:xfrm>
          <a:off x="0" y="0"/>
          <a:ext cx="0" cy="0"/>
          <a:chOff x="0" y="0"/>
          <a:chExt cx="0" cy="0"/>
        </a:xfrm>
      </p:grpSpPr>
      <p:sp>
        <p:nvSpPr>
          <p:cNvPr id="2" name="Pladsholder til indhold 2">
            <a:extLst>
              <a:ext uri="{FF2B5EF4-FFF2-40B4-BE49-F238E27FC236}">
                <a16:creationId xmlns:a16="http://schemas.microsoft.com/office/drawing/2014/main" id="{57F8CF72-0D30-AAD9-A963-6F93C3B09112}"/>
              </a:ext>
            </a:extLst>
          </p:cNvPr>
          <p:cNvSpPr txBox="1">
            <a:spLocks noGrp="1"/>
          </p:cNvSpPr>
          <p:nvPr>
            <p:ph type="body" idx="4294967295"/>
          </p:nvPr>
        </p:nvSpPr>
        <p:spPr>
          <a:xfrm>
            <a:off x="529958" y="1584646"/>
            <a:ext cx="4904686" cy="3028950"/>
          </a:xfrm>
        </p:spPr>
        <p:txBody>
          <a:bodyPr>
            <a:noAutofit/>
          </a:bodyPr>
          <a:lstStyle/>
          <a:p>
            <a:pPr marL="85725" lvl="0" indent="0" defTabSz="685800">
              <a:lnSpc>
                <a:spcPct val="70000"/>
              </a:lnSpc>
              <a:spcBef>
                <a:spcPts val="750"/>
              </a:spcBef>
              <a:buNone/>
            </a:pPr>
            <a:r>
              <a:rPr lang="en-GB" sz="1200" b="1">
                <a:solidFill>
                  <a:srgbClr val="000000"/>
                </a:solidFill>
                <a:cs typeface="Arial" pitchFamily="34"/>
              </a:rPr>
              <a:t>Vd. - </a:t>
            </a:r>
            <a:r>
              <a:rPr lang="vi-VN" sz="1200" b="1">
                <a:solidFill>
                  <a:srgbClr val="000000"/>
                </a:solidFill>
                <a:cs typeface="Arial" pitchFamily="34"/>
              </a:rPr>
              <a:t>Thay </a:t>
            </a:r>
            <a:r>
              <a:rPr lang="en-US" sz="1200" b="1">
                <a:solidFill>
                  <a:srgbClr val="000000"/>
                </a:solidFill>
                <a:cs typeface="Arial" pitchFamily="34"/>
              </a:rPr>
              <a:t>thế các </a:t>
            </a:r>
            <a:r>
              <a:rPr lang="vi-VN" sz="1200" b="1">
                <a:solidFill>
                  <a:srgbClr val="000000"/>
                </a:solidFill>
                <a:cs typeface="Arial" pitchFamily="34"/>
              </a:rPr>
              <a:t>băng tải khí nén </a:t>
            </a:r>
            <a:r>
              <a:rPr lang="en-US" sz="1200" b="1">
                <a:solidFill>
                  <a:srgbClr val="000000"/>
                </a:solidFill>
                <a:cs typeface="Arial" pitchFamily="34"/>
              </a:rPr>
              <a:t>bằng </a:t>
            </a:r>
            <a:r>
              <a:rPr lang="vi-VN" sz="1200" b="1">
                <a:solidFill>
                  <a:srgbClr val="000000"/>
                </a:solidFill>
                <a:cs typeface="Arial" pitchFamily="34"/>
              </a:rPr>
              <a:t>băng </a:t>
            </a:r>
            <a:r>
              <a:rPr lang="en-US" sz="1200" b="1">
                <a:solidFill>
                  <a:srgbClr val="000000"/>
                </a:solidFill>
                <a:cs typeface="Arial" pitchFamily="34"/>
              </a:rPr>
              <a:t>chuyền </a:t>
            </a:r>
            <a:r>
              <a:rPr lang="vi-VN" sz="1200" b="1">
                <a:solidFill>
                  <a:srgbClr val="000000"/>
                </a:solidFill>
                <a:cs typeface="Arial" pitchFamily="34"/>
              </a:rPr>
              <a:t>tải</a:t>
            </a:r>
            <a:r>
              <a:rPr lang="en-US" sz="1200" b="1">
                <a:solidFill>
                  <a:srgbClr val="000000"/>
                </a:solidFill>
                <a:cs typeface="Arial" pitchFamily="34"/>
              </a:rPr>
              <a:t> </a:t>
            </a:r>
            <a:endParaRPr lang="en-GB" sz="1200" b="1">
              <a:solidFill>
                <a:srgbClr val="000000"/>
              </a:solidFill>
              <a:cs typeface="Arial" pitchFamily="34"/>
            </a:endParaRPr>
          </a:p>
          <a:p>
            <a:pPr marL="85725" lvl="0" indent="0" defTabSz="685800">
              <a:lnSpc>
                <a:spcPct val="70000"/>
              </a:lnSpc>
              <a:spcBef>
                <a:spcPts val="750"/>
              </a:spcBef>
              <a:buNone/>
            </a:pPr>
            <a:r>
              <a:rPr lang="en-US" sz="1200" b="1">
                <a:solidFill>
                  <a:srgbClr val="000000"/>
                </a:solidFill>
                <a:cs typeface="Arial" pitchFamily="34"/>
              </a:rPr>
              <a:t>Băng tải khí nén:</a:t>
            </a:r>
          </a:p>
          <a:p>
            <a:pPr marL="196861" lvl="0" indent="-171450" defTabSz="685800">
              <a:lnSpc>
                <a:spcPct val="70000"/>
              </a:lnSpc>
              <a:spcBef>
                <a:spcPts val="750"/>
              </a:spcBef>
            </a:pPr>
            <a:r>
              <a:rPr lang="en-US" sz="1200">
                <a:solidFill>
                  <a:srgbClr val="000000"/>
                </a:solidFill>
                <a:cs typeface="Arial" pitchFamily="34"/>
              </a:rPr>
              <a:t>Hiệu suất động cơ</a:t>
            </a:r>
          </a:p>
          <a:p>
            <a:pPr marL="196861" lvl="0" indent="-171450" defTabSz="685800">
              <a:lnSpc>
                <a:spcPct val="70000"/>
              </a:lnSpc>
              <a:spcBef>
                <a:spcPts val="750"/>
              </a:spcBef>
            </a:pPr>
            <a:r>
              <a:rPr lang="en-US" sz="1200">
                <a:solidFill>
                  <a:srgbClr val="000000"/>
                </a:solidFill>
                <a:cs typeface="Arial" pitchFamily="34"/>
              </a:rPr>
              <a:t>Hiệu suất hệ truyền động </a:t>
            </a:r>
          </a:p>
          <a:p>
            <a:pPr marL="196861" lvl="0" indent="-171450" defTabSz="685800">
              <a:lnSpc>
                <a:spcPct val="70000"/>
              </a:lnSpc>
              <a:spcBef>
                <a:spcPts val="750"/>
              </a:spcBef>
            </a:pPr>
            <a:r>
              <a:rPr lang="en-US" sz="1200">
                <a:solidFill>
                  <a:srgbClr val="000000"/>
                </a:solidFill>
                <a:cs typeface="Arial" pitchFamily="34"/>
              </a:rPr>
              <a:t>Hiệu suất hệ truyền khí</a:t>
            </a:r>
          </a:p>
          <a:p>
            <a:pPr marL="196861" lvl="0" indent="-171450" defTabSz="685800">
              <a:lnSpc>
                <a:spcPct val="70000"/>
              </a:lnSpc>
              <a:spcBef>
                <a:spcPts val="750"/>
              </a:spcBef>
            </a:pPr>
            <a:r>
              <a:rPr lang="en-US" sz="1200">
                <a:solidFill>
                  <a:srgbClr val="000000"/>
                </a:solidFill>
                <a:cs typeface="Arial" pitchFamily="34"/>
              </a:rPr>
              <a:t>Tổn thất sản phẩm</a:t>
            </a:r>
            <a:endParaRPr lang="en-US" sz="1200" b="1">
              <a:solidFill>
                <a:srgbClr val="000000"/>
              </a:solidFill>
              <a:cs typeface="Arial" pitchFamily="34"/>
            </a:endParaRPr>
          </a:p>
          <a:p>
            <a:pPr marL="85725" lvl="0" indent="0" defTabSz="685800">
              <a:lnSpc>
                <a:spcPct val="70000"/>
              </a:lnSpc>
              <a:spcBef>
                <a:spcPts val="750"/>
              </a:spcBef>
              <a:buNone/>
            </a:pPr>
            <a:r>
              <a:rPr lang="en-US" sz="1200" b="1">
                <a:solidFill>
                  <a:srgbClr val="000000"/>
                </a:solidFill>
                <a:cs typeface="Arial" pitchFamily="34"/>
              </a:rPr>
              <a:t>Băng chuyền tải:</a:t>
            </a:r>
          </a:p>
          <a:p>
            <a:pPr marL="342900" lvl="0" indent="-171450" defTabSz="685800">
              <a:lnSpc>
                <a:spcPct val="70000"/>
              </a:lnSpc>
              <a:spcBef>
                <a:spcPts val="750"/>
              </a:spcBef>
            </a:pPr>
            <a:r>
              <a:rPr lang="en-US" sz="1200">
                <a:solidFill>
                  <a:srgbClr val="000000"/>
                </a:solidFill>
                <a:cs typeface="Arial" pitchFamily="34"/>
              </a:rPr>
              <a:t>Động cơ</a:t>
            </a:r>
          </a:p>
          <a:p>
            <a:pPr marL="342900" lvl="0" indent="-171450" defTabSz="685800">
              <a:lnSpc>
                <a:spcPct val="70000"/>
              </a:lnSpc>
              <a:spcBef>
                <a:spcPts val="750"/>
              </a:spcBef>
            </a:pPr>
            <a:r>
              <a:rPr lang="en-US" sz="1200">
                <a:solidFill>
                  <a:srgbClr val="000000"/>
                </a:solidFill>
                <a:cs typeface="Arial" pitchFamily="34"/>
              </a:rPr>
              <a:t>Hiệu suất hệ truyền động</a:t>
            </a:r>
            <a:endParaRPr lang="en-US" sz="1200" b="1">
              <a:solidFill>
                <a:srgbClr val="000000"/>
              </a:solidFill>
              <a:cs typeface="Arial" pitchFamily="34"/>
            </a:endParaRPr>
          </a:p>
          <a:p>
            <a:pPr marL="85725" lvl="0" indent="0" defTabSz="685800">
              <a:lnSpc>
                <a:spcPct val="70000"/>
              </a:lnSpc>
              <a:spcBef>
                <a:spcPts val="750"/>
              </a:spcBef>
              <a:buNone/>
            </a:pPr>
            <a:r>
              <a:rPr lang="en-US" sz="1200" b="1">
                <a:solidFill>
                  <a:srgbClr val="000000"/>
                </a:solidFill>
                <a:cs typeface="Arial" pitchFamily="34"/>
              </a:rPr>
              <a:t>Tiết kiệm năng lượng 80-95 %, dăm vụn 1-2 % </a:t>
            </a:r>
          </a:p>
          <a:p>
            <a:pPr marL="342900" lvl="0" indent="-171450" defTabSz="685800">
              <a:lnSpc>
                <a:spcPct val="70000"/>
              </a:lnSpc>
              <a:spcBef>
                <a:spcPts val="750"/>
              </a:spcBef>
            </a:pPr>
            <a:endParaRPr lang="en-US" sz="1200" b="1">
              <a:solidFill>
                <a:srgbClr val="000000"/>
              </a:solidFill>
              <a:cs typeface="Arial" pitchFamily="34"/>
            </a:endParaRPr>
          </a:p>
          <a:p>
            <a:pPr marL="85725" lvl="0" indent="0" defTabSz="685800">
              <a:lnSpc>
                <a:spcPct val="70000"/>
              </a:lnSpc>
              <a:spcBef>
                <a:spcPts val="750"/>
              </a:spcBef>
              <a:buNone/>
            </a:pPr>
            <a:r>
              <a:rPr lang="en-US" sz="1200" b="1">
                <a:solidFill>
                  <a:srgbClr val="000000"/>
                </a:solidFill>
                <a:cs typeface="Arial" pitchFamily="34"/>
              </a:rPr>
              <a:t>Chi phí Bảo trì có thể cao hơn đáng kể</a:t>
            </a:r>
          </a:p>
          <a:p>
            <a:pPr marL="171450" lvl="0" indent="-171450" defTabSz="685800">
              <a:lnSpc>
                <a:spcPct val="70000"/>
              </a:lnSpc>
              <a:spcBef>
                <a:spcPts val="750"/>
              </a:spcBef>
            </a:pPr>
            <a:endParaRPr lang="en-US" sz="1200" b="1">
              <a:solidFill>
                <a:srgbClr val="000000"/>
              </a:solidFill>
              <a:cs typeface="Arial" pitchFamily="34"/>
            </a:endParaRPr>
          </a:p>
        </p:txBody>
      </p:sp>
      <p:sp>
        <p:nvSpPr>
          <p:cNvPr id="3" name="Rectangle 2">
            <a:extLst>
              <a:ext uri="{FF2B5EF4-FFF2-40B4-BE49-F238E27FC236}">
                <a16:creationId xmlns:a16="http://schemas.microsoft.com/office/drawing/2014/main" id="{FF73E821-52B6-4BA0-56B4-63367A0429B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4" name="Rectangle 4">
            <a:extLst>
              <a:ext uri="{FF2B5EF4-FFF2-40B4-BE49-F238E27FC236}">
                <a16:creationId xmlns:a16="http://schemas.microsoft.com/office/drawing/2014/main" id="{C2B32D7A-6B9E-F3BE-D7A8-A3F75CE7E80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2">
            <a:extLst>
              <a:ext uri="{FF2B5EF4-FFF2-40B4-BE49-F238E27FC236}">
                <a16:creationId xmlns:a16="http://schemas.microsoft.com/office/drawing/2014/main" id="{DAB8CDA0-92F8-45A4-3144-A135DB9308A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E723F222-BDC9-E52E-7240-393E401479B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7D510B24-CC3F-219C-CFFB-E514F44F129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EFE08F54-F14A-5FE3-E95B-A5FF086EA5D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9" name="Picture 2">
            <a:extLst>
              <a:ext uri="{FF2B5EF4-FFF2-40B4-BE49-F238E27FC236}">
                <a16:creationId xmlns:a16="http://schemas.microsoft.com/office/drawing/2014/main" id="{7F4B7163-AC98-DAC1-22D3-93022278527E}"/>
              </a:ext>
            </a:extLst>
          </p:cNvPr>
          <p:cNvPicPr>
            <a:picLocks noChangeAspect="1"/>
          </p:cNvPicPr>
          <p:nvPr/>
        </p:nvPicPr>
        <p:blipFill>
          <a:blip r:embed="rId2"/>
          <a:srcRect/>
          <a:stretch>
            <a:fillRect/>
          </a:stretch>
        </p:blipFill>
        <p:spPr>
          <a:xfrm>
            <a:off x="5679365" y="3285951"/>
            <a:ext cx="2416521" cy="1812395"/>
          </a:xfrm>
          <a:prstGeom prst="rect">
            <a:avLst/>
          </a:prstGeom>
          <a:noFill/>
          <a:ln cap="flat">
            <a:noFill/>
          </a:ln>
        </p:spPr>
      </p:pic>
      <p:pic>
        <p:nvPicPr>
          <p:cNvPr id="10" name="Picture 3">
            <a:extLst>
              <a:ext uri="{FF2B5EF4-FFF2-40B4-BE49-F238E27FC236}">
                <a16:creationId xmlns:a16="http://schemas.microsoft.com/office/drawing/2014/main" id="{0D94E791-8797-5563-4B76-CE704675BB0A}"/>
              </a:ext>
            </a:extLst>
          </p:cNvPr>
          <p:cNvPicPr>
            <a:picLocks noChangeAspect="1"/>
          </p:cNvPicPr>
          <p:nvPr/>
        </p:nvPicPr>
        <p:blipFill>
          <a:blip r:embed="rId3"/>
          <a:srcRect/>
          <a:stretch>
            <a:fillRect/>
          </a:stretch>
        </p:blipFill>
        <p:spPr>
          <a:xfrm>
            <a:off x="5088453" y="1156533"/>
            <a:ext cx="3598346" cy="1755757"/>
          </a:xfrm>
          <a:prstGeom prst="rect">
            <a:avLst/>
          </a:prstGeom>
          <a:noFill/>
          <a:ln cap="flat">
            <a:noFill/>
          </a:ln>
        </p:spPr>
      </p:pic>
      <p:sp>
        <p:nvSpPr>
          <p:cNvPr id="11" name="TextBox 12">
            <a:extLst>
              <a:ext uri="{FF2B5EF4-FFF2-40B4-BE49-F238E27FC236}">
                <a16:creationId xmlns:a16="http://schemas.microsoft.com/office/drawing/2014/main" id="{D17E2EC1-D1D4-BC6F-AB46-7282EBBDE7F5}"/>
              </a:ext>
            </a:extLst>
          </p:cNvPr>
          <p:cNvSpPr txBox="1"/>
          <p:nvPr/>
        </p:nvSpPr>
        <p:spPr>
          <a:xfrm>
            <a:off x="529958" y="971870"/>
            <a:ext cx="6647221" cy="36933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337177"/>
                </a:solidFill>
                <a:uFillTx/>
                <a:latin typeface="Arial"/>
                <a:cs typeface="Arial" pitchFamily="34"/>
              </a:rPr>
              <a:t>Các biện pháp hiệu quả năng lượng trong xử lý sơ bộ </a:t>
            </a:r>
            <a:endParaRPr lang="en-VN" sz="1800" b="0" i="0" u="none" strike="noStrike" kern="1200" cap="none" spc="0" baseline="0">
              <a:solidFill>
                <a:srgbClr val="000000"/>
              </a:solidFill>
              <a:uFillTx/>
              <a:latin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15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539F08-E045-0ADC-6D91-5C75FD6CB013}"/>
              </a:ext>
            </a:extLst>
          </p:cNvPr>
          <p:cNvSpPr txBox="1">
            <a:spLocks noGrp="1"/>
          </p:cNvSpPr>
          <p:nvPr>
            <p:ph type="title"/>
          </p:nvPr>
        </p:nvSpPr>
        <p:spPr>
          <a:xfrm>
            <a:off x="0" y="937369"/>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66262E75-628E-DF45-76E9-C65D9F731791}"/>
              </a:ext>
            </a:extLst>
          </p:cNvPr>
          <p:cNvSpPr txBox="1">
            <a:spLocks noGrp="1"/>
          </p:cNvSpPr>
          <p:nvPr>
            <p:ph type="body" idx="4294967295"/>
          </p:nvPr>
        </p:nvSpPr>
        <p:spPr>
          <a:xfrm>
            <a:off x="603851" y="1631947"/>
            <a:ext cx="8229600" cy="3511552"/>
          </a:xfrm>
        </p:spPr>
        <p:txBody>
          <a:bodyPr>
            <a:noAutofit/>
          </a:bodyPr>
          <a:lstStyle/>
          <a:p>
            <a:pPr marL="85725" lvl="0" indent="0" algn="just" defTabSz="685800">
              <a:spcBef>
                <a:spcPts val="750"/>
              </a:spcBef>
              <a:buNone/>
            </a:pPr>
            <a:r>
              <a:rPr lang="en-US" sz="1200" b="1">
                <a:solidFill>
                  <a:srgbClr val="000000"/>
                </a:solidFill>
                <a:cs typeface="Arial" pitchFamily="34"/>
              </a:rPr>
              <a:t>Bộ phận làm ẩm – Tối ưu hoá quá trình khử nước trong bộ phận tạo hình dạng và bộ phận ép</a:t>
            </a:r>
            <a:endParaRPr lang="en-GB" sz="1200" b="1">
              <a:solidFill>
                <a:srgbClr val="000000"/>
              </a:solidFill>
              <a:cs typeface="Arial" pitchFamily="34"/>
            </a:endParaRPr>
          </a:p>
          <a:p>
            <a:pPr marL="428625" lvl="0" indent="-342900" algn="just" defTabSz="685800">
              <a:spcBef>
                <a:spcPts val="750"/>
              </a:spcBef>
            </a:pPr>
            <a:r>
              <a:rPr lang="en-GB" sz="1200">
                <a:solidFill>
                  <a:srgbClr val="000000"/>
                </a:solidFill>
                <a:cs typeface="Arial" pitchFamily="34"/>
              </a:rPr>
              <a:t>Trong các máy </a:t>
            </a:r>
            <a:r>
              <a:rPr lang="vi-VN" sz="1200">
                <a:solidFill>
                  <a:srgbClr val="000000"/>
                </a:solidFill>
                <a:cs typeface="Arial" pitchFamily="34"/>
              </a:rPr>
              <a:t>x</a:t>
            </a:r>
            <a:r>
              <a:rPr lang="en-GB" sz="1200">
                <a:solidFill>
                  <a:srgbClr val="000000"/>
                </a:solidFill>
                <a:cs typeface="Arial" pitchFamily="34"/>
              </a:rPr>
              <a:t>eo giấy cũ: </a:t>
            </a:r>
          </a:p>
          <a:p>
            <a:pPr marL="728667" lvl="1" indent="-342900" algn="just"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Quá nhiều các bộ phận chân không cao dư thừa bổ sung năng lượng vận hành chân không </a:t>
            </a:r>
          </a:p>
          <a:p>
            <a:pPr marL="728667" lvl="1" indent="-342900" algn="just"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Làm tăng tải trọng kéo chất sợi tạo hình dạng và lực dẫn động liên quan.  </a:t>
            </a:r>
          </a:p>
          <a:p>
            <a:pPr marL="428625" lvl="0" indent="-342900" algn="just" defTabSz="685800">
              <a:spcBef>
                <a:spcPts val="750"/>
              </a:spcBef>
            </a:pPr>
            <a:r>
              <a:rPr lang="en-GB" sz="1200">
                <a:solidFill>
                  <a:srgbClr val="000000"/>
                </a:solidFill>
                <a:cs typeface="Arial" pitchFamily="34"/>
              </a:rPr>
              <a:t>Giảm tái ngấm thấu</a:t>
            </a:r>
          </a:p>
          <a:p>
            <a:pPr marL="914381" lvl="1" indent="-317488" algn="just"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Sử dụng nỉ phù hợp cho mỗi lớp giấy đã sản xuất. </a:t>
            </a:r>
          </a:p>
          <a:p>
            <a:pPr marL="914381" lvl="1" indent="-317488" algn="just"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Tối ưu hóa hình dạng đường chạy băng giấy và đường chạy dây nỉ sao cho hai đường chạy này tách riêng càng sớm càng tốt</a:t>
            </a:r>
            <a:r>
              <a:rPr lang="en-US" sz="1200" kern="0">
                <a:solidFill>
                  <a:srgbClr val="000000"/>
                </a:solidFill>
                <a:ea typeface="Roboto"/>
                <a:cs typeface="Arial" pitchFamily="34"/>
              </a:rPr>
              <a:t> </a:t>
            </a:r>
            <a:endParaRPr lang="en-GB" sz="1200" kern="0">
              <a:solidFill>
                <a:srgbClr val="000000"/>
              </a:solidFill>
              <a:ea typeface="Roboto"/>
              <a:cs typeface="Arial" pitchFamily="34"/>
            </a:endParaRPr>
          </a:p>
          <a:p>
            <a:pPr marL="428625" lvl="0" indent="-342900" algn="just" defTabSz="685800">
              <a:spcBef>
                <a:spcPts val="750"/>
              </a:spcBef>
            </a:pPr>
            <a:r>
              <a:rPr lang="en-GB" sz="1200">
                <a:solidFill>
                  <a:srgbClr val="000000"/>
                </a:solidFill>
                <a:cs typeface="Arial" pitchFamily="34"/>
              </a:rPr>
              <a:t>Ép:</a:t>
            </a:r>
          </a:p>
          <a:p>
            <a:pPr marL="914381" lvl="1" indent="-317488" algn="just"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Tối đa hóa tải trọng níp ép trong giới hạn thiết kế</a:t>
            </a:r>
            <a:r>
              <a:rPr lang="en-US" sz="1200" kern="0">
                <a:solidFill>
                  <a:srgbClr val="000000"/>
                </a:solidFill>
                <a:ea typeface="Roboto"/>
                <a:cs typeface="Arial" pitchFamily="34"/>
              </a:rPr>
              <a:t> </a:t>
            </a:r>
          </a:p>
          <a:p>
            <a:pPr marL="914381" lvl="1" indent="-317488" algn="just"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Tối ưu hoá trải cuộn các mẫu bề mặt</a:t>
            </a:r>
          </a:p>
          <a:p>
            <a:pPr marL="914381" lvl="1" indent="-317488" algn="just" defTabSz="685800">
              <a:lnSpc>
                <a:spcPct val="100000"/>
              </a:lnSpc>
              <a:spcBef>
                <a:spcPts val="0"/>
              </a:spcBef>
              <a:buClr>
                <a:srgbClr val="000000"/>
              </a:buClr>
              <a:buSzPts val="1400"/>
              <a:buFont typeface="Roboto"/>
              <a:buChar char="○"/>
            </a:pPr>
            <a:r>
              <a:rPr lang="da-DK" sz="1200" kern="0">
                <a:solidFill>
                  <a:srgbClr val="000000"/>
                </a:solidFill>
                <a:ea typeface="Roboto"/>
                <a:cs typeface="Arial" pitchFamily="34"/>
              </a:rPr>
              <a:t>Thiết kế nỉ</a:t>
            </a:r>
          </a:p>
          <a:p>
            <a:pPr marL="914381" lvl="1" indent="-317488" algn="just" defTabSz="685800">
              <a:lnSpc>
                <a:spcPct val="100000"/>
              </a:lnSpc>
              <a:spcBef>
                <a:spcPts val="0"/>
              </a:spcBef>
              <a:buClr>
                <a:srgbClr val="000000"/>
              </a:buClr>
              <a:buSzPts val="1400"/>
              <a:buFont typeface="Roboto"/>
              <a:buChar char="○"/>
            </a:pPr>
            <a:r>
              <a:rPr lang="da-DK" sz="1200" kern="0">
                <a:solidFill>
                  <a:srgbClr val="000000"/>
                </a:solidFill>
                <a:ea typeface="Roboto"/>
                <a:cs typeface="Arial" pitchFamily="34"/>
              </a:rPr>
              <a:t>Giảm thiểu giảm nhiệt độ</a:t>
            </a:r>
            <a:endParaRPr lang="en-GB" sz="1200" kern="0">
              <a:solidFill>
                <a:srgbClr val="000000"/>
              </a:solidFill>
              <a:ea typeface="Roboto"/>
              <a:cs typeface="Arial" pitchFamily="34"/>
            </a:endParaRPr>
          </a:p>
          <a:p>
            <a:pPr marL="596883" lvl="1" indent="0" algn="just" defTabSz="685800">
              <a:lnSpc>
                <a:spcPct val="100000"/>
              </a:lnSpc>
              <a:spcBef>
                <a:spcPts val="0"/>
              </a:spcBef>
              <a:buNone/>
            </a:pPr>
            <a:endParaRPr lang="en-GB" sz="1200" kern="0">
              <a:solidFill>
                <a:srgbClr val="000000"/>
              </a:solidFill>
              <a:ea typeface="Roboto"/>
              <a:cs typeface="Arial" pitchFamily="34"/>
            </a:endParaRPr>
          </a:p>
        </p:txBody>
      </p:sp>
      <p:sp>
        <p:nvSpPr>
          <p:cNvPr id="4" name="Rectangle 2">
            <a:extLst>
              <a:ext uri="{FF2B5EF4-FFF2-40B4-BE49-F238E27FC236}">
                <a16:creationId xmlns:a16="http://schemas.microsoft.com/office/drawing/2014/main" id="{21A139C8-5BD7-AE59-B4C2-C244270A514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AC36EC2A-30B6-7EA1-D92C-E22808C3B56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8635290C-22B2-F081-B929-F44F3AEA08A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9E4C7816-BEA0-016A-0324-BF4E14602BF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7634FE32-4CD8-826B-6C2E-461F2B4390F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E61E4EE6-CCF3-813B-92E3-D8752966BF9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15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2D5CFC-7FE5-A09A-0E4D-C74E0A607711}"/>
              </a:ext>
            </a:extLst>
          </p:cNvPr>
          <p:cNvSpPr txBox="1">
            <a:spLocks noGrp="1"/>
          </p:cNvSpPr>
          <p:nvPr>
            <p:ph type="title"/>
          </p:nvPr>
        </p:nvSpPr>
        <p:spPr>
          <a:xfrm>
            <a:off x="0" y="865113"/>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A5D96BB7-9F7D-EAC5-1B72-AEA69A7892B5}"/>
              </a:ext>
            </a:extLst>
          </p:cNvPr>
          <p:cNvSpPr txBox="1">
            <a:spLocks noGrp="1"/>
          </p:cNvSpPr>
          <p:nvPr>
            <p:ph type="body" idx="4294967295"/>
          </p:nvPr>
        </p:nvSpPr>
        <p:spPr>
          <a:xfrm>
            <a:off x="120764" y="1429975"/>
            <a:ext cx="4321838" cy="3573466"/>
          </a:xfrm>
        </p:spPr>
        <p:txBody>
          <a:bodyPr>
            <a:noAutofit/>
          </a:bodyPr>
          <a:lstStyle/>
          <a:p>
            <a:pPr marL="85725" lvl="0" indent="0" algn="just" defTabSz="685800">
              <a:spcBef>
                <a:spcPts val="750"/>
              </a:spcBef>
              <a:buNone/>
            </a:pPr>
            <a:r>
              <a:rPr lang="en-US" sz="1400" b="1">
                <a:solidFill>
                  <a:srgbClr val="000000"/>
                </a:solidFill>
                <a:cs typeface="Arial" pitchFamily="34"/>
              </a:rPr>
              <a:t>Bộ phận làm ẩm– Làm nóng sơ bộ các hộp hơi</a:t>
            </a:r>
            <a:endParaRPr lang="en-GB" sz="1400">
              <a:solidFill>
                <a:srgbClr val="000000"/>
              </a:solidFill>
              <a:cs typeface="Arial" pitchFamily="34"/>
            </a:endParaRPr>
          </a:p>
          <a:p>
            <a:pPr marL="171450" lvl="0" indent="-171450" algn="just" defTabSz="685800">
              <a:spcBef>
                <a:spcPts val="750"/>
              </a:spcBef>
            </a:pPr>
            <a:r>
              <a:rPr lang="en-GB" sz="1400">
                <a:solidFill>
                  <a:srgbClr val="000000"/>
                </a:solidFill>
                <a:cs typeface="Arial" pitchFamily="34"/>
              </a:rPr>
              <a:t>Thông thường một hộp hơi được cài đặt nhằm làm tăng nhiệt độ của băng giấy ẩm, trước khi ép, do đó độ nhớt nước sẽ giảm và hộp hơi sẽ ráo và khô dễ dàng hơn.</a:t>
            </a:r>
          </a:p>
          <a:p>
            <a:pPr marL="171450" lvl="0" indent="-171450" algn="just" defTabSz="685800">
              <a:spcBef>
                <a:spcPts val="750"/>
              </a:spcBef>
            </a:pPr>
            <a:r>
              <a:rPr lang="en-GB" sz="1400">
                <a:solidFill>
                  <a:srgbClr val="000000"/>
                </a:solidFill>
                <a:cs typeface="Arial" pitchFamily="34"/>
              </a:rPr>
              <a:t> Sau đó, hộp hơi sẽ cho phép máy xeo giấy hoạt động tại tốc độ nhanh nhất hoặc tiêu thụ ít năng lượng hơn. Hộp hơi sẽ sử dụng năng lượng dưới dạng hơi nước, nhưng việc tiết kiệm năng lượng trong bộ phận xeo khô sẽ cao hơn nhiều. </a:t>
            </a:r>
          </a:p>
          <a:p>
            <a:pPr marL="171450" lvl="0" indent="-171450" algn="just" defTabSz="685800">
              <a:spcBef>
                <a:spcPts val="750"/>
              </a:spcBef>
            </a:pPr>
            <a:r>
              <a:rPr lang="en-GB" sz="1400">
                <a:solidFill>
                  <a:srgbClr val="000000"/>
                </a:solidFill>
                <a:cs typeface="Arial" pitchFamily="34"/>
              </a:rPr>
              <a:t>Hơi nước bổ sung làm tăng nhiệt độ và độ nhớt</a:t>
            </a:r>
          </a:p>
          <a:p>
            <a:pPr marL="171450" lvl="0" indent="-171450" algn="just" defTabSz="685800">
              <a:spcBef>
                <a:spcPts val="750"/>
              </a:spcBef>
            </a:pPr>
            <a:r>
              <a:rPr lang="en-GB" sz="1400">
                <a:solidFill>
                  <a:srgbClr val="000000"/>
                </a:solidFill>
                <a:cs typeface="Arial" pitchFamily="34"/>
              </a:rPr>
              <a:t>Việc tiết kiệm năng lượng tương đương với lượng nước đó sẽ không còn bị bốc hơi</a:t>
            </a:r>
            <a:r>
              <a:rPr lang="en-US" sz="1400">
                <a:solidFill>
                  <a:srgbClr val="000000"/>
                </a:solidFill>
                <a:cs typeface="Arial" pitchFamily="34"/>
              </a:rPr>
              <a:t>.</a:t>
            </a:r>
          </a:p>
          <a:p>
            <a:pPr marL="171450" lvl="0" indent="-171450" algn="just" defTabSz="685800">
              <a:spcBef>
                <a:spcPts val="750"/>
              </a:spcBef>
            </a:pP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7C7E3F7A-EABC-15B8-9404-A84BFC6B5DA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18BB346C-E176-08B0-1035-E5F7DC7AFB7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BDDD6187-A1C2-2C0D-E910-6BA07C44C91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7DB08FC0-8433-1EC2-982F-A371446F45D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EA569E2-0EF1-DEA8-E2A2-ADFBF7AEB42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79C6B941-1BEE-3EA9-409E-38CD5E20C87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6146">
            <a:extLst>
              <a:ext uri="{FF2B5EF4-FFF2-40B4-BE49-F238E27FC236}">
                <a16:creationId xmlns:a16="http://schemas.microsoft.com/office/drawing/2014/main" id="{20FB343C-4794-4F00-A904-3771B33B397D}"/>
              </a:ext>
            </a:extLst>
          </p:cNvPr>
          <p:cNvPicPr>
            <a:picLocks noChangeAspect="1"/>
          </p:cNvPicPr>
          <p:nvPr/>
        </p:nvPicPr>
        <p:blipFill>
          <a:blip r:embed="rId2"/>
          <a:srcRect/>
          <a:stretch>
            <a:fillRect/>
          </a:stretch>
        </p:blipFill>
        <p:spPr>
          <a:xfrm>
            <a:off x="4826578" y="1353741"/>
            <a:ext cx="4102364" cy="2924644"/>
          </a:xfrm>
          <a:prstGeom prst="rect">
            <a:avLst/>
          </a:prstGeom>
          <a:noFill/>
          <a:ln cap="flat">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188">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6BCE8-05DE-BFF1-78BC-7D868002AEF9}"/>
              </a:ext>
            </a:extLst>
          </p:cNvPr>
          <p:cNvSpPr txBox="1">
            <a:spLocks noGrp="1"/>
          </p:cNvSpPr>
          <p:nvPr>
            <p:ph type="title"/>
          </p:nvPr>
        </p:nvSpPr>
        <p:spPr>
          <a:xfrm>
            <a:off x="0" y="862516"/>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B663CD18-56F9-3BC9-2B4E-D96A1573E1D0}"/>
              </a:ext>
            </a:extLst>
          </p:cNvPr>
          <p:cNvSpPr txBox="1">
            <a:spLocks noGrp="1"/>
          </p:cNvSpPr>
          <p:nvPr>
            <p:ph type="body" idx="4294967295"/>
          </p:nvPr>
        </p:nvSpPr>
        <p:spPr>
          <a:xfrm>
            <a:off x="129396" y="1407307"/>
            <a:ext cx="8229600" cy="2522034"/>
          </a:xfrm>
        </p:spPr>
        <p:txBody>
          <a:bodyPr/>
          <a:lstStyle/>
          <a:p>
            <a:pPr marL="5952" lvl="0" indent="0" defTabSz="685800">
              <a:lnSpc>
                <a:spcPct val="70000"/>
              </a:lnSpc>
              <a:spcBef>
                <a:spcPts val="750"/>
              </a:spcBef>
              <a:buNone/>
            </a:pPr>
            <a:r>
              <a:rPr lang="en-GB" sz="1200" b="1">
                <a:solidFill>
                  <a:srgbClr val="000000"/>
                </a:solidFill>
                <a:cs typeface="Arial" pitchFamily="34"/>
              </a:rPr>
              <a:t>Bộ phận làm ẩm– Khử nước tại bộ phận ép</a:t>
            </a:r>
          </a:p>
          <a:p>
            <a:pPr marL="5952" lvl="0" indent="0" defTabSz="685800">
              <a:lnSpc>
                <a:spcPct val="70000"/>
              </a:lnSpc>
              <a:spcBef>
                <a:spcPts val="750"/>
              </a:spcBef>
              <a:buNone/>
            </a:pPr>
            <a:r>
              <a:rPr lang="en-GB" sz="1200">
                <a:solidFill>
                  <a:srgbClr val="000000"/>
                </a:solidFill>
                <a:cs typeface="Arial" pitchFamily="34"/>
              </a:rPr>
              <a:t>Khử nước trong các nhà máy sản xuất giấy được thực hiện bằng cách tăng áp lực nip và sử dụng áp lực nip thống nhất theo chiều ngang</a:t>
            </a:r>
            <a:r>
              <a:rPr lang="en-US" sz="1200">
                <a:solidFill>
                  <a:srgbClr val="000000"/>
                </a:solidFill>
                <a:cs typeface="Arial" pitchFamily="34"/>
              </a:rPr>
              <a:t> </a:t>
            </a:r>
            <a:r>
              <a:rPr lang="vi-VN" sz="1200">
                <a:solidFill>
                  <a:srgbClr val="000000"/>
                </a:solidFill>
                <a:cs typeface="Arial" pitchFamily="34"/>
              </a:rPr>
              <a:t>.</a:t>
            </a:r>
            <a:endParaRPr lang="en-GB" sz="1200">
              <a:solidFill>
                <a:srgbClr val="000000"/>
              </a:solidFill>
              <a:cs typeface="Arial" pitchFamily="34"/>
            </a:endParaRPr>
          </a:p>
          <a:p>
            <a:pPr marL="5952" lvl="0" indent="0" defTabSz="685800">
              <a:lnSpc>
                <a:spcPct val="70000"/>
              </a:lnSpc>
              <a:spcBef>
                <a:spcPts val="750"/>
              </a:spcBef>
              <a:buNone/>
            </a:pPr>
            <a:r>
              <a:rPr lang="en-GB" sz="1200">
                <a:solidFill>
                  <a:srgbClr val="000000"/>
                </a:solidFill>
                <a:cs typeface="Arial" pitchFamily="34"/>
              </a:rPr>
              <a:t>Để đảm bảo sử dụng hiệu quả các chức năng thiết bị, thì tại tất cả các thời điểm cần cung cấp đầy đủ hoạt động sửa chữa, bảo dưỡng và sửa đổi. </a:t>
            </a:r>
          </a:p>
          <a:p>
            <a:pPr marL="0" lvl="0" indent="0" defTabSz="685800">
              <a:lnSpc>
                <a:spcPct val="70000"/>
              </a:lnSpc>
              <a:spcBef>
                <a:spcPts val="750"/>
              </a:spcBef>
              <a:buNone/>
            </a:pPr>
            <a:r>
              <a:rPr lang="en-GB" sz="1200">
                <a:solidFill>
                  <a:srgbClr val="000000"/>
                </a:solidFill>
                <a:cs typeface="Arial" pitchFamily="34"/>
              </a:rPr>
              <a:t>Nên cẩn thận trong việc kiểm soát hàng ngày nhằm đảm bảo rằng phôi ép đủ đàn hồi để có được lực hút đầy đủ.   </a:t>
            </a:r>
            <a:endParaRPr lang="en-US" sz="1200">
              <a:solidFill>
                <a:srgbClr val="000000"/>
              </a:solidFill>
              <a:cs typeface="Arial" pitchFamily="34"/>
            </a:endParaRPr>
          </a:p>
          <a:p>
            <a:pPr marL="0" lvl="0" indent="0" defTabSz="685800">
              <a:lnSpc>
                <a:spcPct val="70000"/>
              </a:lnSpc>
              <a:spcBef>
                <a:spcPts val="750"/>
              </a:spcBef>
              <a:buNone/>
            </a:pPr>
            <a:r>
              <a:rPr lang="vi-VN" sz="1200">
                <a:solidFill>
                  <a:srgbClr val="000000"/>
                </a:solidFill>
                <a:cs typeface="Arial" pitchFamily="34"/>
              </a:rPr>
              <a:t>W = (Pw-Dm) / (1-PW)</a:t>
            </a:r>
            <a:endParaRPr lang="en-GB" sz="1200">
              <a:solidFill>
                <a:srgbClr val="000000"/>
              </a:solidFill>
              <a:cs typeface="Arial" pitchFamily="34"/>
            </a:endParaRPr>
          </a:p>
          <a:p>
            <a:pPr marL="171450" lvl="0" indent="-171450" defTabSz="685800">
              <a:lnSpc>
                <a:spcPct val="70000"/>
              </a:lnSpc>
              <a:spcBef>
                <a:spcPts val="750"/>
              </a:spcBef>
              <a:buFont typeface="Wingdings"/>
              <a:buChar char="Ø"/>
            </a:pPr>
            <a:r>
              <a:rPr lang="vi-VN" sz="1200">
                <a:solidFill>
                  <a:srgbClr val="000000"/>
                </a:solidFill>
                <a:cs typeface="Arial" pitchFamily="34"/>
              </a:rPr>
              <a:t>W: </a:t>
            </a:r>
            <a:r>
              <a:rPr lang="en-GB" sz="1200">
                <a:solidFill>
                  <a:srgbClr val="000000"/>
                </a:solidFill>
                <a:cs typeface="Arial" pitchFamily="34"/>
              </a:rPr>
              <a:t>là giá trị lượng ẩm bốc hơi từ 1 kg dm % giấy [ kg ]</a:t>
            </a:r>
            <a:r>
              <a:rPr lang="en-US" sz="1200">
                <a:solidFill>
                  <a:srgbClr val="000000"/>
                </a:solidFill>
                <a:cs typeface="Arial" pitchFamily="34"/>
              </a:rPr>
              <a:t> </a:t>
            </a:r>
          </a:p>
          <a:p>
            <a:pPr marL="171450" lvl="0" indent="-171450" defTabSz="685800">
              <a:lnSpc>
                <a:spcPct val="70000"/>
              </a:lnSpc>
              <a:spcBef>
                <a:spcPts val="750"/>
              </a:spcBef>
              <a:buFont typeface="Wingdings"/>
              <a:buChar char="Ø"/>
            </a:pPr>
            <a:r>
              <a:rPr lang="vi-VN" sz="1200">
                <a:solidFill>
                  <a:srgbClr val="000000"/>
                </a:solidFill>
                <a:cs typeface="Arial" pitchFamily="34"/>
              </a:rPr>
              <a:t>Dm: </a:t>
            </a:r>
            <a:r>
              <a:rPr lang="en-GB" sz="1200">
                <a:solidFill>
                  <a:srgbClr val="000000"/>
                </a:solidFill>
                <a:cs typeface="Arial" pitchFamily="34"/>
              </a:rPr>
              <a:t>là độ ẩm cuộn giấy tại phần ống dẫn xeo [%]</a:t>
            </a:r>
            <a:r>
              <a:rPr lang="en-US" sz="1200">
                <a:solidFill>
                  <a:srgbClr val="000000"/>
                </a:solidFill>
                <a:cs typeface="Arial" pitchFamily="34"/>
              </a:rPr>
              <a:t> </a:t>
            </a:r>
          </a:p>
          <a:p>
            <a:pPr marL="171450" lvl="0" indent="-171450" defTabSz="685800">
              <a:lnSpc>
                <a:spcPct val="70000"/>
              </a:lnSpc>
              <a:spcBef>
                <a:spcPts val="750"/>
              </a:spcBef>
            </a:pPr>
            <a:r>
              <a:rPr lang="vi-VN" sz="1200">
                <a:solidFill>
                  <a:srgbClr val="000000"/>
                </a:solidFill>
                <a:cs typeface="Arial" pitchFamily="34"/>
              </a:rPr>
              <a:t>Pw: </a:t>
            </a:r>
            <a:r>
              <a:rPr lang="en-GB" sz="1200">
                <a:solidFill>
                  <a:srgbClr val="000000"/>
                </a:solidFill>
                <a:cs typeface="Arial" pitchFamily="34"/>
              </a:rPr>
              <a:t>là độ ẩm cuộn giấy tại ống dẫn ép</a:t>
            </a:r>
            <a:r>
              <a:rPr lang="en-US" sz="1200">
                <a:solidFill>
                  <a:srgbClr val="000000"/>
                </a:solidFill>
                <a:cs typeface="Arial" pitchFamily="34"/>
              </a:rPr>
              <a:t> </a:t>
            </a:r>
            <a:r>
              <a:rPr lang="vi-VN" sz="1200">
                <a:solidFill>
                  <a:srgbClr val="000000"/>
                </a:solidFill>
                <a:cs typeface="Arial" pitchFamily="34"/>
              </a:rPr>
              <a:t>[%]</a:t>
            </a:r>
            <a:br>
              <a:rPr lang="vi-VN" sz="1200">
                <a:solidFill>
                  <a:srgbClr val="000000"/>
                </a:solidFill>
                <a:cs typeface="Arial" pitchFamily="34"/>
              </a:rPr>
            </a:br>
            <a:r>
              <a:rPr lang="vi-VN" sz="1200">
                <a:solidFill>
                  <a:srgbClr val="000000"/>
                </a:solidFill>
                <a:cs typeface="Arial" pitchFamily="34"/>
              </a:rPr>
              <a:t>Bảng hiển thị </a:t>
            </a:r>
            <a:r>
              <a:rPr lang="en-GB" sz="1200">
                <a:solidFill>
                  <a:srgbClr val="000000"/>
                </a:solidFill>
                <a:cs typeface="Arial" pitchFamily="34"/>
              </a:rPr>
              <a:t>độ ẩm bốc hơi từ Pw % giấy ẩm khi sản 1 kg giấy , khi đó độ ẩm giấy ở cuối máy xeo ( Dm ) là 5 % hoặc 10 %</a:t>
            </a:r>
            <a:endParaRPr lang="en-US" sz="1200">
              <a:solidFill>
                <a:srgbClr val="000000"/>
              </a:solidFill>
              <a:cs typeface="Arial" pitchFamily="34"/>
            </a:endParaRPr>
          </a:p>
          <a:p>
            <a:pPr marL="85725" lvl="0" indent="0" defTabSz="685800">
              <a:lnSpc>
                <a:spcPct val="70000"/>
              </a:lnSpc>
              <a:spcBef>
                <a:spcPts val="750"/>
              </a:spcBef>
              <a:buNone/>
            </a:pPr>
            <a:endParaRPr lang="en-US" sz="1200" b="1">
              <a:solidFill>
                <a:srgbClr val="000000"/>
              </a:solidFill>
              <a:cs typeface="Arial" pitchFamily="34"/>
            </a:endParaRPr>
          </a:p>
        </p:txBody>
      </p:sp>
      <p:sp>
        <p:nvSpPr>
          <p:cNvPr id="4" name="Rectangle 2">
            <a:extLst>
              <a:ext uri="{FF2B5EF4-FFF2-40B4-BE49-F238E27FC236}">
                <a16:creationId xmlns:a16="http://schemas.microsoft.com/office/drawing/2014/main" id="{3FF4F6C2-64DE-FA30-8073-E4AF03ED16E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2F1B95E3-6F17-75D2-1137-A543DF29899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4968CE96-8DFA-355C-E2E7-D525FA371B8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CBB2F12D-8AF7-495F-253F-A8EA161D41A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DBA0A52A-52A5-B7EA-31A8-1FC8DFF0C0C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2509FC8D-8CD2-129D-3FC7-29EB3A6A761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graphicFrame>
        <p:nvGraphicFramePr>
          <p:cNvPr id="10" name="Table 8">
            <a:extLst>
              <a:ext uri="{FF2B5EF4-FFF2-40B4-BE49-F238E27FC236}">
                <a16:creationId xmlns:a16="http://schemas.microsoft.com/office/drawing/2014/main" id="{86726226-260C-ED68-AA1E-A4872C8C35C8}"/>
              </a:ext>
            </a:extLst>
          </p:cNvPr>
          <p:cNvGraphicFramePr>
            <a:graphicFrameLocks noGrp="1"/>
          </p:cNvGraphicFramePr>
          <p:nvPr/>
        </p:nvGraphicFramePr>
        <p:xfrm>
          <a:off x="2390662" y="3929341"/>
          <a:ext cx="5591062" cy="1181112"/>
        </p:xfrm>
        <a:graphic>
          <a:graphicData uri="http://schemas.openxmlformats.org/drawingml/2006/table">
            <a:tbl>
              <a:tblPr firstRow="1" firstCol="1" bandRow="1">
                <a:effectLst/>
                <a:tableStyleId>{5C22544A-7EE6-4342-B048-85BDC9FD1C3A}</a:tableStyleId>
              </a:tblPr>
              <a:tblGrid>
                <a:gridCol w="969483">
                  <a:extLst>
                    <a:ext uri="{9D8B030D-6E8A-4147-A177-3AD203B41FA5}">
                      <a16:colId xmlns:a16="http://schemas.microsoft.com/office/drawing/2014/main" val="4096532227"/>
                    </a:ext>
                  </a:extLst>
                </a:gridCol>
                <a:gridCol w="1388123">
                  <a:extLst>
                    <a:ext uri="{9D8B030D-6E8A-4147-A177-3AD203B41FA5}">
                      <a16:colId xmlns:a16="http://schemas.microsoft.com/office/drawing/2014/main" val="3648379848"/>
                    </a:ext>
                  </a:extLst>
                </a:gridCol>
                <a:gridCol w="317168">
                  <a:extLst>
                    <a:ext uri="{9D8B030D-6E8A-4147-A177-3AD203B41FA5}">
                      <a16:colId xmlns:a16="http://schemas.microsoft.com/office/drawing/2014/main" val="2149994042"/>
                    </a:ext>
                  </a:extLst>
                </a:gridCol>
                <a:gridCol w="291629">
                  <a:extLst>
                    <a:ext uri="{9D8B030D-6E8A-4147-A177-3AD203B41FA5}">
                      <a16:colId xmlns:a16="http://schemas.microsoft.com/office/drawing/2014/main" val="2599883663"/>
                    </a:ext>
                  </a:extLst>
                </a:gridCol>
                <a:gridCol w="291629">
                  <a:extLst>
                    <a:ext uri="{9D8B030D-6E8A-4147-A177-3AD203B41FA5}">
                      <a16:colId xmlns:a16="http://schemas.microsoft.com/office/drawing/2014/main" val="3543481554"/>
                    </a:ext>
                  </a:extLst>
                </a:gridCol>
                <a:gridCol w="291629">
                  <a:extLst>
                    <a:ext uri="{9D8B030D-6E8A-4147-A177-3AD203B41FA5}">
                      <a16:colId xmlns:a16="http://schemas.microsoft.com/office/drawing/2014/main" val="3201159469"/>
                    </a:ext>
                  </a:extLst>
                </a:gridCol>
                <a:gridCol w="291629">
                  <a:extLst>
                    <a:ext uri="{9D8B030D-6E8A-4147-A177-3AD203B41FA5}">
                      <a16:colId xmlns:a16="http://schemas.microsoft.com/office/drawing/2014/main" val="735861445"/>
                    </a:ext>
                  </a:extLst>
                </a:gridCol>
                <a:gridCol w="291629">
                  <a:extLst>
                    <a:ext uri="{9D8B030D-6E8A-4147-A177-3AD203B41FA5}">
                      <a16:colId xmlns:a16="http://schemas.microsoft.com/office/drawing/2014/main" val="1125178180"/>
                    </a:ext>
                  </a:extLst>
                </a:gridCol>
                <a:gridCol w="291629">
                  <a:extLst>
                    <a:ext uri="{9D8B030D-6E8A-4147-A177-3AD203B41FA5}">
                      <a16:colId xmlns:a16="http://schemas.microsoft.com/office/drawing/2014/main" val="1562231191"/>
                    </a:ext>
                  </a:extLst>
                </a:gridCol>
                <a:gridCol w="291629">
                  <a:extLst>
                    <a:ext uri="{9D8B030D-6E8A-4147-A177-3AD203B41FA5}">
                      <a16:colId xmlns:a16="http://schemas.microsoft.com/office/drawing/2014/main" val="1418624075"/>
                    </a:ext>
                  </a:extLst>
                </a:gridCol>
                <a:gridCol w="291629">
                  <a:extLst>
                    <a:ext uri="{9D8B030D-6E8A-4147-A177-3AD203B41FA5}">
                      <a16:colId xmlns:a16="http://schemas.microsoft.com/office/drawing/2014/main" val="4126825070"/>
                    </a:ext>
                  </a:extLst>
                </a:gridCol>
                <a:gridCol w="291629">
                  <a:extLst>
                    <a:ext uri="{9D8B030D-6E8A-4147-A177-3AD203B41FA5}">
                      <a16:colId xmlns:a16="http://schemas.microsoft.com/office/drawing/2014/main" val="1452156391"/>
                    </a:ext>
                  </a:extLst>
                </a:gridCol>
                <a:gridCol w="291629">
                  <a:extLst>
                    <a:ext uri="{9D8B030D-6E8A-4147-A177-3AD203B41FA5}">
                      <a16:colId xmlns:a16="http://schemas.microsoft.com/office/drawing/2014/main" val="49970067"/>
                    </a:ext>
                  </a:extLst>
                </a:gridCol>
              </a:tblGrid>
              <a:tr h="319491">
                <a:tc gridSpan="2">
                  <a:txBody>
                    <a:bodyPr/>
                    <a:lstStyle/>
                    <a:p>
                      <a:pPr lvl="0" algn="ctr">
                        <a:lnSpc>
                          <a:spcPct val="115000"/>
                        </a:lnSpc>
                        <a:spcAft>
                          <a:spcPts val="0"/>
                        </a:spcAft>
                      </a:pPr>
                      <a:r>
                        <a:rPr lang="en-GB" sz="800"/>
                        <a:t>Pw %</a:t>
                      </a:r>
                      <a:endParaRPr lang="en-GB" sz="800">
                        <a:solidFill>
                          <a:srgbClr val="333333"/>
                        </a:solidFill>
                        <a:latin typeface="Arial"/>
                        <a:ea typeface="Times New Roman"/>
                        <a:cs typeface="Times New Roman"/>
                      </a:endParaRPr>
                    </a:p>
                  </a:txBody>
                  <a:tcPr marL="0" marR="0" marT="0" marB="0"/>
                </a:tc>
                <a:tc hMerge="1">
                  <a:txBody>
                    <a:bodyPr/>
                    <a:lstStyle/>
                    <a:p>
                      <a:endParaRPr lang="en-VN"/>
                    </a:p>
                  </a:txBody>
                  <a:tcPr/>
                </a:tc>
                <a:tc>
                  <a:txBody>
                    <a:bodyPr/>
                    <a:lstStyle/>
                    <a:p>
                      <a:pPr lvl="0" algn="ctr">
                        <a:lnSpc>
                          <a:spcPct val="115000"/>
                        </a:lnSpc>
                        <a:spcAft>
                          <a:spcPts val="0"/>
                        </a:spcAft>
                      </a:pPr>
                      <a:r>
                        <a:rPr lang="en-GB" sz="800"/>
                        <a:t>65</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64</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63</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62</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61</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60</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59</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58</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57</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56</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55</a:t>
                      </a:r>
                      <a:endParaRPr lang="en-GB" sz="800">
                        <a:solidFill>
                          <a:srgbClr val="333333"/>
                        </a:solidFill>
                        <a:latin typeface="Arial"/>
                        <a:ea typeface="Times New Roman"/>
                        <a:cs typeface="Times New Roman"/>
                      </a:endParaRPr>
                    </a:p>
                  </a:txBody>
                  <a:tcPr marL="0" marR="0" marT="0" marB="0"/>
                </a:tc>
                <a:extLst>
                  <a:ext uri="{0D108BD9-81ED-4DB2-BD59-A6C34878D82A}">
                    <a16:rowId xmlns:a16="http://schemas.microsoft.com/office/drawing/2014/main" val="3240728837"/>
                  </a:ext>
                </a:extLst>
              </a:tr>
              <a:tr h="430810">
                <a:tc rowSpan="2">
                  <a:txBody>
                    <a:bodyPr/>
                    <a:lstStyle/>
                    <a:p>
                      <a:pPr lvl="0" algn="ctr">
                        <a:lnSpc>
                          <a:spcPct val="115000"/>
                        </a:lnSpc>
                        <a:spcAft>
                          <a:spcPts val="0"/>
                        </a:spcAft>
                      </a:pPr>
                      <a:r>
                        <a:rPr lang="en-GB" sz="800"/>
                        <a:t>                W (kg)</a:t>
                      </a:r>
                      <a:endParaRPr lang="en-GB" sz="800">
                        <a:solidFill>
                          <a:srgbClr val="333333"/>
                        </a:solidFill>
                        <a:latin typeface="Arial"/>
                        <a:ea typeface="Times New Roman"/>
                        <a:cs typeface="Times New Roman"/>
                      </a:endParaRPr>
                    </a:p>
                  </a:txBody>
                  <a:tcPr marL="0" marR="0" marT="0" marB="0" anchor="ctr"/>
                </a:tc>
                <a:tc>
                  <a:txBody>
                    <a:bodyPr/>
                    <a:lstStyle/>
                    <a:p>
                      <a:pPr lvl="0">
                        <a:lnSpc>
                          <a:spcPct val="115000"/>
                        </a:lnSpc>
                        <a:spcAft>
                          <a:spcPts val="0"/>
                        </a:spcAft>
                      </a:pPr>
                      <a:r>
                        <a:rPr lang="en-GB" sz="800"/>
                        <a:t>Độ ẩm của giấy: 5 % (Dm)</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1,71</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1.64</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1.57</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1.50</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1.44</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1.38</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1.32</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1.26</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1.21</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1.16</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1.11</a:t>
                      </a:r>
                      <a:endParaRPr lang="en-GB" sz="800">
                        <a:solidFill>
                          <a:srgbClr val="333333"/>
                        </a:solidFill>
                        <a:latin typeface="Arial"/>
                        <a:ea typeface="Times New Roman"/>
                        <a:cs typeface="Times New Roman"/>
                      </a:endParaRPr>
                    </a:p>
                  </a:txBody>
                  <a:tcPr marL="0" marR="0" marT="0" marB="0" anchor="ctr"/>
                </a:tc>
                <a:extLst>
                  <a:ext uri="{0D108BD9-81ED-4DB2-BD59-A6C34878D82A}">
                    <a16:rowId xmlns:a16="http://schemas.microsoft.com/office/drawing/2014/main" val="211054942"/>
                  </a:ext>
                </a:extLst>
              </a:tr>
              <a:tr h="430810">
                <a:tc vMerge="1">
                  <a:txBody>
                    <a:bodyPr/>
                    <a:lstStyle/>
                    <a:p>
                      <a:endParaRPr lang="en-VN"/>
                    </a:p>
                  </a:txBody>
                  <a:tcPr/>
                </a:tc>
                <a:tc>
                  <a:txBody>
                    <a:bodyPr/>
                    <a:lstStyle/>
                    <a:p>
                      <a:pPr lvl="0">
                        <a:lnSpc>
                          <a:spcPct val="115000"/>
                        </a:lnSpc>
                        <a:spcAft>
                          <a:spcPts val="0"/>
                        </a:spcAft>
                      </a:pPr>
                      <a:r>
                        <a:rPr lang="en-GB" sz="800"/>
                        <a:t>Độ ẩm của giấy 10% (Dm)</a:t>
                      </a:r>
                      <a:endParaRPr lang="en-GB" sz="800">
                        <a:solidFill>
                          <a:srgbClr val="333333"/>
                        </a:solidFill>
                        <a:latin typeface="Arial"/>
                        <a:ea typeface="Times New Roman"/>
                        <a:cs typeface="Times New Roman"/>
                      </a:endParaRPr>
                    </a:p>
                  </a:txBody>
                  <a:tcPr marL="0" marR="0" marT="0" marB="0"/>
                </a:tc>
                <a:tc>
                  <a:txBody>
                    <a:bodyPr/>
                    <a:lstStyle/>
                    <a:p>
                      <a:pPr lvl="0" algn="ctr">
                        <a:lnSpc>
                          <a:spcPct val="115000"/>
                        </a:lnSpc>
                        <a:spcAft>
                          <a:spcPts val="0"/>
                        </a:spcAft>
                      </a:pPr>
                      <a:r>
                        <a:rPr lang="en-GB" sz="800"/>
                        <a:t>1.67</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1.50</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1.43</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1.37</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1.31</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1.25</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1.20</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1.14</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1.09</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1.05</a:t>
                      </a:r>
                      <a:endParaRPr lang="en-GB" sz="800">
                        <a:solidFill>
                          <a:srgbClr val="333333"/>
                        </a:solidFill>
                        <a:latin typeface="Arial"/>
                        <a:ea typeface="Times New Roman"/>
                        <a:cs typeface="Times New Roman"/>
                      </a:endParaRPr>
                    </a:p>
                  </a:txBody>
                  <a:tcPr marL="0" marR="0" marT="0" marB="0" anchor="ctr"/>
                </a:tc>
                <a:tc>
                  <a:txBody>
                    <a:bodyPr/>
                    <a:lstStyle/>
                    <a:p>
                      <a:pPr lvl="0" algn="ctr">
                        <a:lnSpc>
                          <a:spcPct val="115000"/>
                        </a:lnSpc>
                        <a:spcAft>
                          <a:spcPts val="0"/>
                        </a:spcAft>
                      </a:pPr>
                      <a:r>
                        <a:rPr lang="en-GB" sz="800"/>
                        <a:t>1.00</a:t>
                      </a:r>
                      <a:endParaRPr lang="en-GB" sz="800">
                        <a:solidFill>
                          <a:srgbClr val="333333"/>
                        </a:solidFill>
                        <a:latin typeface="Arial"/>
                        <a:ea typeface="Times New Roman"/>
                        <a:cs typeface="Times New Roman"/>
                      </a:endParaRPr>
                    </a:p>
                  </a:txBody>
                  <a:tcPr marL="0" marR="0" marT="0" marB="0" anchor="ctr"/>
                </a:tc>
                <a:extLst>
                  <a:ext uri="{0D108BD9-81ED-4DB2-BD59-A6C34878D82A}">
                    <a16:rowId xmlns:a16="http://schemas.microsoft.com/office/drawing/2014/main" val="1308795694"/>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19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E600FA-182A-CB51-9D91-77E01574B811}"/>
              </a:ext>
            </a:extLst>
          </p:cNvPr>
          <p:cNvSpPr txBox="1">
            <a:spLocks noGrp="1"/>
          </p:cNvSpPr>
          <p:nvPr>
            <p:ph type="title"/>
          </p:nvPr>
        </p:nvSpPr>
        <p:spPr>
          <a:xfrm>
            <a:off x="0" y="876991"/>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C8CEF1EF-D889-6167-3BFF-F7029C26BF13}"/>
              </a:ext>
            </a:extLst>
          </p:cNvPr>
          <p:cNvSpPr txBox="1">
            <a:spLocks noGrp="1"/>
          </p:cNvSpPr>
          <p:nvPr>
            <p:ph type="body" idx="4294967295"/>
          </p:nvPr>
        </p:nvSpPr>
        <p:spPr>
          <a:xfrm>
            <a:off x="0" y="1733537"/>
            <a:ext cx="4425348" cy="2418569"/>
          </a:xfrm>
        </p:spPr>
        <p:txBody>
          <a:bodyPr>
            <a:noAutofit/>
          </a:bodyPr>
          <a:lstStyle/>
          <a:p>
            <a:pPr marL="85725" lvl="0" indent="0" algn="just" defTabSz="685800">
              <a:spcBef>
                <a:spcPts val="750"/>
              </a:spcBef>
              <a:buNone/>
            </a:pPr>
            <a:r>
              <a:rPr lang="en-US" sz="1200" b="1">
                <a:solidFill>
                  <a:srgbClr val="000000"/>
                </a:solidFill>
                <a:cs typeface="Arial" pitchFamily="34"/>
              </a:rPr>
              <a:t>Bộ phận sấy</a:t>
            </a:r>
            <a:endParaRPr lang="en-GB" sz="1200">
              <a:solidFill>
                <a:srgbClr val="000000"/>
              </a:solidFill>
              <a:cs typeface="Arial" pitchFamily="34"/>
            </a:endParaRPr>
          </a:p>
          <a:p>
            <a:pPr marL="85725" lvl="0" indent="0" algn="just" defTabSz="685800">
              <a:spcBef>
                <a:spcPts val="750"/>
              </a:spcBef>
              <a:buNone/>
            </a:pPr>
            <a:r>
              <a:rPr lang="en-GB" sz="1200">
                <a:solidFill>
                  <a:srgbClr val="000000"/>
                </a:solidFill>
                <a:cs typeface="Arial" pitchFamily="34"/>
              </a:rPr>
              <a:t>Cần loại bỏ nước khỏi giấy, và sau bộ phận ép, cách duy nhất để loại bỏ nước là nhờ vào sự bốc hơi. Nước bay hơi cầnt rất nhiều năng lượng, nhưng đó là cách duy nhất</a:t>
            </a:r>
            <a:r>
              <a:rPr lang="en-US" sz="1200">
                <a:solidFill>
                  <a:srgbClr val="000000"/>
                </a:solidFill>
                <a:cs typeface="Arial" pitchFamily="34"/>
              </a:rPr>
              <a:t> </a:t>
            </a:r>
            <a:endParaRPr lang="en-GB" sz="1200">
              <a:solidFill>
                <a:srgbClr val="000000"/>
              </a:solidFill>
              <a:cs typeface="Arial" pitchFamily="34"/>
            </a:endParaRPr>
          </a:p>
          <a:p>
            <a:pPr marL="85725" lvl="0" indent="0" algn="just" defTabSz="685800">
              <a:spcBef>
                <a:spcPts val="750"/>
              </a:spcBef>
              <a:buNone/>
            </a:pPr>
            <a:r>
              <a:rPr lang="en-GB" sz="1200">
                <a:solidFill>
                  <a:srgbClr val="000000"/>
                </a:solidFill>
                <a:cs typeface="Arial" pitchFamily="34"/>
              </a:rPr>
              <a:t>Điều quan trọng là chúng ta cần quan sát cách thức nước bốc hơi và nếu thiết bị được làm việc trong tình trạng tối ưu</a:t>
            </a:r>
            <a:r>
              <a:rPr lang="en-US" sz="1200">
                <a:solidFill>
                  <a:srgbClr val="000000"/>
                </a:solidFill>
                <a:cs typeface="Arial" pitchFamily="34"/>
              </a:rPr>
              <a:t> </a:t>
            </a:r>
            <a:endParaRPr lang="en-GB" sz="1200">
              <a:solidFill>
                <a:srgbClr val="000000"/>
              </a:solidFill>
              <a:cs typeface="Arial" pitchFamily="34"/>
            </a:endParaRPr>
          </a:p>
          <a:p>
            <a:pPr marL="85725" lvl="0" indent="0" algn="just" defTabSz="685800">
              <a:spcBef>
                <a:spcPts val="750"/>
              </a:spcBef>
              <a:buNone/>
            </a:pPr>
            <a:r>
              <a:rPr lang="en-GB" sz="1200">
                <a:solidFill>
                  <a:srgbClr val="000000"/>
                </a:solidFill>
                <a:cs typeface="Arial" pitchFamily="34"/>
              </a:rPr>
              <a:t>Có ba vị trí chính của bộ phận xeokhi chúng tôi cân nhắc mức tiêu thụ năng lượng. Đó là vị trí xử lý và nung nóng, vị trí tiêu thụ nước và hơi nước, vị trí đốt nóng trực tiếp </a:t>
            </a:r>
            <a:endParaRPr lang="en-US" sz="1200" b="1">
              <a:solidFill>
                <a:srgbClr val="000000"/>
              </a:solidFill>
              <a:cs typeface="Arial" pitchFamily="34"/>
            </a:endParaRPr>
          </a:p>
        </p:txBody>
      </p:sp>
      <p:sp>
        <p:nvSpPr>
          <p:cNvPr id="4" name="Rectangle 2">
            <a:extLst>
              <a:ext uri="{FF2B5EF4-FFF2-40B4-BE49-F238E27FC236}">
                <a16:creationId xmlns:a16="http://schemas.microsoft.com/office/drawing/2014/main" id="{9C780DBE-01C8-5470-F087-AF12265F561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59E9ADEF-8E74-549C-A759-B0BFDF1DAA9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745EC6A9-25AF-8E83-D71B-14665F85A4D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CF084F65-D2F5-93E4-723F-46AA7B946F9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3676A28C-1F83-2ED7-466E-FA162929F5E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EC2485EF-48C8-A972-DF42-55240649B70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BAB38284-5ECF-2016-89C6-2675D847C5FC}"/>
              </a:ext>
            </a:extLst>
          </p:cNvPr>
          <p:cNvPicPr>
            <a:picLocks noChangeAspect="1"/>
          </p:cNvPicPr>
          <p:nvPr/>
        </p:nvPicPr>
        <p:blipFill>
          <a:blip r:embed="rId2"/>
          <a:srcRect l="46877"/>
          <a:stretch>
            <a:fillRect/>
          </a:stretch>
        </p:blipFill>
        <p:spPr>
          <a:xfrm>
            <a:off x="4645792" y="1733537"/>
            <a:ext cx="4260573" cy="2969385"/>
          </a:xfrm>
          <a:prstGeom prst="rect">
            <a:avLst/>
          </a:prstGeom>
          <a:noFill/>
          <a:ln cap="flat">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19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699CCF-9BD5-8E56-6EF7-68AFE4F87291}"/>
              </a:ext>
            </a:extLst>
          </p:cNvPr>
          <p:cNvSpPr txBox="1">
            <a:spLocks noGrp="1"/>
          </p:cNvSpPr>
          <p:nvPr>
            <p:ph type="title"/>
          </p:nvPr>
        </p:nvSpPr>
        <p:spPr>
          <a:xfrm>
            <a:off x="0" y="851114"/>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B9B19CEE-CC8D-C46D-3029-E6883CD61FCE}"/>
              </a:ext>
            </a:extLst>
          </p:cNvPr>
          <p:cNvSpPr txBox="1">
            <a:spLocks noGrp="1"/>
          </p:cNvSpPr>
          <p:nvPr>
            <p:ph type="body" idx="4294967295"/>
          </p:nvPr>
        </p:nvSpPr>
        <p:spPr>
          <a:xfrm>
            <a:off x="0" y="1501143"/>
            <a:ext cx="6148389" cy="3314700"/>
          </a:xfrm>
        </p:spPr>
        <p:txBody>
          <a:bodyPr>
            <a:noAutofit/>
          </a:bodyPr>
          <a:lstStyle/>
          <a:p>
            <a:pPr marL="85725" lvl="0" indent="0" algn="just" defTabSz="685800">
              <a:spcBef>
                <a:spcPts val="750"/>
              </a:spcBef>
              <a:buNone/>
            </a:pPr>
            <a:r>
              <a:rPr lang="en-US" sz="1200" b="1">
                <a:solidFill>
                  <a:srgbClr val="000000"/>
                </a:solidFill>
                <a:cs typeface="Arial" pitchFamily="34"/>
              </a:rPr>
              <a:t>Bộ phận </a:t>
            </a:r>
            <a:r>
              <a:rPr lang="vi-VN" sz="1200" b="1">
                <a:solidFill>
                  <a:srgbClr val="000000"/>
                </a:solidFill>
                <a:cs typeface="Arial" pitchFamily="34"/>
              </a:rPr>
              <a:t>xeo</a:t>
            </a:r>
            <a:r>
              <a:rPr lang="en-US" sz="1200" b="1">
                <a:solidFill>
                  <a:srgbClr val="000000"/>
                </a:solidFill>
                <a:cs typeface="Arial" pitchFamily="34"/>
              </a:rPr>
              <a:t>– Giảm và tái sử dụng khí ẩm </a:t>
            </a:r>
          </a:p>
          <a:p>
            <a:pPr marL="85725" lvl="0" indent="0" algn="just" defTabSz="685800">
              <a:spcBef>
                <a:spcPts val="750"/>
              </a:spcBef>
              <a:buNone/>
            </a:pPr>
            <a:endParaRPr lang="en-US" sz="1200" b="1">
              <a:solidFill>
                <a:srgbClr val="000000"/>
              </a:solidFill>
              <a:cs typeface="Arial" pitchFamily="34"/>
            </a:endParaRPr>
          </a:p>
          <a:p>
            <a:pPr marL="171450" lvl="0" indent="-171450" algn="just" defTabSz="685800">
              <a:spcBef>
                <a:spcPts val="750"/>
              </a:spcBef>
            </a:pPr>
            <a:r>
              <a:rPr lang="en-US" sz="1200">
                <a:solidFill>
                  <a:srgbClr val="000000"/>
                </a:solidFill>
                <a:cs typeface="Arial" pitchFamily="34"/>
              </a:rPr>
              <a:t>Nước bốc hơi từ đường giấy được loại bỏ bằng khí hòa tan. Tại một số điểm, không khí sẽ được bão hòa với nước và không thể mang them nước và cần thay đổi bằng không khí sạch.  Các tính chất vật lý của không khí là độ hòa tan của tang cơ bản với sự gia tang nhiệt độ</a:t>
            </a:r>
            <a:r>
              <a:rPr lang="en-GB" sz="1200">
                <a:solidFill>
                  <a:srgbClr val="000000"/>
                </a:solidFill>
                <a:cs typeface="Arial" pitchFamily="34"/>
              </a:rPr>
              <a:t>. </a:t>
            </a:r>
          </a:p>
          <a:p>
            <a:pPr marL="171450" lvl="0" indent="-171450" algn="just" defTabSz="685800">
              <a:spcBef>
                <a:spcPts val="750"/>
              </a:spcBef>
            </a:pPr>
            <a:r>
              <a:rPr lang="en-GB" sz="1200">
                <a:solidFill>
                  <a:srgbClr val="000000"/>
                </a:solidFill>
                <a:cs typeface="Arial" pitchFamily="34"/>
              </a:rPr>
              <a:t>Điều quan trọng nhất là không khí đi ra là nhiệt độ được trao đổi với không khí đi vào. Thông thường, hoạt động trao đổi nhiệt này được lắp đặt trong mọi hệ thống và được coi là tiêu chuẩn. Hiệu suất trao đổi có thể khác nhau vì vậy cần kiểm tra.  </a:t>
            </a:r>
          </a:p>
          <a:p>
            <a:pPr marL="171450" lvl="0" indent="-171450" algn="just" defTabSz="685800">
              <a:spcBef>
                <a:spcPts val="750"/>
              </a:spcBef>
            </a:pPr>
            <a:r>
              <a:rPr lang="en-GB" sz="1200">
                <a:solidFill>
                  <a:srgbClr val="000000"/>
                </a:solidFill>
                <a:cs typeface="Arial" pitchFamily="34"/>
              </a:rPr>
              <a:t>Bên cạnh đó, sử dụng toàn bộ năng suất xeo</a:t>
            </a:r>
            <a:r>
              <a:rPr lang="vi-VN" sz="1200">
                <a:solidFill>
                  <a:srgbClr val="000000"/>
                </a:solidFill>
                <a:cs typeface="Arial" pitchFamily="34"/>
              </a:rPr>
              <a:t> </a:t>
            </a:r>
            <a:r>
              <a:rPr lang="en-GB" sz="1200">
                <a:solidFill>
                  <a:srgbClr val="000000"/>
                </a:solidFill>
                <a:cs typeface="Arial" pitchFamily="34"/>
              </a:rPr>
              <a:t>của khí trước khi khí được đưa tới môi trường xung quanh. Công suất làm khô của khí phụ thuộc vào độ ẩm tương đối, không cụ thể, công suất làm khô của khí phụ thuộc của nhiệt độ. Ý tưởng chung nhằm đo độ ẩm tương đối, nếu độ ẩm tương đối thấp, chúng ta cần quay lại hoạt động đưa khí vào bộ phận sấy.  </a:t>
            </a:r>
          </a:p>
        </p:txBody>
      </p:sp>
      <p:sp>
        <p:nvSpPr>
          <p:cNvPr id="4" name="Rectangle 2">
            <a:extLst>
              <a:ext uri="{FF2B5EF4-FFF2-40B4-BE49-F238E27FC236}">
                <a16:creationId xmlns:a16="http://schemas.microsoft.com/office/drawing/2014/main" id="{C9E77071-3E43-965D-4EBB-93A11674519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73A3A1C3-A954-EC54-6152-ADD0A81D189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576DFC11-A341-8781-7AC1-D1A3798842F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E3CC2D60-F18F-6717-3979-0FEE53E6525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E2E6D466-5CBF-C93C-E8A0-9B01D74F08E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50B26133-4537-E741-3E3D-39087CA7F0C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6144">
            <a:extLst>
              <a:ext uri="{FF2B5EF4-FFF2-40B4-BE49-F238E27FC236}">
                <a16:creationId xmlns:a16="http://schemas.microsoft.com/office/drawing/2014/main" id="{306B5EF5-8752-3B07-E800-40526E3287A9}"/>
              </a:ext>
            </a:extLst>
          </p:cNvPr>
          <p:cNvPicPr>
            <a:picLocks noChangeAspect="1"/>
          </p:cNvPicPr>
          <p:nvPr/>
        </p:nvPicPr>
        <p:blipFill>
          <a:blip r:embed="rId2"/>
          <a:srcRect/>
          <a:stretch>
            <a:fillRect/>
          </a:stretch>
        </p:blipFill>
        <p:spPr>
          <a:xfrm>
            <a:off x="6466901" y="1820917"/>
            <a:ext cx="2598925" cy="1539227"/>
          </a:xfrm>
          <a:prstGeom prst="rect">
            <a:avLst/>
          </a:prstGeom>
          <a:noFill/>
          <a:ln cap="flat">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19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81BD2F-7E1F-358E-B5CC-1F25FDDC2391}"/>
              </a:ext>
            </a:extLst>
          </p:cNvPr>
          <p:cNvSpPr txBox="1">
            <a:spLocks noGrp="1"/>
          </p:cNvSpPr>
          <p:nvPr>
            <p:ph type="title"/>
          </p:nvPr>
        </p:nvSpPr>
        <p:spPr>
          <a:xfrm>
            <a:off x="0" y="842482"/>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2DA19250-9F33-5C05-2D1F-C322AEE34A71}"/>
              </a:ext>
            </a:extLst>
          </p:cNvPr>
          <p:cNvSpPr txBox="1">
            <a:spLocks noGrp="1"/>
          </p:cNvSpPr>
          <p:nvPr>
            <p:ph type="body" idx="4294967295"/>
          </p:nvPr>
        </p:nvSpPr>
        <p:spPr>
          <a:xfrm>
            <a:off x="0" y="1328257"/>
            <a:ext cx="8652290" cy="3740152"/>
          </a:xfrm>
        </p:spPr>
        <p:txBody>
          <a:bodyPr/>
          <a:lstStyle/>
          <a:p>
            <a:pPr marL="85725" lvl="0" indent="0" algn="just" defTabSz="685800">
              <a:lnSpc>
                <a:spcPct val="140000"/>
              </a:lnSpc>
              <a:spcBef>
                <a:spcPts val="750"/>
              </a:spcBef>
              <a:buNone/>
            </a:pPr>
            <a:r>
              <a:rPr lang="en-US" sz="1200" b="1">
                <a:solidFill>
                  <a:srgbClr val="000000"/>
                </a:solidFill>
                <a:cs typeface="Arial" pitchFamily="34"/>
              </a:rPr>
              <a:t>Bộ phận xeo– Thu hồi nhiệt từ hệ thống ống xả</a:t>
            </a:r>
          </a:p>
          <a:p>
            <a:pPr marL="171450" lvl="0" indent="-171450" algn="just" defTabSz="685800">
              <a:lnSpc>
                <a:spcPct val="140000"/>
              </a:lnSpc>
              <a:spcBef>
                <a:spcPts val="750"/>
              </a:spcBef>
            </a:pPr>
            <a:r>
              <a:rPr lang="en-US" sz="1200">
                <a:solidFill>
                  <a:srgbClr val="000000"/>
                </a:solidFill>
                <a:cs typeface="Arial" pitchFamily="34"/>
              </a:rPr>
              <a:t>Trên một nhà máy sản xuất giấy có thể có nhiều nguồn khác nhau không khí nóng khác nhau để lại ống xả. Không khí nóng này chứa rất nhiều năng lượng có thể tái sử dụng trong các quá trình sản xuất giấy, dẫn đến năng lượng được tiết kiệm và tăng năng suất sản xuất. Bước đầu tiên trong việc tái sử dụng năng lượng là nhằm cân nhắc xem liệu có thể truyền nhiệt trực tiếp giữa dòng khi đi ra và dòng khí mới đi vào. Sau khi khả năng này được sử dụng càng nhiều càng tốt, thì bước tiếp theo là xem xét việc sử dụng năng lượng nhiệt thứ cấp.</a:t>
            </a:r>
          </a:p>
          <a:p>
            <a:pPr marL="171450" lvl="0" indent="-171450" algn="just" defTabSz="685800">
              <a:lnSpc>
                <a:spcPct val="140000"/>
              </a:lnSpc>
              <a:spcBef>
                <a:spcPts val="750"/>
              </a:spcBef>
            </a:pPr>
            <a:r>
              <a:rPr lang="en-US" sz="1200">
                <a:solidFill>
                  <a:srgbClr val="000000"/>
                </a:solidFill>
                <a:cs typeface="Arial" pitchFamily="34"/>
              </a:rPr>
              <a:t>Cách phổ biến nhất là đặt khí cho các bộ trao đổi nhiệt nước trong ống khí nóng. Theo cách này, có rất nhiều năng lượng nhiệt có thể được chuyển tới ống nước phụ hay các loại nước có nhiệt độ thấp khác. Có thể sử dụng theo cách thức khác, đó là làm nóng lại nước, tăng nhiệt độ chung trên máy xeo giấy. </a:t>
            </a:r>
          </a:p>
          <a:p>
            <a:pPr marL="171450" lvl="0" indent="-171450" algn="just" defTabSz="685800">
              <a:lnSpc>
                <a:spcPct val="140000"/>
              </a:lnSpc>
              <a:spcBef>
                <a:spcPts val="750"/>
              </a:spcBef>
            </a:pPr>
            <a:r>
              <a:rPr lang="en-US" sz="1200">
                <a:solidFill>
                  <a:srgbClr val="000000"/>
                </a:solidFill>
                <a:cs typeface="Arial" pitchFamily="34"/>
              </a:rPr>
              <a:t>Khí nóng bỏ lại trong quá trình sản xuất thường rất ẩm ướt, và có rất nhiều năng lượng tiềm ẩn bằng nước. Nếu nước ngưng tụ, thì có thể thu hồi được tất nhiều năng lượng. Thông thường, tình trạng này sẽ xảy ra tại nhiệt độ thấp và khó có thể tản nhiệt. Chúng ta có thể thực hiện giải pháp bơm nhiệt để nâng mức nhiệt độ, nhưng cần phải tính toán thêm và có ứng dụng khoa học </a:t>
            </a:r>
            <a:r>
              <a:rPr lang="en-GB" sz="1200">
                <a:solidFill>
                  <a:srgbClr val="000000"/>
                </a:solidFill>
                <a:cs typeface="Arial" pitchFamily="34"/>
              </a:rPr>
              <a:t>.</a:t>
            </a:r>
          </a:p>
          <a:p>
            <a:pPr marL="85725" lvl="0" indent="0" algn="just" defTabSz="685800">
              <a:lnSpc>
                <a:spcPct val="140000"/>
              </a:lnSpc>
              <a:spcBef>
                <a:spcPts val="750"/>
              </a:spcBef>
              <a:buNone/>
            </a:pPr>
            <a:endParaRPr lang="en-US" sz="1200" b="1">
              <a:solidFill>
                <a:srgbClr val="000000"/>
              </a:solidFill>
              <a:cs typeface="Arial" pitchFamily="34"/>
            </a:endParaRPr>
          </a:p>
        </p:txBody>
      </p:sp>
      <p:sp>
        <p:nvSpPr>
          <p:cNvPr id="4" name="Rectangle 2">
            <a:extLst>
              <a:ext uri="{FF2B5EF4-FFF2-40B4-BE49-F238E27FC236}">
                <a16:creationId xmlns:a16="http://schemas.microsoft.com/office/drawing/2014/main" id="{FB515890-98E6-8CF2-BC5E-15BC595582B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1BA5F352-2510-83BF-C8D1-3266B97F82F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1A7A0C48-1F29-D036-D96B-A96A8D4B5AA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E59972FD-F315-01EB-F2D6-7F0F83BE4BE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C57F8947-194F-6410-749E-12355D2C168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D4DF2142-55C7-3257-AF3D-B4634D17DA8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193">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6B8997-5B50-CC3D-4641-BDFE32D50D93}"/>
              </a:ext>
            </a:extLst>
          </p:cNvPr>
          <p:cNvSpPr txBox="1">
            <a:spLocks noGrp="1"/>
          </p:cNvSpPr>
          <p:nvPr>
            <p:ph type="title"/>
          </p:nvPr>
        </p:nvSpPr>
        <p:spPr>
          <a:xfrm>
            <a:off x="0" y="842482"/>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3C3BB970-DF01-DD94-DF7F-1349A98F2F42}"/>
              </a:ext>
            </a:extLst>
          </p:cNvPr>
          <p:cNvSpPr txBox="1">
            <a:spLocks noGrp="1"/>
          </p:cNvSpPr>
          <p:nvPr>
            <p:ph type="body" idx="4294967295"/>
          </p:nvPr>
        </p:nvSpPr>
        <p:spPr>
          <a:xfrm>
            <a:off x="94887" y="1585971"/>
            <a:ext cx="4738685" cy="3408361"/>
          </a:xfrm>
        </p:spPr>
        <p:txBody>
          <a:bodyPr>
            <a:noAutofit/>
          </a:bodyPr>
          <a:lstStyle/>
          <a:p>
            <a:pPr marL="85725" lvl="0" indent="0" algn="just" defTabSz="685800">
              <a:spcBef>
                <a:spcPts val="750"/>
              </a:spcBef>
              <a:buNone/>
            </a:pPr>
            <a:r>
              <a:rPr lang="en-US" sz="1200" b="1">
                <a:solidFill>
                  <a:srgbClr val="000000"/>
                </a:solidFill>
                <a:cs typeface="Arial" pitchFamily="34"/>
              </a:rPr>
              <a:t>Bộ phận </a:t>
            </a:r>
            <a:r>
              <a:rPr lang="vi-VN" sz="1200" b="1">
                <a:solidFill>
                  <a:srgbClr val="000000"/>
                </a:solidFill>
                <a:cs typeface="Arial" pitchFamily="34"/>
              </a:rPr>
              <a:t>xeo </a:t>
            </a:r>
            <a:r>
              <a:rPr lang="en-US" sz="1200" b="1">
                <a:solidFill>
                  <a:srgbClr val="000000"/>
                </a:solidFill>
                <a:cs typeface="Arial" pitchFamily="34"/>
              </a:rPr>
              <a:t>– Sử dụng máy làm khô khí bằng phương pháp tác động</a:t>
            </a:r>
            <a:endParaRPr lang="en-GB" sz="1200">
              <a:solidFill>
                <a:srgbClr val="000000"/>
              </a:solidFill>
              <a:cs typeface="Arial" pitchFamily="34"/>
            </a:endParaRPr>
          </a:p>
          <a:p>
            <a:pPr marL="171450" lvl="0" indent="-171450" algn="just" defTabSz="685800">
              <a:spcBef>
                <a:spcPts val="750"/>
              </a:spcBef>
            </a:pPr>
            <a:r>
              <a:rPr lang="en-GB" sz="1200">
                <a:solidFill>
                  <a:srgbClr val="000000"/>
                </a:solidFill>
                <a:cs typeface="Arial" pitchFamily="34"/>
              </a:rPr>
              <a:t>Quá trình làm khô khí bằng phương pháp tác động liên quan đến việc thổi khí nóng ( 300C ) bằng lò đốt khí tại tốc độ cao đối với các tờ giấy ẩm. Quá trình là khô khí tác động dẫn đến sử dụng hơi nước ít hơn và sử dụng điện cao hơn một chút. Công nghệ này là chủ yếu áp dụng để làm khô lớp phủ, nhưng cũng được chấp nhận để làm khô giấy nói chung thay cho xi lanh hơi nước truyền thống.  </a:t>
            </a:r>
          </a:p>
          <a:p>
            <a:pPr marL="171450" lvl="0" indent="-171450" algn="just" defTabSz="685800">
              <a:spcBef>
                <a:spcPts val="750"/>
              </a:spcBef>
            </a:pPr>
            <a:r>
              <a:rPr lang="en-GB" sz="1200">
                <a:solidFill>
                  <a:srgbClr val="000000"/>
                </a:solidFill>
                <a:cs typeface="Arial" pitchFamily="34"/>
              </a:rPr>
              <a:t>Thực tế cho thấy biện pháp này liên quan đến sự cân bằng giữa việc sử dụng năng lượng nhiệt và điện, và mức độ cân bằng này có thể thay đổi thông qua cài đặt, cần xác định năng lượng tiết kiệm trên cơ sở theo từng cơ sở.</a:t>
            </a:r>
          </a:p>
          <a:p>
            <a:pPr marL="85725" lvl="0" indent="0" algn="just" defTabSz="685800">
              <a:spcBef>
                <a:spcPts val="750"/>
              </a:spcBef>
              <a:buNone/>
            </a:pPr>
            <a:r>
              <a:rPr lang="en-US" sz="1200" b="1">
                <a:solidFill>
                  <a:srgbClr val="000000"/>
                </a:solidFill>
                <a:cs typeface="Arial" pitchFamily="34"/>
              </a:rPr>
              <a:t> </a:t>
            </a:r>
          </a:p>
        </p:txBody>
      </p:sp>
      <p:sp>
        <p:nvSpPr>
          <p:cNvPr id="4" name="Rectangle 2">
            <a:extLst>
              <a:ext uri="{FF2B5EF4-FFF2-40B4-BE49-F238E27FC236}">
                <a16:creationId xmlns:a16="http://schemas.microsoft.com/office/drawing/2014/main" id="{5A572B34-50C5-D4FA-1860-9BB6A1E384F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29B64B64-1351-8C26-313D-72406A1D41E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77A264FD-B562-2657-EBC2-9630BF4D570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C8F84427-1E91-03A2-E2E8-09B972A4CC0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D5EC550E-5232-CAF5-6551-A48DE2DD9E7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BEFD3F14-0E1D-E7C2-7D27-189AC8B3B81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1C259DC7-C859-4943-71B5-21A5879FBD68}"/>
              </a:ext>
            </a:extLst>
          </p:cNvPr>
          <p:cNvPicPr>
            <a:picLocks noChangeAspect="1"/>
          </p:cNvPicPr>
          <p:nvPr/>
        </p:nvPicPr>
        <p:blipFill>
          <a:blip r:embed="rId2"/>
          <a:srcRect b="82325"/>
          <a:stretch>
            <a:fillRect/>
          </a:stretch>
        </p:blipFill>
        <p:spPr>
          <a:xfrm>
            <a:off x="5194066" y="1459611"/>
            <a:ext cx="3504245" cy="3272729"/>
          </a:xfrm>
          <a:prstGeom prst="rect">
            <a:avLst/>
          </a:prstGeom>
          <a:noFill/>
          <a:ln cap="flat">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19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A2EF0A-17FC-ECEF-367E-BD8B97B7F9D5}"/>
              </a:ext>
            </a:extLst>
          </p:cNvPr>
          <p:cNvSpPr txBox="1">
            <a:spLocks noGrp="1"/>
          </p:cNvSpPr>
          <p:nvPr>
            <p:ph type="title"/>
          </p:nvPr>
        </p:nvSpPr>
        <p:spPr>
          <a:xfrm>
            <a:off x="0" y="876991"/>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B7708BA1-8220-B215-5329-ACABDDD08AF9}"/>
              </a:ext>
            </a:extLst>
          </p:cNvPr>
          <p:cNvSpPr txBox="1">
            <a:spLocks noGrp="1"/>
          </p:cNvSpPr>
          <p:nvPr>
            <p:ph type="body" idx="4294967295"/>
          </p:nvPr>
        </p:nvSpPr>
        <p:spPr>
          <a:xfrm>
            <a:off x="198406" y="1474908"/>
            <a:ext cx="4252910" cy="3789365"/>
          </a:xfrm>
        </p:spPr>
        <p:txBody>
          <a:bodyPr>
            <a:noAutofit/>
          </a:bodyPr>
          <a:lstStyle/>
          <a:p>
            <a:pPr marL="85725" lvl="0" indent="0" algn="just" defTabSz="685800">
              <a:spcBef>
                <a:spcPts val="750"/>
              </a:spcBef>
              <a:buNone/>
            </a:pPr>
            <a:r>
              <a:rPr lang="en-US" sz="1400" b="1">
                <a:solidFill>
                  <a:srgbClr val="000000"/>
                </a:solidFill>
                <a:cs typeface="Arial" pitchFamily="34"/>
              </a:rPr>
              <a:t>Bộ phận sấy– Sử dụng máy xeo</a:t>
            </a:r>
            <a:r>
              <a:rPr lang="vi-VN" sz="1400" b="1">
                <a:solidFill>
                  <a:srgbClr val="000000"/>
                </a:solidFill>
                <a:cs typeface="Arial" pitchFamily="34"/>
              </a:rPr>
              <a:t> </a:t>
            </a:r>
            <a:r>
              <a:rPr lang="en-US" sz="1400" b="1">
                <a:solidFill>
                  <a:srgbClr val="000000"/>
                </a:solidFill>
                <a:cs typeface="Arial" pitchFamily="34"/>
              </a:rPr>
              <a:t>Condebelt(CJ)</a:t>
            </a:r>
          </a:p>
          <a:p>
            <a:pPr marL="171450" lvl="0" indent="-171450" algn="just" defTabSz="685800">
              <a:spcBef>
                <a:spcPts val="750"/>
              </a:spcBef>
            </a:pPr>
            <a:endParaRPr lang="en-GB" sz="1400">
              <a:solidFill>
                <a:srgbClr val="000000"/>
              </a:solidFill>
              <a:cs typeface="Arial" pitchFamily="34"/>
            </a:endParaRPr>
          </a:p>
          <a:p>
            <a:pPr marL="171450" lvl="0" indent="-171450" algn="just" defTabSz="685800">
              <a:spcBef>
                <a:spcPts val="750"/>
              </a:spcBef>
            </a:pPr>
            <a:r>
              <a:rPr lang="en-GB" sz="1400">
                <a:solidFill>
                  <a:srgbClr val="000000"/>
                </a:solidFill>
                <a:cs typeface="Arial" pitchFamily="34"/>
              </a:rPr>
              <a:t>Máy xeo</a:t>
            </a:r>
            <a:r>
              <a:rPr lang="vi-VN" sz="1400">
                <a:solidFill>
                  <a:srgbClr val="000000"/>
                </a:solidFill>
                <a:cs typeface="Arial" pitchFamily="34"/>
              </a:rPr>
              <a:t> </a:t>
            </a:r>
            <a:r>
              <a:rPr lang="en-GB" sz="1400">
                <a:solidFill>
                  <a:srgbClr val="000000"/>
                </a:solidFill>
                <a:cs typeface="Arial" pitchFamily="34"/>
              </a:rPr>
              <a:t>CondeBelt  thương mại đầu tiên được lắp đặt tại Phần Lan vào năm 1996 và ở Hàn Quốc năm 1999. Trong máy xeo</a:t>
            </a:r>
            <a:r>
              <a:rPr lang="vi-VN" sz="1400">
                <a:solidFill>
                  <a:srgbClr val="000000"/>
                </a:solidFill>
                <a:cs typeface="Arial" pitchFamily="34"/>
              </a:rPr>
              <a:t> </a:t>
            </a:r>
            <a:r>
              <a:rPr lang="en-GB" sz="1400">
                <a:solidFill>
                  <a:srgbClr val="000000"/>
                </a:solidFill>
                <a:cs typeface="Arial" pitchFamily="34"/>
              </a:rPr>
              <a:t>CondeBelt, giấy được làm khô trong một buồng xeo do tiếp xúc với dải thép nóng liên tục, được làm nóng bằng hơi nước hoặc bằng khí ga nóng. Nước từ giấy được bốc hơi do nhiệt từ dải kim loại này.</a:t>
            </a:r>
          </a:p>
          <a:p>
            <a:pPr marL="171450" lvl="0" indent="-171450" algn="just" defTabSz="685800">
              <a:spcBef>
                <a:spcPts val="750"/>
              </a:spcBef>
            </a:pPr>
            <a:r>
              <a:rPr lang="en-GB" sz="1400">
                <a:solidFill>
                  <a:srgbClr val="000000"/>
                </a:solidFill>
                <a:cs typeface="Arial" pitchFamily="34"/>
              </a:rPr>
              <a:t>Kỹ thuật xeo này có khả năng thay thế hoàn toàn bộ phận xeo cho nhà máy sản xuất giấy thường, với một tốc độ xeo cao gấp 5-15 lần máy xeo bằng hơi nước thông thường. Tuy nhiên, máy xeo CondeBelt không phù hợp với giấy trọng lượng cao và bị hạn chế sử dụng</a:t>
            </a:r>
          </a:p>
        </p:txBody>
      </p:sp>
      <p:sp>
        <p:nvSpPr>
          <p:cNvPr id="4" name="Rectangle 2">
            <a:extLst>
              <a:ext uri="{FF2B5EF4-FFF2-40B4-BE49-F238E27FC236}">
                <a16:creationId xmlns:a16="http://schemas.microsoft.com/office/drawing/2014/main" id="{D144D9F8-DD8E-D055-BC1F-3152D2FDF2D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AAA8B0EA-20DC-82F9-32CF-06D6407C018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5938BD40-E6C8-003A-EE62-0AE35637EEF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2FF23098-FA49-C42B-8935-74C18E07FFF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596CE9FF-175D-869B-051E-F615CFC48A3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46018949-8005-C628-FA18-35D95074636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3" descr="condebelt_drying_process">
            <a:extLst>
              <a:ext uri="{FF2B5EF4-FFF2-40B4-BE49-F238E27FC236}">
                <a16:creationId xmlns:a16="http://schemas.microsoft.com/office/drawing/2014/main" id="{4C536F8C-BBFF-2620-BF9A-1C5FA2A67956}"/>
              </a:ext>
            </a:extLst>
          </p:cNvPr>
          <p:cNvPicPr>
            <a:picLocks noChangeAspect="1"/>
          </p:cNvPicPr>
          <p:nvPr/>
        </p:nvPicPr>
        <p:blipFill>
          <a:blip r:embed="rId2"/>
          <a:srcRect/>
          <a:stretch>
            <a:fillRect/>
          </a:stretch>
        </p:blipFill>
        <p:spPr>
          <a:xfrm>
            <a:off x="4976338" y="1722574"/>
            <a:ext cx="3862087" cy="2474293"/>
          </a:xfrm>
          <a:prstGeom prst="rect">
            <a:avLst/>
          </a:prstGeom>
          <a:noFill/>
          <a:ln cap="flat">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19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1CACE6-45F7-C6D3-FC3C-91A125A36FEE}"/>
              </a:ext>
            </a:extLst>
          </p:cNvPr>
          <p:cNvSpPr txBox="1">
            <a:spLocks noGrp="1"/>
          </p:cNvSpPr>
          <p:nvPr>
            <p:ph type="title"/>
          </p:nvPr>
        </p:nvSpPr>
        <p:spPr>
          <a:xfrm>
            <a:off x="0" y="793177"/>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A60B2496-2DCC-4499-C816-7BFA29093A11}"/>
              </a:ext>
            </a:extLst>
          </p:cNvPr>
          <p:cNvSpPr txBox="1">
            <a:spLocks noGrp="1"/>
          </p:cNvSpPr>
          <p:nvPr>
            <p:ph type="body" idx="4294967295"/>
          </p:nvPr>
        </p:nvSpPr>
        <p:spPr>
          <a:xfrm>
            <a:off x="334633" y="1242285"/>
            <a:ext cx="8267703" cy="4102098"/>
          </a:xfrm>
        </p:spPr>
        <p:txBody>
          <a:bodyPr>
            <a:noAutofit/>
          </a:bodyPr>
          <a:lstStyle/>
          <a:p>
            <a:pPr marL="1188" lvl="0" indent="0" algn="just" defTabSz="685800">
              <a:spcBef>
                <a:spcPts val="750"/>
              </a:spcBef>
              <a:buNone/>
            </a:pPr>
            <a:r>
              <a:rPr lang="en-US" sz="1200" b="1">
                <a:solidFill>
                  <a:srgbClr val="000000"/>
                </a:solidFill>
                <a:cs typeface="Arial" pitchFamily="34"/>
              </a:rPr>
              <a:t>Bộ phận xeo khô – Tối ưu hóa nhiệt độ thông gió trong lỗ rỗng  </a:t>
            </a:r>
            <a:endParaRPr lang="en-GB" sz="1200">
              <a:solidFill>
                <a:srgbClr val="000000"/>
              </a:solidFill>
              <a:cs typeface="Arial" pitchFamily="34"/>
            </a:endParaRPr>
          </a:p>
          <a:p>
            <a:pPr marL="0" lvl="0" indent="0" algn="just" defTabSz="685800">
              <a:spcBef>
                <a:spcPts val="750"/>
              </a:spcBef>
              <a:buNone/>
            </a:pPr>
            <a:r>
              <a:rPr lang="en-GB" sz="1200">
                <a:solidFill>
                  <a:srgbClr val="000000"/>
                </a:solidFill>
                <a:cs typeface="Arial" pitchFamily="34"/>
              </a:rPr>
              <a:t>Để xeo khô giấy hiệu quả, điểu cực kỳ quan trọng là loại bỏ hơi nước xung quanh cuộn giấy để tăng lực dẫn động bốc hơi</a:t>
            </a:r>
          </a:p>
          <a:p>
            <a:pPr marL="0" lvl="0" indent="0" algn="just" defTabSz="685800">
              <a:spcBef>
                <a:spcPts val="750"/>
              </a:spcBef>
              <a:buNone/>
            </a:pPr>
            <a:r>
              <a:rPr lang="en-GB" sz="1200">
                <a:solidFill>
                  <a:srgbClr val="000000"/>
                </a:solidFill>
                <a:cs typeface="Arial" pitchFamily="34"/>
              </a:rPr>
              <a:t>Khi tăng nhiệt độ bề mặt xi lanh không cần thiết cải thiện tỷ lệ loại bỏ nước trong quá trình xeo khô, khi nước bốc hơi từ băng giấy phải được loại bỏ từ trong lô xeo bằng khí </a:t>
            </a:r>
          </a:p>
          <a:p>
            <a:pPr marL="0" lvl="0" indent="0" algn="just" defTabSz="685800">
              <a:spcBef>
                <a:spcPts val="750"/>
              </a:spcBef>
              <a:buNone/>
            </a:pPr>
            <a:r>
              <a:rPr lang="en-GB" sz="1200">
                <a:solidFill>
                  <a:srgbClr val="000000"/>
                </a:solidFill>
                <a:cs typeface="Arial" pitchFamily="34"/>
              </a:rPr>
              <a:t>khô đủ nóng. Các chức năng của thông gió:</a:t>
            </a:r>
            <a:endParaRPr lang="vi-VN" sz="1200">
              <a:solidFill>
                <a:srgbClr val="000000"/>
              </a:solidFill>
              <a:cs typeface="Arial" pitchFamily="34"/>
            </a:endParaRPr>
          </a:p>
          <a:p>
            <a:pPr marL="171450" lvl="0" indent="-171450" algn="just" defTabSz="685800">
              <a:spcBef>
                <a:spcPts val="750"/>
              </a:spcBef>
            </a:pPr>
            <a:r>
              <a:rPr lang="vi-VN" sz="1200">
                <a:solidFill>
                  <a:srgbClr val="000000"/>
                </a:solidFill>
                <a:cs typeface="Arial" pitchFamily="34"/>
              </a:rPr>
              <a:t>Thu và loại bỏ nước bốc hơi trong lô sấy</a:t>
            </a:r>
            <a:endParaRPr lang="en-US" sz="1200">
              <a:solidFill>
                <a:srgbClr val="000000"/>
              </a:solidFill>
              <a:cs typeface="Arial" pitchFamily="34"/>
            </a:endParaRPr>
          </a:p>
          <a:p>
            <a:pPr marL="171450" lvl="0" indent="-171450" algn="just" defTabSz="685800">
              <a:spcBef>
                <a:spcPts val="750"/>
              </a:spcBef>
            </a:pPr>
            <a:r>
              <a:rPr lang="vi-VN" sz="1200">
                <a:solidFill>
                  <a:srgbClr val="000000"/>
                </a:solidFill>
                <a:cs typeface="Arial" pitchFamily="34"/>
              </a:rPr>
              <a:t>Tạo ra môi trường thuận lợi và có kiểm soát  trong quá trình sấy</a:t>
            </a:r>
            <a:endParaRPr lang="en-US" sz="1200">
              <a:solidFill>
                <a:srgbClr val="000000"/>
              </a:solidFill>
              <a:cs typeface="Arial" pitchFamily="34"/>
            </a:endParaRPr>
          </a:p>
          <a:p>
            <a:pPr marL="171450" lvl="0" indent="-171450" algn="just" defTabSz="685800">
              <a:spcBef>
                <a:spcPts val="750"/>
              </a:spcBef>
            </a:pPr>
            <a:r>
              <a:rPr lang="vi-VN" sz="1200">
                <a:solidFill>
                  <a:srgbClr val="000000"/>
                </a:solidFill>
                <a:cs typeface="Arial" pitchFamily="34"/>
              </a:rPr>
              <a:t>Cải thiện việc sử dụng năng lượng và tiết kiệm năng lượng trong quá trình sấy</a:t>
            </a:r>
          </a:p>
          <a:p>
            <a:pPr marL="171450" lvl="0" indent="-171450" algn="just" defTabSz="685800">
              <a:spcBef>
                <a:spcPts val="750"/>
              </a:spcBef>
            </a:pPr>
            <a:r>
              <a:rPr lang="vi-VN" sz="1200">
                <a:solidFill>
                  <a:srgbClr val="000000"/>
                </a:solidFill>
                <a:cs typeface="Arial" pitchFamily="34"/>
              </a:rPr>
              <a:t>Cải thiện vận hành máy không chỉ bằng các thiết bị của hệ thống mà còn thông qua </a:t>
            </a:r>
          </a:p>
          <a:p>
            <a:pPr marL="0" lvl="0" indent="0" algn="just" defTabSz="685800">
              <a:spcBef>
                <a:spcPts val="750"/>
              </a:spcBef>
              <a:buNone/>
            </a:pPr>
            <a:r>
              <a:rPr lang="vi-VN" sz="1200">
                <a:solidFill>
                  <a:srgbClr val="000000"/>
                </a:solidFill>
                <a:cs typeface="Arial" pitchFamily="34"/>
              </a:rPr>
              <a:t>việc phân phối và kiểm soát thích hợp lượng hơi sử dụng trong toàn bộ công đoạn sấy</a:t>
            </a:r>
          </a:p>
          <a:p>
            <a:pPr marL="171450" lvl="0" indent="-171450" algn="just" defTabSz="685800">
              <a:spcBef>
                <a:spcPts val="750"/>
              </a:spcBef>
            </a:pPr>
            <a:r>
              <a:rPr lang="vi-VN" sz="1200">
                <a:solidFill>
                  <a:srgbClr val="000000"/>
                </a:solidFill>
                <a:cs typeface="Arial" pitchFamily="34"/>
              </a:rPr>
              <a:t>Duy trì điều kiện làm việc trong phòng máy với điều kiện nhiệt độ, độ ẩm và tiếng ồn tốt</a:t>
            </a:r>
          </a:p>
          <a:p>
            <a:pPr marL="171450" lvl="0" indent="-171450" algn="just" defTabSz="685800">
              <a:spcBef>
                <a:spcPts val="750"/>
              </a:spcBef>
            </a:pPr>
            <a:r>
              <a:rPr lang="vi-VN" sz="1200">
                <a:solidFill>
                  <a:srgbClr val="000000"/>
                </a:solidFill>
                <a:cs typeface="Arial" pitchFamily="34"/>
              </a:rPr>
              <a:t>Bảo vệ tòa nhà và máy móc khỏi hỏng hóc do độ ẩm gây ra</a:t>
            </a:r>
          </a:p>
          <a:p>
            <a:pPr marL="171450" lvl="0" indent="-171450" algn="just" defTabSz="685800">
              <a:spcBef>
                <a:spcPts val="750"/>
              </a:spcBef>
            </a:pPr>
            <a:r>
              <a:rPr lang="vi-VN" sz="1200">
                <a:solidFill>
                  <a:srgbClr val="000000"/>
                </a:solidFill>
                <a:cs typeface="Arial" pitchFamily="34"/>
              </a:rPr>
              <a:t>Giảm phát thải và sương mù bên ngoài nhà máy</a:t>
            </a: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A0A0C94A-2E2D-3644-4D2E-4213DDDA493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EF5EF62F-3E66-68F8-706A-54328B2F7D7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DB441C5B-18A7-F31B-1F50-81FD1EDCAB4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CE1D8A53-86F3-5756-A1CF-BEF4FC05ACE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C37028F7-61A3-E0A3-6746-63D5AA72649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A5AE5F62-419A-E87F-5B6B-1294F3C20C8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1">
            <a:extLst>
              <a:ext uri="{FF2B5EF4-FFF2-40B4-BE49-F238E27FC236}">
                <a16:creationId xmlns:a16="http://schemas.microsoft.com/office/drawing/2014/main" id="{07438DA5-0555-D57A-34DA-44587358DCB1}"/>
              </a:ext>
            </a:extLst>
          </p:cNvPr>
          <p:cNvPicPr>
            <a:picLocks noChangeAspect="1"/>
          </p:cNvPicPr>
          <p:nvPr/>
        </p:nvPicPr>
        <p:blipFill>
          <a:blip r:embed="rId2"/>
          <a:srcRect l="12600" t="25787" r="4788" b="10943"/>
          <a:stretch>
            <a:fillRect/>
          </a:stretch>
        </p:blipFill>
        <p:spPr>
          <a:xfrm>
            <a:off x="6283491" y="2499036"/>
            <a:ext cx="2688116" cy="1588605"/>
          </a:xfrm>
          <a:prstGeom prst="rect">
            <a:avLst/>
          </a:prstGeom>
          <a:noFill/>
          <a:ln cap="flat">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19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8ED1D4-2996-A58E-5CA8-61A62CE699D2}"/>
              </a:ext>
            </a:extLst>
          </p:cNvPr>
          <p:cNvSpPr txBox="1">
            <a:spLocks noGrp="1"/>
          </p:cNvSpPr>
          <p:nvPr>
            <p:ph type="title"/>
          </p:nvPr>
        </p:nvSpPr>
        <p:spPr>
          <a:xfrm>
            <a:off x="0" y="902869"/>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9E5C387D-F263-06D7-165E-739C24EA51CE}"/>
              </a:ext>
            </a:extLst>
          </p:cNvPr>
          <p:cNvSpPr txBox="1">
            <a:spLocks noGrp="1"/>
          </p:cNvSpPr>
          <p:nvPr>
            <p:ph type="body" idx="4294967295"/>
          </p:nvPr>
        </p:nvSpPr>
        <p:spPr>
          <a:xfrm>
            <a:off x="0" y="1502194"/>
            <a:ext cx="8867951" cy="3738560"/>
          </a:xfrm>
        </p:spPr>
        <p:txBody>
          <a:bodyPr>
            <a:noAutofit/>
          </a:bodyPr>
          <a:lstStyle/>
          <a:p>
            <a:pPr marL="85725" lvl="0" indent="0" algn="just" defTabSz="685800">
              <a:spcBef>
                <a:spcPts val="750"/>
              </a:spcBef>
              <a:buNone/>
            </a:pPr>
            <a:r>
              <a:rPr lang="en-US" sz="1300" b="1">
                <a:solidFill>
                  <a:srgbClr val="000000"/>
                </a:solidFill>
                <a:cs typeface="Arial" pitchFamily="34"/>
              </a:rPr>
              <a:t>Bộ phận xeo – Hệ thống nhiều tầng ép</a:t>
            </a:r>
            <a:endParaRPr lang="en-GB" sz="1300">
              <a:solidFill>
                <a:srgbClr val="000000"/>
              </a:solidFill>
              <a:cs typeface="Arial" pitchFamily="34"/>
            </a:endParaRPr>
          </a:p>
          <a:p>
            <a:pPr marL="171450" lvl="0" indent="-171450" algn="just" defTabSz="685800">
              <a:spcBef>
                <a:spcPts val="750"/>
              </a:spcBef>
            </a:pPr>
            <a:r>
              <a:rPr lang="en-GB" sz="1300">
                <a:solidFill>
                  <a:srgbClr val="000000"/>
                </a:solidFill>
                <a:cs typeface="Arial" pitchFamily="34"/>
              </a:rPr>
              <a:t>Hệ thống nhiều tầng ép có thể được phân loại là hệ thống khôi phục nhiệt, bởi vì dòng nhiệt đi qua và hơi nước ngắn phát sinh tại thời điểm hâm nóng máy xeo hoặc thuộc một nhóm bộ phận làm khô được sử dụng một lần nữa để làm nóng máy sấy.</a:t>
            </a:r>
          </a:p>
          <a:p>
            <a:pPr marL="171450" lvl="0" indent="-171450" algn="just" defTabSz="685800">
              <a:spcBef>
                <a:spcPts val="750"/>
              </a:spcBef>
            </a:pPr>
            <a:r>
              <a:rPr lang="en-GB" sz="1300">
                <a:solidFill>
                  <a:srgbClr val="000000"/>
                </a:solidFill>
                <a:cs typeface="Arial" pitchFamily="34"/>
              </a:rPr>
              <a:t>Hệ thống nhiều tầng ép đang hoạt động cách thức đi xuống từ đầu khô tới đầu ướt bằng áp suất khác nhau trong hệ thống làm nóng.  </a:t>
            </a:r>
          </a:p>
          <a:p>
            <a:pPr marL="171450" lvl="0" indent="-171450" algn="just" defTabSz="685800">
              <a:spcBef>
                <a:spcPts val="750"/>
              </a:spcBef>
            </a:pPr>
            <a:r>
              <a:rPr lang="en-GB" sz="1300">
                <a:solidFill>
                  <a:srgbClr val="000000"/>
                </a:solidFill>
                <a:cs typeface="Arial" pitchFamily="34"/>
              </a:rPr>
              <a:t>Quá trình làm khô giấy bắt đầu ở nhiệt độ thấp trong bộ phận là khô sơ bộ nếu, tại đây giấy được làm nóng một cách nhẹ nhàng. Quá trình xeo tăng nước bắt đầu bốc hơi tới đầu khô của máy xeo giấy. Trong máy sấy, hơi nước ngưng tụ trong bề mặt bên trong của máy sấy. Từ máy xeo nước ngưng tụ được trả lại vào bình tách.  </a:t>
            </a:r>
          </a:p>
          <a:p>
            <a:pPr marL="171450" lvl="0" indent="-171450" algn="just" defTabSz="685800">
              <a:spcBef>
                <a:spcPts val="750"/>
              </a:spcBef>
            </a:pPr>
            <a:r>
              <a:rPr lang="en-GB" sz="1300">
                <a:solidFill>
                  <a:srgbClr val="000000"/>
                </a:solidFill>
                <a:cs typeface="Arial" pitchFamily="34"/>
              </a:rPr>
              <a:t>Để ráo nước ngưng tụ, áp suất trong bình riêng phải gần với áp suất của hơi nước trực tiếp . Trong bình tách, gió thông qua hơi nước được giảm trong giai đoạn làm khô thứ hai trong Hệ thống nhiều tầng ép.  tàu tách các đòn thông qua hơi nước sau đó được phát hành vào giai đoạn làm khô sec- cửa sổ mới của Hệ thống nhiều tầng ép.</a:t>
            </a:r>
          </a:p>
          <a:p>
            <a:pPr marL="171450" lvl="0" indent="-171450" algn="just" defTabSz="685800">
              <a:spcBef>
                <a:spcPts val="750"/>
              </a:spcBef>
            </a:pPr>
            <a:r>
              <a:rPr lang="en-GB" sz="1300">
                <a:solidFill>
                  <a:srgbClr val="000000"/>
                </a:solidFill>
                <a:cs typeface="Arial" pitchFamily="34"/>
              </a:rPr>
              <a:t>Ở giai đoạn thứ hai hơi nước ngắn được sử dụng như một phương tiện truyền thông làm khô. Nếu lượng hơi nước là không đủ để bảo đảm nhu cầu trực tiếp có thể được bổ sung bằng van điều khiển áp suất thứ hai</a:t>
            </a:r>
          </a:p>
          <a:p>
            <a:pPr marL="171450" lvl="0" indent="-171450" algn="just" defTabSz="685800">
              <a:spcBef>
                <a:spcPts val="750"/>
              </a:spcBef>
            </a:pPr>
            <a:endParaRPr lang="en-US" sz="1400" b="1">
              <a:solidFill>
                <a:srgbClr val="000000"/>
              </a:solidFill>
              <a:cs typeface="Arial" pitchFamily="34"/>
            </a:endParaRPr>
          </a:p>
        </p:txBody>
      </p:sp>
      <p:sp>
        <p:nvSpPr>
          <p:cNvPr id="4" name="Rectangle 2">
            <a:extLst>
              <a:ext uri="{FF2B5EF4-FFF2-40B4-BE49-F238E27FC236}">
                <a16:creationId xmlns:a16="http://schemas.microsoft.com/office/drawing/2014/main" id="{7316D281-66DA-3594-2950-5C2BF0ACC27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B46A6FF1-918A-5ED3-1E8F-0CE8B172DD4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FF19936B-6C00-7D80-DD7F-1F3EEBB243F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8E824AF5-4F5C-1C0E-8A70-0D9ABF3774F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FF49646B-4927-E533-7E47-CE06960DCC5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01085F07-2063-4870-6ED1-C163DDFC050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120">
    <p:spTree>
      <p:nvGrpSpPr>
        <p:cNvPr id="1" name=""/>
        <p:cNvGrpSpPr/>
        <p:nvPr/>
      </p:nvGrpSpPr>
      <p:grpSpPr>
        <a:xfrm>
          <a:off x="0" y="0"/>
          <a:ext cx="0" cy="0"/>
          <a:chOff x="0" y="0"/>
          <a:chExt cx="0" cy="0"/>
        </a:xfrm>
      </p:grpSpPr>
      <p:sp>
        <p:nvSpPr>
          <p:cNvPr id="2" name="Pladsholder til indhold 2">
            <a:extLst>
              <a:ext uri="{FF2B5EF4-FFF2-40B4-BE49-F238E27FC236}">
                <a16:creationId xmlns:a16="http://schemas.microsoft.com/office/drawing/2014/main" id="{93D44C26-0B7B-C416-8C52-112B5F232079}"/>
              </a:ext>
            </a:extLst>
          </p:cNvPr>
          <p:cNvSpPr txBox="1">
            <a:spLocks noGrp="1"/>
          </p:cNvSpPr>
          <p:nvPr>
            <p:ph type="body" idx="4294967295"/>
          </p:nvPr>
        </p:nvSpPr>
        <p:spPr>
          <a:xfrm>
            <a:off x="530690" y="1462747"/>
            <a:ext cx="4270376" cy="3028950"/>
          </a:xfrm>
        </p:spPr>
        <p:txBody>
          <a:bodyPr>
            <a:noAutofit/>
          </a:bodyPr>
          <a:lstStyle/>
          <a:p>
            <a:pPr marL="85725" lvl="0" indent="0" defTabSz="685800">
              <a:spcBef>
                <a:spcPts val="750"/>
              </a:spcBef>
              <a:buNone/>
            </a:pPr>
            <a:r>
              <a:rPr lang="en-US" sz="1200" b="1">
                <a:solidFill>
                  <a:srgbClr val="000000"/>
                </a:solidFill>
                <a:cs typeface="Arial" pitchFamily="34"/>
              </a:rPr>
              <a:t>Vd. – Bốc dỡ dăm gỗ và kiểm tra độ dày tự động :</a:t>
            </a:r>
          </a:p>
          <a:p>
            <a:pPr marL="171450" lvl="0" indent="-171450" defTabSz="685800">
              <a:spcBef>
                <a:spcPts val="750"/>
              </a:spcBef>
            </a:pPr>
            <a:r>
              <a:rPr lang="en-US" sz="1200">
                <a:solidFill>
                  <a:srgbClr val="000000"/>
                </a:solidFill>
                <a:cs typeface="Arial" pitchFamily="34"/>
              </a:rPr>
              <a:t>Sàng lọc:</a:t>
            </a:r>
          </a:p>
          <a:p>
            <a:pPr marL="914381" lvl="1" indent="-317488" defTabSz="685800">
              <a:lnSpc>
                <a:spcPct val="100000"/>
              </a:lnSpc>
              <a:spcBef>
                <a:spcPts val="0"/>
              </a:spcBef>
              <a:buClr>
                <a:srgbClr val="000000"/>
              </a:buClr>
              <a:buSzPts val="1400"/>
              <a:buFont typeface="Roboto"/>
              <a:buChar char="○"/>
            </a:pPr>
            <a:r>
              <a:rPr lang="en-GB" sz="1200" b="1" kern="0">
                <a:solidFill>
                  <a:srgbClr val="000000"/>
                </a:solidFill>
                <a:ea typeface="Roboto"/>
                <a:cs typeface="Arial" pitchFamily="34"/>
              </a:rPr>
              <a:t>Sàng theo độ dày</a:t>
            </a:r>
          </a:p>
          <a:p>
            <a:pPr marL="914381" lvl="1" indent="-317488"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Jet Screen</a:t>
            </a:r>
          </a:p>
          <a:p>
            <a:pPr marL="914381" lvl="1" indent="-317488"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OPTI</a:t>
            </a:r>
          </a:p>
          <a:p>
            <a:pPr marL="914381" lvl="1" indent="-317488" defTabSz="685800">
              <a:lnSpc>
                <a:spcPct val="100000"/>
              </a:lnSpc>
              <a:spcBef>
                <a:spcPts val="0"/>
              </a:spcBef>
              <a:buClr>
                <a:srgbClr val="000000"/>
              </a:buClr>
              <a:buSzPts val="1400"/>
              <a:buFont typeface="Roboto"/>
              <a:buChar char="○"/>
            </a:pPr>
            <a:r>
              <a:rPr lang="en-GB" sz="1200" b="1" kern="0">
                <a:solidFill>
                  <a:srgbClr val="000000"/>
                </a:solidFill>
                <a:ea typeface="Roboto"/>
                <a:cs typeface="Arial" pitchFamily="34"/>
              </a:rPr>
              <a:t>Sàng quay hồi chuyển</a:t>
            </a:r>
          </a:p>
          <a:p>
            <a:pPr marL="914381" lvl="1" indent="-317488"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CSCS gyratory chip screen (4 kích cỡ)</a:t>
            </a:r>
          </a:p>
          <a:p>
            <a:pPr marL="914381" lvl="1" indent="-317488" defTabSz="685800">
              <a:lnSpc>
                <a:spcPct val="100000"/>
              </a:lnSpc>
              <a:spcBef>
                <a:spcPts val="0"/>
              </a:spcBef>
              <a:buClr>
                <a:srgbClr val="000000"/>
              </a:buClr>
              <a:buSzPts val="1400"/>
              <a:buFont typeface="Roboto"/>
              <a:buChar char="○"/>
            </a:pPr>
            <a:r>
              <a:rPr lang="en-GB" sz="1200" kern="0">
                <a:solidFill>
                  <a:srgbClr val="000000"/>
                </a:solidFill>
                <a:ea typeface="Roboto"/>
                <a:cs typeface="Arial" pitchFamily="34"/>
              </a:rPr>
              <a:t>SCL gyratory chip screen (3 kích cỡ)</a:t>
            </a:r>
          </a:p>
          <a:p>
            <a:pPr marL="171450" lvl="0" indent="-171450" defTabSz="685800">
              <a:spcBef>
                <a:spcPts val="750"/>
              </a:spcBef>
            </a:pPr>
            <a:r>
              <a:rPr lang="en-US" sz="1200">
                <a:solidFill>
                  <a:srgbClr val="000000"/>
                </a:solidFill>
                <a:cs typeface="Arial" pitchFamily="34"/>
              </a:rPr>
              <a:t>Kết quả</a:t>
            </a:r>
          </a:p>
          <a:p>
            <a:pPr marL="914381"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Giảm năng lượng đun nấu</a:t>
            </a:r>
          </a:p>
          <a:p>
            <a:pPr marL="914381"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Tăng sản lượng bột giấy</a:t>
            </a:r>
          </a:p>
          <a:p>
            <a:pPr marL="914381"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Tăng sản lượng phụ phẩm</a:t>
            </a:r>
          </a:p>
          <a:p>
            <a:pPr marL="914381"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Ít hư hại dăm gỗ</a:t>
            </a:r>
          </a:p>
        </p:txBody>
      </p:sp>
      <p:sp>
        <p:nvSpPr>
          <p:cNvPr id="3" name="Rectangle 2">
            <a:extLst>
              <a:ext uri="{FF2B5EF4-FFF2-40B4-BE49-F238E27FC236}">
                <a16:creationId xmlns:a16="http://schemas.microsoft.com/office/drawing/2014/main" id="{8CD7BFED-BAEA-1E5F-4751-FCD79BD2A91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4" name="Rectangle 4">
            <a:extLst>
              <a:ext uri="{FF2B5EF4-FFF2-40B4-BE49-F238E27FC236}">
                <a16:creationId xmlns:a16="http://schemas.microsoft.com/office/drawing/2014/main" id="{81E5FDC6-46F1-0B34-3B45-17EE89F2F1A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2">
            <a:extLst>
              <a:ext uri="{FF2B5EF4-FFF2-40B4-BE49-F238E27FC236}">
                <a16:creationId xmlns:a16="http://schemas.microsoft.com/office/drawing/2014/main" id="{CAAC70EF-6BF9-300B-A4B5-D8FA608013F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F27CDB14-5B83-7310-13B2-005306875CD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E2EFEFA9-2CE5-1D0D-4D40-A2F33AD056C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D806844C-DF7B-4B63-0567-87BBA6C76E1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Pladsholder til indhold 2">
            <a:extLst>
              <a:ext uri="{FF2B5EF4-FFF2-40B4-BE49-F238E27FC236}">
                <a16:creationId xmlns:a16="http://schemas.microsoft.com/office/drawing/2014/main" id="{1B8A0F87-6203-0A71-6B75-D2E4B84D0110}"/>
              </a:ext>
            </a:extLst>
          </p:cNvPr>
          <p:cNvSpPr txBox="1"/>
          <p:nvPr/>
        </p:nvSpPr>
        <p:spPr>
          <a:xfrm>
            <a:off x="4907027" y="1255718"/>
            <a:ext cx="4144956" cy="2101602"/>
          </a:xfrm>
          <a:prstGeom prst="rect">
            <a:avLst/>
          </a:prstGeom>
          <a:noFill/>
          <a:ln cap="flat">
            <a:noFill/>
          </a:ln>
        </p:spPr>
        <p:txBody>
          <a:bodyPr vert="horz" wrap="square" lIns="68580" tIns="34290" rIns="68580" bIns="34290" anchor="t" anchorCtr="0" compatLnSpc="1">
            <a:noAutofit/>
          </a:bodyPr>
          <a:lstStyle/>
          <a:p>
            <a:pPr marL="742950" marR="0" lvl="1" indent="-285750" algn="l" defTabSz="914400" rtl="0" fontAlgn="auto" hangingPunct="1">
              <a:lnSpc>
                <a:spcPct val="100000"/>
              </a:lnSpc>
              <a:spcBef>
                <a:spcPts val="3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endParaRPr lang="en-GB" sz="1200" b="1" i="0" u="none" strike="noStrike" kern="1200" cap="none" spc="0" baseline="0">
              <a:solidFill>
                <a:srgbClr val="E5E2CF"/>
              </a:solidFill>
              <a:uFillTx/>
              <a:latin typeface="Arial"/>
            </a:endParaRPr>
          </a:p>
          <a:p>
            <a:pPr marL="742950" marR="0" lvl="1" indent="-285750" algn="just" defTabSz="914400" rtl="0" fontAlgn="auto" hangingPunct="1">
              <a:lnSpc>
                <a:spcPct val="100000"/>
              </a:lnSpc>
              <a:spcBef>
                <a:spcPts val="3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r>
              <a:rPr lang="en-GB" sz="1200" b="1" i="0" u="none" strike="noStrike" kern="1200" cap="none" spc="0" baseline="0">
                <a:solidFill>
                  <a:srgbClr val="000000"/>
                </a:solidFill>
                <a:uFillTx/>
                <a:latin typeface="Arial"/>
              </a:rPr>
              <a:t>Xử lý cá mảnh dăm không hợp cách</a:t>
            </a:r>
          </a:p>
          <a:p>
            <a:pPr marL="742950" marR="0" lvl="1" indent="-285750" algn="just" defTabSz="914400" rtl="0" fontAlgn="auto" hangingPunct="1">
              <a:lnSpc>
                <a:spcPct val="100000"/>
              </a:lnSpc>
              <a:spcBef>
                <a:spcPts val="3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r>
              <a:rPr lang="en-GB" sz="1200" b="0" i="0" u="none" strike="noStrike" kern="1200" cap="none" spc="0" baseline="0">
                <a:solidFill>
                  <a:srgbClr val="000000"/>
                </a:solidFill>
                <a:uFillTx/>
                <a:latin typeface="Arial"/>
              </a:rPr>
              <a:t>HQ-sizer (quá khổ và quá dầy)</a:t>
            </a:r>
          </a:p>
          <a:p>
            <a:pPr marL="742950" marR="0" lvl="1" indent="-285750" algn="just" defTabSz="914400" rtl="0" fontAlgn="auto" hangingPunct="1">
              <a:lnSpc>
                <a:spcPct val="100000"/>
              </a:lnSpc>
              <a:spcBef>
                <a:spcPts val="3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r>
              <a:rPr lang="en-GB" sz="1200" b="0" i="0" u="none" strike="noStrike" kern="1200" cap="none" spc="0" baseline="0">
                <a:solidFill>
                  <a:srgbClr val="000000"/>
                </a:solidFill>
                <a:uFillTx/>
                <a:latin typeface="Arial"/>
              </a:rPr>
              <a:t>Định lại kết cấu của dăm mảnh </a:t>
            </a:r>
          </a:p>
          <a:p>
            <a:pPr marL="342900" marR="0" lvl="1" indent="0" algn="just" defTabSz="914400" rtl="0" fontAlgn="auto" hangingPunct="1">
              <a:lnSpc>
                <a:spcPct val="100000"/>
              </a:lnSpc>
              <a:spcBef>
                <a:spcPts val="30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000000"/>
                </a:solidFill>
                <a:uFillTx/>
                <a:latin typeface="Arial"/>
              </a:rPr>
              <a:t>     bằng Chip optimizer (quá khổ và quá dầy)</a:t>
            </a:r>
          </a:p>
          <a:p>
            <a:pPr marL="742950" marR="0" lvl="1" indent="-285750" algn="just" defTabSz="914400" rtl="0" fontAlgn="auto" hangingPunct="1">
              <a:lnSpc>
                <a:spcPct val="100000"/>
              </a:lnSpc>
              <a:spcBef>
                <a:spcPts val="3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r>
              <a:rPr lang="en-GB" sz="1200" b="0" i="0" u="none" strike="noStrike" kern="1200" cap="none" spc="0" baseline="0">
                <a:solidFill>
                  <a:srgbClr val="000000"/>
                </a:solidFill>
                <a:uFillTx/>
                <a:latin typeface="Arial"/>
              </a:rPr>
              <a:t>Máy cắt lại (chỉ dành cho dăm gỗ quá khổ</a:t>
            </a:r>
            <a:r>
              <a:rPr lang="en-GB" sz="1200" b="1" i="0" u="none" strike="noStrike" kern="1200" cap="none" spc="0" baseline="0">
                <a:solidFill>
                  <a:srgbClr val="000000"/>
                </a:solidFill>
                <a:uFillTx/>
                <a:latin typeface="Arial"/>
              </a:rPr>
              <a:t>)</a:t>
            </a:r>
          </a:p>
          <a:p>
            <a:pPr marL="742950" marR="0" lvl="1" indent="-285750" algn="just" defTabSz="914400" rtl="0" fontAlgn="auto" hangingPunct="1">
              <a:lnSpc>
                <a:spcPct val="100000"/>
              </a:lnSpc>
              <a:spcBef>
                <a:spcPts val="3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r>
              <a:rPr lang="en-GB" sz="1200" b="1" i="0" u="none" strike="noStrike" kern="1200" cap="none" spc="0" baseline="0">
                <a:solidFill>
                  <a:srgbClr val="000000"/>
                </a:solidFill>
                <a:uFillTx/>
                <a:latin typeface="Arial"/>
              </a:rPr>
              <a:t>Loại khác</a:t>
            </a:r>
          </a:p>
          <a:p>
            <a:pPr marL="742950" marR="0" lvl="1" indent="-285750" algn="just" defTabSz="914400" rtl="0" fontAlgn="auto" hangingPunct="1">
              <a:lnSpc>
                <a:spcPct val="100000"/>
              </a:lnSpc>
              <a:spcBef>
                <a:spcPts val="400"/>
              </a:spcBef>
              <a:spcAft>
                <a:spcPts val="0"/>
              </a:spcAft>
              <a:buClr>
                <a:srgbClr val="87C6CC"/>
              </a:buClr>
              <a:buSzPct val="80000"/>
              <a:buFont typeface="Webdings" pitchFamily="18"/>
              <a:buChar char=""/>
              <a:tabLst/>
              <a:defRPr sz="1800" b="0" i="0" u="none" strike="noStrike" kern="0" cap="none" spc="0" baseline="0">
                <a:solidFill>
                  <a:srgbClr val="000000"/>
                </a:solidFill>
                <a:uFillTx/>
              </a:defRPr>
            </a:pPr>
            <a:r>
              <a:rPr lang="en-GB" sz="1200" b="0" i="0" u="none" strike="noStrike" kern="1200" cap="none" spc="0" baseline="0">
                <a:solidFill>
                  <a:srgbClr val="000000"/>
                </a:solidFill>
                <a:uFillTx/>
                <a:latin typeface="Arial"/>
              </a:rPr>
              <a:t>Sàng đĩa</a:t>
            </a:r>
            <a:endParaRPr lang="en-US" sz="1800" b="0" i="0" u="none" strike="noStrike" kern="1200" cap="none" spc="0" baseline="0">
              <a:solidFill>
                <a:srgbClr val="E5E2CF"/>
              </a:solidFill>
              <a:uFillTx/>
              <a:latin typeface="Arial"/>
            </a:endParaRPr>
          </a:p>
        </p:txBody>
      </p:sp>
      <p:pic>
        <p:nvPicPr>
          <p:cNvPr id="10" name="Picture 2">
            <a:extLst>
              <a:ext uri="{FF2B5EF4-FFF2-40B4-BE49-F238E27FC236}">
                <a16:creationId xmlns:a16="http://schemas.microsoft.com/office/drawing/2014/main" id="{D31553D5-E001-3D87-7E3E-1B6CCD410839}"/>
              </a:ext>
            </a:extLst>
          </p:cNvPr>
          <p:cNvPicPr>
            <a:picLocks noChangeAspect="1"/>
          </p:cNvPicPr>
          <p:nvPr/>
        </p:nvPicPr>
        <p:blipFill>
          <a:blip r:embed="rId3"/>
          <a:srcRect/>
          <a:stretch>
            <a:fillRect/>
          </a:stretch>
        </p:blipFill>
        <p:spPr>
          <a:xfrm>
            <a:off x="5179847" y="3242498"/>
            <a:ext cx="3599316" cy="1678637"/>
          </a:xfrm>
          <a:prstGeom prst="rect">
            <a:avLst/>
          </a:prstGeom>
          <a:noFill/>
          <a:ln cap="flat">
            <a:noFill/>
          </a:ln>
        </p:spPr>
      </p:pic>
      <p:sp>
        <p:nvSpPr>
          <p:cNvPr id="11" name="TextBox 11">
            <a:extLst>
              <a:ext uri="{FF2B5EF4-FFF2-40B4-BE49-F238E27FC236}">
                <a16:creationId xmlns:a16="http://schemas.microsoft.com/office/drawing/2014/main" id="{1898C793-FE7C-C978-19C2-8B7FF0D4FD3B}"/>
              </a:ext>
            </a:extLst>
          </p:cNvPr>
          <p:cNvSpPr txBox="1"/>
          <p:nvPr/>
        </p:nvSpPr>
        <p:spPr>
          <a:xfrm>
            <a:off x="530690" y="886391"/>
            <a:ext cx="6448815" cy="36933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337177"/>
                </a:solidFill>
                <a:uFillTx/>
                <a:latin typeface="Arial"/>
                <a:cs typeface="Arial" pitchFamily="34"/>
              </a:rPr>
              <a:t>Các biện pháp hiệu quả năng lượng trong xử lý sơ bộ </a:t>
            </a:r>
            <a:endParaRPr lang="en-VN" sz="1800" b="0" i="0" u="none" strike="noStrike" kern="1200" cap="none" spc="0" baseline="0">
              <a:solidFill>
                <a:srgbClr val="000000"/>
              </a:solidFill>
              <a:uFillTx/>
              <a:latin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197">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FC191D-674D-2BD5-8A13-5E47808A82F1}"/>
              </a:ext>
            </a:extLst>
          </p:cNvPr>
          <p:cNvSpPr txBox="1">
            <a:spLocks noGrp="1"/>
          </p:cNvSpPr>
          <p:nvPr>
            <p:ph type="title"/>
          </p:nvPr>
        </p:nvSpPr>
        <p:spPr>
          <a:xfrm>
            <a:off x="0" y="929478"/>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162E8C2D-2F4B-007E-E43E-214F1A19ECE3}"/>
              </a:ext>
            </a:extLst>
          </p:cNvPr>
          <p:cNvSpPr txBox="1">
            <a:spLocks noGrp="1"/>
          </p:cNvSpPr>
          <p:nvPr>
            <p:ph type="body" idx="4294967295"/>
          </p:nvPr>
        </p:nvSpPr>
        <p:spPr>
          <a:xfrm>
            <a:off x="47347" y="1578985"/>
            <a:ext cx="2380137" cy="447671"/>
          </a:xfrm>
        </p:spPr>
        <p:txBody>
          <a:bodyPr>
            <a:noAutofit/>
          </a:bodyPr>
          <a:lstStyle/>
          <a:p>
            <a:pPr marL="85725" lvl="0" indent="0" defTabSz="685800">
              <a:spcBef>
                <a:spcPts val="750"/>
              </a:spcBef>
              <a:buNone/>
            </a:pPr>
            <a:r>
              <a:rPr lang="en-US" sz="1200">
                <a:solidFill>
                  <a:srgbClr val="000000"/>
                </a:solidFill>
                <a:latin typeface="Calibri"/>
              </a:rPr>
              <a:t>Bộ phận xeo – Hệ thống nhiều tầng ép</a:t>
            </a:r>
            <a:endParaRPr lang="en-GB" sz="500">
              <a:solidFill>
                <a:srgbClr val="000000"/>
              </a:solidFill>
              <a:latin typeface="Calibri"/>
            </a:endParaRPr>
          </a:p>
        </p:txBody>
      </p:sp>
      <p:sp>
        <p:nvSpPr>
          <p:cNvPr id="4" name="Rectangle 2">
            <a:extLst>
              <a:ext uri="{FF2B5EF4-FFF2-40B4-BE49-F238E27FC236}">
                <a16:creationId xmlns:a16="http://schemas.microsoft.com/office/drawing/2014/main" id="{2AC8FB18-61AC-77C9-7EC9-2FCC6710542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2E80AA54-4BF6-E682-43A6-C2993D7C4B7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626EA826-D5B7-55D3-4F92-1BD04C74297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A02D2812-9456-DBF7-7031-12B513098DA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8BC88D4E-416E-EF81-154D-8669AAEAE20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E6330362-C00B-670D-A16B-658F606ABC0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grpSp>
        <p:nvGrpSpPr>
          <p:cNvPr id="10" name="Group 21">
            <a:extLst>
              <a:ext uri="{FF2B5EF4-FFF2-40B4-BE49-F238E27FC236}">
                <a16:creationId xmlns:a16="http://schemas.microsoft.com/office/drawing/2014/main" id="{23B32DE4-C9BA-3A3F-EF49-4B118DFE932A}"/>
              </a:ext>
            </a:extLst>
          </p:cNvPr>
          <p:cNvGrpSpPr/>
          <p:nvPr/>
        </p:nvGrpSpPr>
        <p:grpSpPr>
          <a:xfrm>
            <a:off x="2427494" y="1516239"/>
            <a:ext cx="6457711" cy="3372773"/>
            <a:chOff x="2427494" y="1516239"/>
            <a:chExt cx="6457711" cy="3372773"/>
          </a:xfrm>
        </p:grpSpPr>
        <p:pic>
          <p:nvPicPr>
            <p:cNvPr id="11" name="Picture 8">
              <a:extLst>
                <a:ext uri="{FF2B5EF4-FFF2-40B4-BE49-F238E27FC236}">
                  <a16:creationId xmlns:a16="http://schemas.microsoft.com/office/drawing/2014/main" id="{9BAFBA30-C893-BC66-E5E4-F7E9EB7F0440}"/>
                </a:ext>
              </a:extLst>
            </p:cNvPr>
            <p:cNvPicPr>
              <a:picLocks noChangeAspect="1"/>
            </p:cNvPicPr>
            <p:nvPr/>
          </p:nvPicPr>
          <p:blipFill>
            <a:blip r:embed="rId2"/>
            <a:stretch>
              <a:fillRect/>
            </a:stretch>
          </p:blipFill>
          <p:spPr>
            <a:xfrm>
              <a:off x="2438512" y="1516239"/>
              <a:ext cx="6446693" cy="3372773"/>
            </a:xfrm>
            <a:prstGeom prst="rect">
              <a:avLst/>
            </a:prstGeom>
            <a:noFill/>
            <a:ln cap="flat">
              <a:noFill/>
            </a:ln>
          </p:spPr>
        </p:pic>
        <p:sp>
          <p:nvSpPr>
            <p:cNvPr id="12" name="Rectangle 10">
              <a:extLst>
                <a:ext uri="{FF2B5EF4-FFF2-40B4-BE49-F238E27FC236}">
                  <a16:creationId xmlns:a16="http://schemas.microsoft.com/office/drawing/2014/main" id="{16D1E840-D3E3-16B6-23F9-2D764E1C29BE}"/>
                </a:ext>
              </a:extLst>
            </p:cNvPr>
            <p:cNvSpPr/>
            <p:nvPr/>
          </p:nvSpPr>
          <p:spPr>
            <a:xfrm>
              <a:off x="4787770" y="1516239"/>
              <a:ext cx="1080116"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Điều khiển áp lực</a:t>
              </a:r>
            </a:p>
          </p:txBody>
        </p:sp>
        <p:sp>
          <p:nvSpPr>
            <p:cNvPr id="13" name="Rectangle 13">
              <a:extLst>
                <a:ext uri="{FF2B5EF4-FFF2-40B4-BE49-F238E27FC236}">
                  <a16:creationId xmlns:a16="http://schemas.microsoft.com/office/drawing/2014/main" id="{4295D776-50C0-648F-604A-1428152B5CA4}"/>
                </a:ext>
              </a:extLst>
            </p:cNvPr>
            <p:cNvSpPr/>
            <p:nvPr/>
          </p:nvSpPr>
          <p:spPr>
            <a:xfrm>
              <a:off x="3657600" y="2079235"/>
              <a:ext cx="1112806"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Các máy sấy: đâu ẩm</a:t>
              </a:r>
            </a:p>
          </p:txBody>
        </p:sp>
        <p:sp>
          <p:nvSpPr>
            <p:cNvPr id="14" name="Rectangle 14">
              <a:extLst>
                <a:ext uri="{FF2B5EF4-FFF2-40B4-BE49-F238E27FC236}">
                  <a16:creationId xmlns:a16="http://schemas.microsoft.com/office/drawing/2014/main" id="{E18D8F80-E2CB-6645-A225-05C6DA1658BE}"/>
                </a:ext>
              </a:extLst>
            </p:cNvPr>
            <p:cNvSpPr/>
            <p:nvPr/>
          </p:nvSpPr>
          <p:spPr>
            <a:xfrm>
              <a:off x="5718849" y="2084786"/>
              <a:ext cx="739301"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Các máy sấy</a:t>
              </a:r>
            </a:p>
          </p:txBody>
        </p:sp>
        <p:sp>
          <p:nvSpPr>
            <p:cNvPr id="15" name="Rectangle 17">
              <a:extLst>
                <a:ext uri="{FF2B5EF4-FFF2-40B4-BE49-F238E27FC236}">
                  <a16:creationId xmlns:a16="http://schemas.microsoft.com/office/drawing/2014/main" id="{D1A45EBC-0C0F-3D72-A34E-C8081F41EEA3}"/>
                </a:ext>
              </a:extLst>
            </p:cNvPr>
            <p:cNvSpPr/>
            <p:nvPr/>
          </p:nvSpPr>
          <p:spPr>
            <a:xfrm>
              <a:off x="7609216" y="2079235"/>
              <a:ext cx="739301"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Các máy sấy</a:t>
              </a:r>
            </a:p>
          </p:txBody>
        </p:sp>
        <p:sp>
          <p:nvSpPr>
            <p:cNvPr id="16" name="Rectangle 15">
              <a:extLst>
                <a:ext uri="{FF2B5EF4-FFF2-40B4-BE49-F238E27FC236}">
                  <a16:creationId xmlns:a16="http://schemas.microsoft.com/office/drawing/2014/main" id="{4ABFE172-0F5E-0C6D-5520-49F66A0C89CE}"/>
                </a:ext>
              </a:extLst>
            </p:cNvPr>
            <p:cNvSpPr/>
            <p:nvPr/>
          </p:nvSpPr>
          <p:spPr>
            <a:xfrm>
              <a:off x="5180167" y="3152192"/>
              <a:ext cx="1277983" cy="438582"/>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Hệ thống dùng thử được</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 tối ưu hóa</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www.balesio.com</a:t>
              </a:r>
            </a:p>
          </p:txBody>
        </p:sp>
        <p:sp>
          <p:nvSpPr>
            <p:cNvPr id="17" name="Rectangle 19">
              <a:extLst>
                <a:ext uri="{FF2B5EF4-FFF2-40B4-BE49-F238E27FC236}">
                  <a16:creationId xmlns:a16="http://schemas.microsoft.com/office/drawing/2014/main" id="{4164E182-40E5-1453-EF13-284D10540F54}"/>
                </a:ext>
              </a:extLst>
            </p:cNvPr>
            <p:cNvSpPr/>
            <p:nvPr/>
          </p:nvSpPr>
          <p:spPr>
            <a:xfrm>
              <a:off x="5097679" y="4681261"/>
              <a:ext cx="1128369"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Bình tách</a:t>
              </a:r>
            </a:p>
          </p:txBody>
        </p:sp>
        <p:sp>
          <p:nvSpPr>
            <p:cNvPr id="18" name="Rectangle 20">
              <a:extLst>
                <a:ext uri="{FF2B5EF4-FFF2-40B4-BE49-F238E27FC236}">
                  <a16:creationId xmlns:a16="http://schemas.microsoft.com/office/drawing/2014/main" id="{33D7B0AF-573D-61F8-B87C-029D9911DD99}"/>
                </a:ext>
              </a:extLst>
            </p:cNvPr>
            <p:cNvSpPr/>
            <p:nvPr/>
          </p:nvSpPr>
          <p:spPr>
            <a:xfrm>
              <a:off x="7300478" y="4681261"/>
              <a:ext cx="678393"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Đồng hồ đo</a:t>
              </a:r>
            </a:p>
          </p:txBody>
        </p:sp>
        <p:sp>
          <p:nvSpPr>
            <p:cNvPr id="19" name="Rectangle 18">
              <a:extLst>
                <a:ext uri="{FF2B5EF4-FFF2-40B4-BE49-F238E27FC236}">
                  <a16:creationId xmlns:a16="http://schemas.microsoft.com/office/drawing/2014/main" id="{50D17A35-CDE0-3D89-9B3C-BF65300BB56A}"/>
                </a:ext>
              </a:extLst>
            </p:cNvPr>
            <p:cNvSpPr/>
            <p:nvPr/>
          </p:nvSpPr>
          <p:spPr>
            <a:xfrm>
              <a:off x="2427494" y="4078214"/>
              <a:ext cx="702076" cy="669413"/>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Điều khiển áp suất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cho bình tách đầu tiên </a:t>
              </a:r>
            </a:p>
          </p:txBody>
        </p:sp>
        <p:sp>
          <p:nvSpPr>
            <p:cNvPr id="20" name="Rectangle 12">
              <a:extLst>
                <a:ext uri="{FF2B5EF4-FFF2-40B4-BE49-F238E27FC236}">
                  <a16:creationId xmlns:a16="http://schemas.microsoft.com/office/drawing/2014/main" id="{C8983BD1-8EF3-323C-781E-F736DBD526E2}"/>
                </a:ext>
              </a:extLst>
            </p:cNvPr>
            <p:cNvSpPr/>
            <p:nvPr/>
          </p:nvSpPr>
          <p:spPr>
            <a:xfrm>
              <a:off x="4965146" y="4077135"/>
              <a:ext cx="760945" cy="323167"/>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750" b="0" i="0" u="none" strike="noStrike" kern="0" cap="none" spc="0" baseline="0">
                  <a:solidFill>
                    <a:srgbClr val="000000"/>
                  </a:solidFill>
                  <a:uFillTx/>
                  <a:latin typeface="Arial"/>
                  <a:ea typeface="Arial"/>
                  <a:cs typeface="Arial"/>
                </a:rPr>
                <a:t>Điều khiển mức</a:t>
              </a:r>
              <a:endParaRPr lang="en-US" sz="750" b="0" i="0" u="none" strike="noStrike" kern="0" cap="none" spc="0" baseline="0">
                <a:solidFill>
                  <a:srgbClr val="000000"/>
                </a:solidFill>
                <a:uFillTx/>
                <a:latin typeface="Arial"/>
                <a:ea typeface="Arial"/>
                <a:cs typeface="Arial"/>
              </a:endParaRPr>
            </a:p>
          </p:txBody>
        </p:sp>
        <p:sp>
          <p:nvSpPr>
            <p:cNvPr id="21" name="Rectangle 16">
              <a:extLst>
                <a:ext uri="{FF2B5EF4-FFF2-40B4-BE49-F238E27FC236}">
                  <a16:creationId xmlns:a16="http://schemas.microsoft.com/office/drawing/2014/main" id="{C8EDE6B1-6D1C-0F5B-5175-9CE1922408E4}"/>
                </a:ext>
              </a:extLst>
            </p:cNvPr>
            <p:cNvSpPr/>
            <p:nvPr/>
          </p:nvSpPr>
          <p:spPr>
            <a:xfrm>
              <a:off x="3015773" y="3765307"/>
              <a:ext cx="752679" cy="207751"/>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ea typeface="Arial"/>
                  <a:cs typeface="Arial"/>
                </a:rPr>
                <a:t>Bình </a:t>
              </a:r>
              <a:r>
                <a:rPr lang="vi-VN" sz="750" b="0" i="0" u="none" strike="noStrike" kern="0" cap="none" spc="0" baseline="0">
                  <a:solidFill>
                    <a:srgbClr val="000000"/>
                  </a:solidFill>
                  <a:uFillTx/>
                  <a:latin typeface="Arial"/>
                  <a:ea typeface="Arial"/>
                  <a:cs typeface="Arial"/>
                </a:rPr>
                <a:t>ngưng</a:t>
              </a:r>
              <a:endParaRPr lang="en-US" sz="750" b="0" i="0" u="none" strike="noStrike" kern="0" cap="none" spc="0" baseline="0">
                <a:solidFill>
                  <a:srgbClr val="000000"/>
                </a:solidFill>
                <a:uFillTx/>
                <a:latin typeface="Arial"/>
                <a:ea typeface="Arial"/>
                <a:cs typeface="Arial"/>
              </a:endParaRPr>
            </a:p>
          </p:txBody>
        </p:sp>
        <p:sp>
          <p:nvSpPr>
            <p:cNvPr id="22" name="Rectangle 21">
              <a:extLst>
                <a:ext uri="{FF2B5EF4-FFF2-40B4-BE49-F238E27FC236}">
                  <a16:creationId xmlns:a16="http://schemas.microsoft.com/office/drawing/2014/main" id="{A935D9B6-01C1-8783-2CDD-6ABF89567FC0}"/>
                </a:ext>
              </a:extLst>
            </p:cNvPr>
            <p:cNvSpPr/>
            <p:nvPr/>
          </p:nvSpPr>
          <p:spPr>
            <a:xfrm>
              <a:off x="6458151" y="4021348"/>
              <a:ext cx="938640" cy="323167"/>
            </a:xfrm>
            <a:prstGeom prst="rect">
              <a:avLst/>
            </a:prstGeom>
            <a:solidFill>
              <a:srgbClr val="FFFFFF"/>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750" b="0" i="0" u="none" strike="noStrike" kern="0" cap="none" spc="0" baseline="0">
                  <a:solidFill>
                    <a:srgbClr val="000000"/>
                  </a:solidFill>
                  <a:uFillTx/>
                  <a:latin typeface="Arial"/>
                  <a:ea typeface="Arial"/>
                  <a:cs typeface="Arial"/>
                </a:rPr>
                <a:t>Van điều khiển lưu lượng</a:t>
              </a:r>
              <a:endParaRPr lang="en-US" sz="750" b="0" i="0" u="none" strike="noStrike" kern="0" cap="none" spc="0" baseline="0">
                <a:solidFill>
                  <a:srgbClr val="000000"/>
                </a:solidFill>
                <a:uFillTx/>
                <a:latin typeface="Arial"/>
                <a:ea typeface="Arial"/>
                <a:cs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198">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A16986-A6B3-5030-455B-1AB73FF055F3}"/>
              </a:ext>
            </a:extLst>
          </p:cNvPr>
          <p:cNvSpPr txBox="1">
            <a:spLocks noGrp="1"/>
          </p:cNvSpPr>
          <p:nvPr>
            <p:ph type="title"/>
          </p:nvPr>
        </p:nvSpPr>
        <p:spPr>
          <a:xfrm>
            <a:off x="0" y="851114"/>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DFFC6709-5C0D-893A-28CC-893CA1793766}"/>
              </a:ext>
            </a:extLst>
          </p:cNvPr>
          <p:cNvSpPr txBox="1">
            <a:spLocks noGrp="1"/>
          </p:cNvSpPr>
          <p:nvPr>
            <p:ph type="body" idx="4294967295"/>
          </p:nvPr>
        </p:nvSpPr>
        <p:spPr>
          <a:xfrm>
            <a:off x="435044" y="1753672"/>
            <a:ext cx="7894353" cy="3679829"/>
          </a:xfrm>
        </p:spPr>
        <p:txBody>
          <a:bodyPr>
            <a:noAutofit/>
          </a:bodyPr>
          <a:lstStyle/>
          <a:p>
            <a:pPr marL="0" lvl="0" indent="0" algn="just" defTabSz="685800">
              <a:spcBef>
                <a:spcPts val="750"/>
              </a:spcBef>
              <a:buNone/>
            </a:pPr>
            <a:r>
              <a:rPr lang="en-US" sz="1400" b="1">
                <a:solidFill>
                  <a:srgbClr val="000000"/>
                </a:solidFill>
                <a:cs typeface="Arial" pitchFamily="34"/>
              </a:rPr>
              <a:t>Bộ phận xeo – Hệ thống nhiều tầng ép</a:t>
            </a:r>
            <a:endParaRPr lang="en-GB" sz="1400">
              <a:solidFill>
                <a:srgbClr val="000000"/>
              </a:solidFill>
              <a:cs typeface="Arial" pitchFamily="34"/>
            </a:endParaRPr>
          </a:p>
          <a:p>
            <a:pPr marL="0" lvl="0" indent="0" algn="just" defTabSz="685800">
              <a:spcBef>
                <a:spcPts val="750"/>
              </a:spcBef>
              <a:buNone/>
            </a:pPr>
            <a:r>
              <a:rPr lang="en-GB" sz="1400" b="1">
                <a:solidFill>
                  <a:srgbClr val="000000"/>
                </a:solidFill>
                <a:cs typeface="Arial" pitchFamily="34"/>
              </a:rPr>
              <a:t>Sử dụng máy nén nhiệt: </a:t>
            </a:r>
            <a:endParaRPr lang="en-GB" sz="1400">
              <a:solidFill>
                <a:srgbClr val="000000"/>
              </a:solidFill>
              <a:cs typeface="Arial" pitchFamily="34"/>
            </a:endParaRPr>
          </a:p>
          <a:p>
            <a:pPr marL="171450" lvl="0" indent="-171450" algn="just" defTabSz="685800">
              <a:spcBef>
                <a:spcPts val="750"/>
              </a:spcBef>
            </a:pPr>
            <a:r>
              <a:rPr lang="en-GB" sz="1400">
                <a:solidFill>
                  <a:srgbClr val="000000"/>
                </a:solidFill>
                <a:cs typeface="Arial" pitchFamily="34"/>
              </a:rPr>
              <a:t>Sử dụng máy nén nhiệt làm tăng hiệu quả năng lượng trong quá trình làm khô vì ít hơi nước tại các tụ điện. Máy nén nhiệt được sử dụng để tăng áp lực của hơi khí thải từ thiết bị tách. </a:t>
            </a:r>
          </a:p>
          <a:p>
            <a:pPr marL="171450" lvl="0" indent="-171450" algn="just" defTabSz="685800">
              <a:spcBef>
                <a:spcPts val="750"/>
              </a:spcBef>
            </a:pPr>
            <a:r>
              <a:rPr lang="en-GB" sz="1400">
                <a:solidFill>
                  <a:srgbClr val="000000"/>
                </a:solidFill>
                <a:cs typeface="Arial" pitchFamily="34"/>
              </a:rPr>
              <a:t>Hơi thải từ các thiết bị cuối cùng trong hệ thống ngưng tụ và hơi nước cấp có mức áp suất rất thấp không thể sử dụng trực tiếp trong quá trình làm khô. </a:t>
            </a:r>
          </a:p>
          <a:p>
            <a:pPr marL="171450" lvl="0" indent="-171450" algn="just" defTabSz="685800">
              <a:spcBef>
                <a:spcPts val="750"/>
              </a:spcBef>
            </a:pPr>
            <a:r>
              <a:rPr lang="en-GB" sz="1400">
                <a:solidFill>
                  <a:srgbClr val="000000"/>
                </a:solidFill>
                <a:cs typeface="Arial" pitchFamily="34"/>
              </a:rPr>
              <a:t>Với máy nén nhiệt hơi nước, nước thải này được đẩy mạnh với hơi áp suất cao tới mức áp suất có thể giúp thu hồi nước thải để tái sử dụng ch quá trình làm khô. Hình bên cạnh MINH HOẠ các nguyên tắc tích hợp của máy nén nhiệt.  </a:t>
            </a:r>
          </a:p>
          <a:p>
            <a:pPr marL="85725" lvl="0" indent="0" algn="just" defTabSz="685800">
              <a:spcBef>
                <a:spcPts val="750"/>
              </a:spcBef>
              <a:buNone/>
            </a:pPr>
            <a:endParaRPr lang="en-US" sz="1400" b="1">
              <a:solidFill>
                <a:srgbClr val="000000"/>
              </a:solidFill>
              <a:cs typeface="Arial" pitchFamily="34"/>
            </a:endParaRPr>
          </a:p>
          <a:p>
            <a:pPr marL="171450" lvl="0" indent="-171450" algn="just" defTabSz="685800">
              <a:spcBef>
                <a:spcPts val="750"/>
              </a:spcBef>
            </a:pPr>
            <a:endParaRPr lang="en-GB" sz="1400">
              <a:solidFill>
                <a:srgbClr val="000000"/>
              </a:solidFill>
              <a:cs typeface="Arial" pitchFamily="34"/>
            </a:endParaRPr>
          </a:p>
          <a:p>
            <a:pPr marL="171450" lvl="0" indent="-171450" algn="just" defTabSz="685800">
              <a:spcBef>
                <a:spcPts val="750"/>
              </a:spcBef>
            </a:pPr>
            <a:endParaRPr lang="en-US" sz="1400" b="1">
              <a:solidFill>
                <a:srgbClr val="000000"/>
              </a:solidFill>
              <a:cs typeface="Arial" pitchFamily="34"/>
            </a:endParaRPr>
          </a:p>
        </p:txBody>
      </p:sp>
      <p:sp>
        <p:nvSpPr>
          <p:cNvPr id="4" name="Rectangle 2">
            <a:extLst>
              <a:ext uri="{FF2B5EF4-FFF2-40B4-BE49-F238E27FC236}">
                <a16:creationId xmlns:a16="http://schemas.microsoft.com/office/drawing/2014/main" id="{A12A6E28-E138-EF6C-DAA3-E90963AC761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35823BC1-FBAA-BD17-BAA2-D0096B1AEF8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BE1A560D-972D-0688-ADFE-0B7F6DDF575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C450CB07-0887-BB12-FADA-BE00CEE931C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28D31A10-8B06-1C29-6959-5E0678EAF29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8268DEE3-278B-7A07-1452-EB45CC4B137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199">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B1616F-99E1-5F6A-DA17-9B171D116429}"/>
              </a:ext>
            </a:extLst>
          </p:cNvPr>
          <p:cNvSpPr txBox="1">
            <a:spLocks noGrp="1"/>
          </p:cNvSpPr>
          <p:nvPr>
            <p:ph type="title"/>
          </p:nvPr>
        </p:nvSpPr>
        <p:spPr>
          <a:xfrm>
            <a:off x="0" y="894237"/>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10698583-AA9F-780D-C0DF-EE0B9A0A1AEC}"/>
              </a:ext>
            </a:extLst>
          </p:cNvPr>
          <p:cNvSpPr txBox="1">
            <a:spLocks noGrp="1"/>
          </p:cNvSpPr>
          <p:nvPr>
            <p:ph type="body" idx="4294967295"/>
          </p:nvPr>
        </p:nvSpPr>
        <p:spPr>
          <a:xfrm>
            <a:off x="293293" y="1703390"/>
            <a:ext cx="8229600" cy="3028950"/>
          </a:xfrm>
        </p:spPr>
        <p:txBody>
          <a:bodyPr>
            <a:noAutofit/>
          </a:bodyPr>
          <a:lstStyle/>
          <a:p>
            <a:pPr marL="85725" lvl="0" indent="0" defTabSz="685800">
              <a:spcBef>
                <a:spcPts val="750"/>
              </a:spcBef>
              <a:buNone/>
            </a:pPr>
            <a:r>
              <a:rPr lang="en-US" sz="1400" b="1">
                <a:solidFill>
                  <a:srgbClr val="000000"/>
                </a:solidFill>
                <a:cs typeface="Arial" pitchFamily="34"/>
              </a:rPr>
              <a:t>Bộ phận xeo - Khác</a:t>
            </a:r>
          </a:p>
          <a:p>
            <a:pPr marL="428625" lvl="0" indent="-342900" defTabSz="685800">
              <a:spcBef>
                <a:spcPts val="750"/>
              </a:spcBef>
            </a:pPr>
            <a:r>
              <a:rPr lang="en-GB" sz="1400">
                <a:solidFill>
                  <a:srgbClr val="000000"/>
                </a:solidFill>
                <a:cs typeface="Arial" pitchFamily="34"/>
              </a:rPr>
              <a:t>Giảm yêu cầu khí</a:t>
            </a:r>
          </a:p>
          <a:p>
            <a:pPr marL="428625" lvl="0" indent="-342900" defTabSz="685800">
              <a:spcBef>
                <a:spcPts val="750"/>
              </a:spcBef>
            </a:pPr>
            <a:r>
              <a:rPr lang="en-GB" sz="1400">
                <a:solidFill>
                  <a:srgbClr val="000000"/>
                </a:solidFill>
                <a:cs typeface="Arial" pitchFamily="34"/>
              </a:rPr>
              <a:t>Tạo hình dạng khoảng trống</a:t>
            </a:r>
          </a:p>
          <a:p>
            <a:pPr marL="428625" lvl="0" indent="-342900" defTabSz="685800">
              <a:spcBef>
                <a:spcPts val="750"/>
              </a:spcBef>
            </a:pPr>
            <a:r>
              <a:rPr lang="en-GB" sz="1400">
                <a:solidFill>
                  <a:srgbClr val="000000"/>
                </a:solidFill>
                <a:cs typeface="Arial" pitchFamily="34"/>
              </a:rPr>
              <a:t>Tối ưu hoá hệ thống chân không</a:t>
            </a:r>
          </a:p>
          <a:p>
            <a:pPr marL="428625" lvl="0" indent="-342900" defTabSz="685800">
              <a:spcBef>
                <a:spcPts val="750"/>
              </a:spcBef>
            </a:pPr>
            <a:r>
              <a:rPr lang="en-GB" sz="1400">
                <a:solidFill>
                  <a:srgbClr val="000000"/>
                </a:solidFill>
                <a:cs typeface="Arial" pitchFamily="34"/>
              </a:rPr>
              <a:t>Thiếu bề mặt máy xeo sạch</a:t>
            </a:r>
          </a:p>
          <a:p>
            <a:pPr marL="428625" lvl="0" indent="-342900" defTabSz="685800">
              <a:spcBef>
                <a:spcPts val="750"/>
              </a:spcBef>
            </a:pPr>
            <a:r>
              <a:rPr lang="en-GB" sz="1400">
                <a:solidFill>
                  <a:srgbClr val="000000"/>
                </a:solidFill>
                <a:cs typeface="Arial" pitchFamily="34"/>
              </a:rPr>
              <a:t>Các cách khôi phục nhiệt lãng phí khác</a:t>
            </a: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7606B4A4-EC84-3CF6-5D33-A3218D8A3A6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E3231ECC-47CB-7906-41FB-89634AD62DC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E274FB16-B926-C228-E7C2-7C1086A786E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F7AB5EDF-A010-9E54-E06B-ABF37BE4D0F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26F9BEF6-BF56-76BF-1153-2BAB1D86071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7DA802AB-46FA-C67E-1F41-99418ED0AE2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5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5A6E1-EAAB-0115-4A42-3F1720156DCB}"/>
              </a:ext>
            </a:extLst>
          </p:cNvPr>
          <p:cNvSpPr txBox="1">
            <a:spLocks noGrp="1"/>
          </p:cNvSpPr>
          <p:nvPr>
            <p:ph type="title"/>
          </p:nvPr>
        </p:nvSpPr>
        <p:spPr>
          <a:xfrm>
            <a:off x="3096880" y="928308"/>
            <a:ext cx="2493038" cy="348404"/>
          </a:xfrm>
          <a:prstGeom prst="rect">
            <a:avLst/>
          </a:prstGeom>
          <a:noFill/>
          <a:ln>
            <a:noFill/>
          </a:ln>
        </p:spPr>
        <p:txBody>
          <a:bodyPr vert="horz" wrap="square" lIns="91440" tIns="45720" rIns="91440" bIns="45720" anchor="t" anchorCtr="1" compatLnSpc="1">
            <a:noAutofit/>
          </a:bodyPr>
          <a:lstStyle/>
          <a:p>
            <a:pPr lvl="0" algn="ctr" defTabSz="685800"/>
            <a:r>
              <a:rPr lang="en-US" sz="1800" b="1">
                <a:solidFill>
                  <a:srgbClr val="337177"/>
                </a:solidFill>
              </a:rPr>
              <a:t>Thảo luận</a:t>
            </a:r>
          </a:p>
        </p:txBody>
      </p:sp>
      <p:sp>
        <p:nvSpPr>
          <p:cNvPr id="3" name="Text Placeholder 2">
            <a:extLst>
              <a:ext uri="{FF2B5EF4-FFF2-40B4-BE49-F238E27FC236}">
                <a16:creationId xmlns:a16="http://schemas.microsoft.com/office/drawing/2014/main" id="{A19B1E17-81AB-A16C-525E-3FF729269566}"/>
              </a:ext>
            </a:extLst>
          </p:cNvPr>
          <p:cNvSpPr txBox="1">
            <a:spLocks noGrp="1"/>
          </p:cNvSpPr>
          <p:nvPr>
            <p:ph type="body" idx="4294967295"/>
          </p:nvPr>
        </p:nvSpPr>
        <p:spPr>
          <a:xfrm>
            <a:off x="258793" y="1554159"/>
            <a:ext cx="8229600" cy="3589340"/>
          </a:xfrm>
        </p:spPr>
        <p:txBody>
          <a:bodyPr/>
          <a:lstStyle/>
          <a:p>
            <a:pPr marL="139692" lvl="0" indent="0" defTabSz="685800">
              <a:lnSpc>
                <a:spcPct val="110000"/>
              </a:lnSpc>
              <a:spcBef>
                <a:spcPts val="750"/>
              </a:spcBef>
              <a:buNone/>
            </a:pPr>
            <a:r>
              <a:rPr lang="vi-VN" sz="1200">
                <a:solidFill>
                  <a:srgbClr val="000000"/>
                </a:solidFill>
              </a:rPr>
              <a:t>Nếu lượng hơi tiêu thụ cho xeo tăng bất thường trong tuần vừa qua, theo bạn nguyên nhân kỹ thuật có thể đến từ đâu? Làm thế nào để kiểm tra và khắc phục?</a:t>
            </a:r>
            <a:r>
              <a:rPr lang="en-US" sz="1200">
                <a:solidFill>
                  <a:srgbClr val="000000"/>
                </a:solidFill>
                <a:latin typeface="Calibri"/>
              </a:rPr>
              <a:t> </a:t>
            </a:r>
            <a:r>
              <a:rPr lang="vi-VN" sz="1200">
                <a:solidFill>
                  <a:srgbClr val="000000"/>
                </a:solidFill>
              </a:rPr>
              <a:t>Chia lớp thành 3–4 nhóm, mỗi nhóm chọn 1 </a:t>
            </a:r>
            <a:r>
              <a:rPr lang="en-US" sz="1200">
                <a:solidFill>
                  <a:srgbClr val="000000"/>
                </a:solidFill>
                <a:latin typeface="Calibri"/>
              </a:rPr>
              <a:t>vị trí</a:t>
            </a:r>
            <a:r>
              <a:rPr lang="vi-VN" sz="1200">
                <a:solidFill>
                  <a:srgbClr val="000000"/>
                </a:solidFill>
              </a:rPr>
              <a:t> phân tích:</a:t>
            </a:r>
            <a:endParaRPr lang="en-US" sz="1200">
              <a:solidFill>
                <a:srgbClr val="000000"/>
              </a:solidFill>
              <a:latin typeface="Calibri"/>
            </a:endParaRPr>
          </a:p>
          <a:p>
            <a:pPr marL="139692" lvl="0" indent="0" defTabSz="685800">
              <a:lnSpc>
                <a:spcPct val="110000"/>
              </a:lnSpc>
              <a:spcBef>
                <a:spcPts val="750"/>
              </a:spcBef>
              <a:buNone/>
            </a:pPr>
            <a:r>
              <a:rPr lang="en-US" sz="1200">
                <a:solidFill>
                  <a:srgbClr val="000000"/>
                </a:solidFill>
                <a:latin typeface="Calibri"/>
              </a:rPr>
              <a:t>Ví dụ: </a:t>
            </a:r>
          </a:p>
          <a:p>
            <a:pPr marL="171450" lvl="0" indent="-171450" defTabSz="685800">
              <a:lnSpc>
                <a:spcPct val="110000"/>
              </a:lnSpc>
              <a:spcBef>
                <a:spcPts val="750"/>
              </a:spcBef>
            </a:pPr>
            <a:r>
              <a:rPr lang="vi-VN" sz="1200">
                <a:solidFill>
                  <a:srgbClr val="000000"/>
                </a:solidFill>
              </a:rPr>
              <a:t>Nhóm 1: Kiểm tra dây nỉ</a:t>
            </a:r>
            <a:endParaRPr lang="en-US" sz="1200">
              <a:solidFill>
                <a:srgbClr val="000000"/>
              </a:solidFill>
              <a:latin typeface="Calibri"/>
            </a:endParaRPr>
          </a:p>
          <a:p>
            <a:pPr marL="171450" lvl="0" indent="-171450" defTabSz="685800">
              <a:lnSpc>
                <a:spcPct val="110000"/>
              </a:lnSpc>
              <a:spcBef>
                <a:spcPts val="750"/>
              </a:spcBef>
            </a:pPr>
            <a:r>
              <a:rPr lang="vi-VN" sz="1200">
                <a:solidFill>
                  <a:srgbClr val="000000"/>
                </a:solidFill>
              </a:rPr>
              <a:t>Nhóm 2: Kiểm tra bẫy hơi</a:t>
            </a:r>
            <a:endParaRPr lang="en-US" sz="1200">
              <a:solidFill>
                <a:srgbClr val="000000"/>
              </a:solidFill>
              <a:latin typeface="Calibri"/>
            </a:endParaRPr>
          </a:p>
          <a:p>
            <a:pPr marL="171450" lvl="0" indent="-171450" defTabSz="685800">
              <a:lnSpc>
                <a:spcPct val="110000"/>
              </a:lnSpc>
              <a:spcBef>
                <a:spcPts val="750"/>
              </a:spcBef>
            </a:pPr>
            <a:r>
              <a:rPr lang="vi-VN" sz="1200">
                <a:solidFill>
                  <a:srgbClr val="000000"/>
                </a:solidFill>
              </a:rPr>
              <a:t>Nhóm 3: Kiểm tra điều chỉnh trục sấy</a:t>
            </a:r>
            <a:endParaRPr lang="en-US" sz="1200">
              <a:solidFill>
                <a:srgbClr val="000000"/>
              </a:solidFill>
              <a:latin typeface="Calibri"/>
            </a:endParaRPr>
          </a:p>
          <a:p>
            <a:pPr marL="139692" lvl="0" indent="0" defTabSz="685800">
              <a:lnSpc>
                <a:spcPct val="110000"/>
              </a:lnSpc>
              <a:spcBef>
                <a:spcPts val="750"/>
              </a:spcBef>
              <a:buNone/>
            </a:pPr>
            <a:r>
              <a:rPr lang="vi-VN" sz="1200">
                <a:solidFill>
                  <a:srgbClr val="000000"/>
                </a:solidFill>
              </a:rPr>
              <a:t>Ghi kết quả thảo luận vào bảng sau:</a:t>
            </a:r>
            <a:endParaRPr lang="en-US" sz="1200">
              <a:solidFill>
                <a:srgbClr val="000000"/>
              </a:solidFill>
              <a:latin typeface="Calibri"/>
            </a:endParaRPr>
          </a:p>
          <a:p>
            <a:pPr marL="139692" lvl="0" indent="0" defTabSz="685800">
              <a:lnSpc>
                <a:spcPct val="110000"/>
              </a:lnSpc>
              <a:spcBef>
                <a:spcPts val="750"/>
              </a:spcBef>
              <a:buNone/>
            </a:pPr>
            <a:endParaRPr lang="en-US" sz="1200">
              <a:solidFill>
                <a:srgbClr val="000000"/>
              </a:solidFill>
              <a:latin typeface="Calibri"/>
            </a:endParaRPr>
          </a:p>
          <a:p>
            <a:pPr marL="139692" lvl="0" indent="0" defTabSz="685800">
              <a:lnSpc>
                <a:spcPct val="110000"/>
              </a:lnSpc>
              <a:spcBef>
                <a:spcPts val="750"/>
              </a:spcBef>
              <a:buNone/>
            </a:pPr>
            <a:endParaRPr lang="en-US" sz="1200">
              <a:solidFill>
                <a:srgbClr val="000000"/>
              </a:solidFill>
              <a:latin typeface="Calibri"/>
            </a:endParaRPr>
          </a:p>
          <a:p>
            <a:pPr marL="139692" lvl="0" indent="0" defTabSz="685800">
              <a:lnSpc>
                <a:spcPct val="110000"/>
              </a:lnSpc>
              <a:spcBef>
                <a:spcPts val="750"/>
              </a:spcBef>
              <a:buNone/>
            </a:pPr>
            <a:endParaRPr lang="en-US" sz="1200">
              <a:solidFill>
                <a:srgbClr val="000000"/>
              </a:solidFill>
              <a:latin typeface="Calibri"/>
            </a:endParaRPr>
          </a:p>
          <a:p>
            <a:pPr marL="139692" lvl="0" indent="0" defTabSz="685800">
              <a:lnSpc>
                <a:spcPct val="110000"/>
              </a:lnSpc>
              <a:spcBef>
                <a:spcPts val="750"/>
              </a:spcBef>
              <a:buNone/>
            </a:pPr>
            <a:r>
              <a:rPr lang="en-US" sz="1200">
                <a:solidFill>
                  <a:srgbClr val="000000"/>
                </a:solidFill>
                <a:latin typeface="Calibri"/>
              </a:rPr>
              <a:t>Trình bày sau 10 phút thảo luận</a:t>
            </a:r>
          </a:p>
        </p:txBody>
      </p:sp>
      <p:graphicFrame>
        <p:nvGraphicFramePr>
          <p:cNvPr id="4" name="Table 7">
            <a:extLst>
              <a:ext uri="{FF2B5EF4-FFF2-40B4-BE49-F238E27FC236}">
                <a16:creationId xmlns:a16="http://schemas.microsoft.com/office/drawing/2014/main" id="{CFD17C47-3CD1-DA18-CE70-7D080A03A80C}"/>
              </a:ext>
            </a:extLst>
          </p:cNvPr>
          <p:cNvGraphicFramePr>
            <a:graphicFrameLocks noGrp="1"/>
          </p:cNvGraphicFramePr>
          <p:nvPr/>
        </p:nvGraphicFramePr>
        <p:xfrm>
          <a:off x="679792" y="3635498"/>
          <a:ext cx="8077709" cy="640080"/>
        </p:xfrm>
        <a:graphic>
          <a:graphicData uri="http://schemas.openxmlformats.org/drawingml/2006/table">
            <a:tbl>
              <a:tblPr>
                <a:effectLst/>
                <a:tableStyleId>{616DA210-FB5B-4158-B5E0-FEB733F419BA}</a:tableStyleId>
              </a:tblPr>
              <a:tblGrid>
                <a:gridCol w="2692569">
                  <a:extLst>
                    <a:ext uri="{9D8B030D-6E8A-4147-A177-3AD203B41FA5}">
                      <a16:colId xmlns:a16="http://schemas.microsoft.com/office/drawing/2014/main" val="3461681951"/>
                    </a:ext>
                  </a:extLst>
                </a:gridCol>
                <a:gridCol w="2692569">
                  <a:extLst>
                    <a:ext uri="{9D8B030D-6E8A-4147-A177-3AD203B41FA5}">
                      <a16:colId xmlns:a16="http://schemas.microsoft.com/office/drawing/2014/main" val="48129609"/>
                    </a:ext>
                  </a:extLst>
                </a:gridCol>
                <a:gridCol w="2692569">
                  <a:extLst>
                    <a:ext uri="{9D8B030D-6E8A-4147-A177-3AD203B41FA5}">
                      <a16:colId xmlns:a16="http://schemas.microsoft.com/office/drawing/2014/main" val="2063011636"/>
                    </a:ext>
                  </a:extLst>
                </a:gridCol>
              </a:tblGrid>
              <a:tr h="0">
                <a:tc>
                  <a:txBody>
                    <a:bodyPr/>
                    <a:lstStyle/>
                    <a:p>
                      <a:pPr lvl="0"/>
                      <a:r>
                        <a:rPr lang="en-US" sz="1200"/>
                        <a:t>Vị trí kiểm tra</a:t>
                      </a:r>
                    </a:p>
                  </a:txBody>
                  <a:tcPr anchor="ctr"/>
                </a:tc>
                <a:tc>
                  <a:txBody>
                    <a:bodyPr/>
                    <a:lstStyle/>
                    <a:p>
                      <a:pPr lvl="0"/>
                      <a:r>
                        <a:rPr lang="vi-VN" sz="1200"/>
                        <a:t>Dấu hiệu bất thường</a:t>
                      </a:r>
                    </a:p>
                  </a:txBody>
                  <a:tcPr anchor="ctr"/>
                </a:tc>
                <a:tc>
                  <a:txBody>
                    <a:bodyPr/>
                    <a:lstStyle/>
                    <a:p>
                      <a:pPr lvl="0"/>
                      <a:r>
                        <a:rPr lang="en-US" sz="1200"/>
                        <a:t>Giải pháp đề xuất</a:t>
                      </a:r>
                    </a:p>
                  </a:txBody>
                  <a:tcPr anchor="ctr"/>
                </a:tc>
                <a:extLst>
                  <a:ext uri="{0D108BD9-81ED-4DB2-BD59-A6C34878D82A}">
                    <a16:rowId xmlns:a16="http://schemas.microsoft.com/office/drawing/2014/main" val="3636653492"/>
                  </a:ext>
                </a:extLst>
              </a:tr>
              <a:tr h="0">
                <a:tc>
                  <a:txBody>
                    <a:bodyPr/>
                    <a:lstStyle/>
                    <a:p>
                      <a:pPr lvl="0"/>
                      <a:r>
                        <a:rPr lang="en-US"/>
                        <a:t>…</a:t>
                      </a:r>
                    </a:p>
                  </a:txBody>
                  <a:tcPr anchor="ctr"/>
                </a:tc>
                <a:tc>
                  <a:txBody>
                    <a:bodyPr/>
                    <a:lstStyle/>
                    <a:p>
                      <a:pPr lvl="0"/>
                      <a:r>
                        <a:rPr lang="en-US"/>
                        <a:t>…</a:t>
                      </a:r>
                    </a:p>
                  </a:txBody>
                  <a:tcPr anchor="ctr"/>
                </a:tc>
                <a:tc>
                  <a:txBody>
                    <a:bodyPr/>
                    <a:lstStyle/>
                    <a:p>
                      <a:pPr lvl="0"/>
                      <a:r>
                        <a:rPr lang="en-US"/>
                        <a:t>…</a:t>
                      </a:r>
                    </a:p>
                  </a:txBody>
                  <a:tcPr anchor="ctr"/>
                </a:tc>
                <a:extLst>
                  <a:ext uri="{0D108BD9-81ED-4DB2-BD59-A6C34878D82A}">
                    <a16:rowId xmlns:a16="http://schemas.microsoft.com/office/drawing/2014/main" val="2964758646"/>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20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F9C608-7A6C-53E5-D36C-383A5A87EBB9}"/>
              </a:ext>
            </a:extLst>
          </p:cNvPr>
          <p:cNvSpPr txBox="1">
            <a:spLocks noGrp="1"/>
          </p:cNvSpPr>
          <p:nvPr>
            <p:ph type="title"/>
          </p:nvPr>
        </p:nvSpPr>
        <p:spPr>
          <a:xfrm>
            <a:off x="0" y="868359"/>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0A9A83BA-C2B6-F13A-6CFD-73EF9D09B9CD}"/>
              </a:ext>
            </a:extLst>
          </p:cNvPr>
          <p:cNvSpPr txBox="1">
            <a:spLocks noGrp="1"/>
          </p:cNvSpPr>
          <p:nvPr>
            <p:ph type="body" idx="4294967295"/>
          </p:nvPr>
        </p:nvSpPr>
        <p:spPr>
          <a:xfrm>
            <a:off x="146651" y="1390052"/>
            <a:ext cx="4659316" cy="3482977"/>
          </a:xfrm>
        </p:spPr>
        <p:txBody>
          <a:bodyPr>
            <a:noAutofit/>
          </a:bodyPr>
          <a:lstStyle/>
          <a:p>
            <a:pPr marL="85725" lvl="3" indent="0" algn="just" defTabSz="685800">
              <a:lnSpc>
                <a:spcPct val="100000"/>
              </a:lnSpc>
              <a:spcBef>
                <a:spcPts val="0"/>
              </a:spcBef>
              <a:buNone/>
            </a:pPr>
            <a:r>
              <a:rPr lang="en-US" sz="1400" b="1" kern="0">
                <a:solidFill>
                  <a:srgbClr val="000000"/>
                </a:solidFill>
                <a:ea typeface="Roboto"/>
                <a:cs typeface="Arial" pitchFamily="34"/>
              </a:rPr>
              <a:t>Hệ thống điều khiển – Điều khiển máy xeo tiên tiến</a:t>
            </a:r>
            <a:endParaRPr lang="en-GB" sz="1400" kern="0">
              <a:solidFill>
                <a:srgbClr val="000000"/>
              </a:solidFill>
              <a:ea typeface="Roboto"/>
              <a:cs typeface="Arial" pitchFamily="34"/>
            </a:endParaRPr>
          </a:p>
          <a:p>
            <a:pPr marL="171450" lvl="0" indent="-171450" algn="just" defTabSz="685800">
              <a:spcBef>
                <a:spcPts val="750"/>
              </a:spcBef>
            </a:pPr>
            <a:r>
              <a:rPr lang="en-GB" sz="1400">
                <a:solidFill>
                  <a:srgbClr val="000000"/>
                </a:solidFill>
                <a:cs typeface="Arial" pitchFamily="34"/>
              </a:rPr>
              <a:t>Hệ thống điều khiển là một cách thức nổi tiếng để tối ưu hóa các thay đổi của quá trình sản xuất giấy và do đó làm giảm tiêu thụ năng lượng, tăng năng suất và nâng cao chất lượng của quá trình công nghiệp . </a:t>
            </a:r>
          </a:p>
          <a:p>
            <a:pPr marL="171450" lvl="0" indent="-171450" algn="just" defTabSz="685800">
              <a:spcBef>
                <a:spcPts val="750"/>
              </a:spcBef>
            </a:pPr>
            <a:r>
              <a:rPr lang="en-GB" sz="1400">
                <a:solidFill>
                  <a:srgbClr val="000000"/>
                </a:solidFill>
                <a:cs typeface="Arial" pitchFamily="34"/>
              </a:rPr>
              <a:t>Một ví dụ về một hệ thống điều khiển cho máy xeo là phần mềm điều khiển Dryer Management System TM, phần mềm này cung cấp cho hệ thống điều khiển tiên tiến về hệ thống máy xeo thiết lập và các thông số của quá trình nhằm giảm sử dụng hơi nước và tăng năng suất </a:t>
            </a: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1C54DD9A-2155-BD2E-5300-A0428093341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FAE6C94A-E252-96CD-C16D-65A7E4A3277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19ECE2B6-6ACB-C72B-34B2-24182BDA8A6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6086CE67-4373-0125-27CE-B704CA11659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4E5C5BA0-31B3-008A-F91D-8ABA68A1950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ABE51C89-E271-DE26-8C6D-3B7EC281607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1">
            <a:extLst>
              <a:ext uri="{FF2B5EF4-FFF2-40B4-BE49-F238E27FC236}">
                <a16:creationId xmlns:a16="http://schemas.microsoft.com/office/drawing/2014/main" id="{8A7ABE96-7E3A-C9F8-BDFD-3211CC4283B9}"/>
              </a:ext>
            </a:extLst>
          </p:cNvPr>
          <p:cNvPicPr>
            <a:picLocks noChangeAspect="1"/>
          </p:cNvPicPr>
          <p:nvPr/>
        </p:nvPicPr>
        <p:blipFill>
          <a:blip r:embed="rId2"/>
          <a:srcRect l="38241" t="63885" r="27951" b="4344"/>
          <a:stretch>
            <a:fillRect/>
          </a:stretch>
        </p:blipFill>
        <p:spPr>
          <a:xfrm>
            <a:off x="5420883" y="1390052"/>
            <a:ext cx="3576465" cy="3630469"/>
          </a:xfrm>
          <a:prstGeom prst="rect">
            <a:avLst/>
          </a:prstGeom>
          <a:noFill/>
          <a:ln cap="flat">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2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434BB8-6C45-B404-CFD5-49C2B9AF6313}"/>
              </a:ext>
            </a:extLst>
          </p:cNvPr>
          <p:cNvSpPr txBox="1">
            <a:spLocks noGrp="1"/>
          </p:cNvSpPr>
          <p:nvPr>
            <p:ph type="title"/>
          </p:nvPr>
        </p:nvSpPr>
        <p:spPr>
          <a:xfrm>
            <a:off x="0" y="782095"/>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996154D2-5A23-0824-B02F-F881EAACE5C5}"/>
              </a:ext>
            </a:extLst>
          </p:cNvPr>
          <p:cNvSpPr txBox="1">
            <a:spLocks noGrp="1"/>
          </p:cNvSpPr>
          <p:nvPr>
            <p:ph type="body" idx="4294967295"/>
          </p:nvPr>
        </p:nvSpPr>
        <p:spPr>
          <a:xfrm>
            <a:off x="211345" y="1247598"/>
            <a:ext cx="8721309" cy="3735388"/>
          </a:xfrm>
        </p:spPr>
        <p:txBody>
          <a:bodyPr>
            <a:noAutofit/>
          </a:bodyPr>
          <a:lstStyle/>
          <a:p>
            <a:pPr marL="85725" lvl="3" indent="0" defTabSz="685800">
              <a:lnSpc>
                <a:spcPct val="100000"/>
              </a:lnSpc>
              <a:spcBef>
                <a:spcPts val="0"/>
              </a:spcBef>
              <a:buNone/>
            </a:pPr>
            <a:r>
              <a:rPr lang="en-US" sz="1300" b="1" kern="0">
                <a:solidFill>
                  <a:srgbClr val="000000"/>
                </a:solidFill>
                <a:ea typeface="Roboto"/>
                <a:cs typeface="Arial" pitchFamily="34"/>
              </a:rPr>
              <a:t>Hệ thống điều khiển– Kiểm soát điểm ngưng tự</a:t>
            </a:r>
          </a:p>
          <a:p>
            <a:pPr marL="85725" lvl="0" indent="0" defTabSz="685800">
              <a:spcBef>
                <a:spcPts val="750"/>
              </a:spcBef>
              <a:buNone/>
            </a:pPr>
            <a:r>
              <a:rPr lang="en-US" sz="1300">
                <a:solidFill>
                  <a:srgbClr val="000000"/>
                </a:solidFill>
                <a:cs typeface="Arial" pitchFamily="34"/>
              </a:rPr>
              <a:t>Điểm ngưng tụ của hơi nước (trong lò sấy) quyết định hiệu suất trao đổi nhiệt, nhưng bị ảnh hưởng bởi việc thiết lập các quạt thông gió </a:t>
            </a:r>
            <a:endParaRPr lang="en-GB" sz="1300">
              <a:solidFill>
                <a:srgbClr val="000000"/>
              </a:solidFill>
              <a:cs typeface="Arial" pitchFamily="34"/>
            </a:endParaRPr>
          </a:p>
          <a:p>
            <a:pPr marL="85725" lvl="0" indent="0" defTabSz="685800">
              <a:spcBef>
                <a:spcPts val="750"/>
              </a:spcBef>
              <a:buNone/>
            </a:pPr>
            <a:r>
              <a:rPr lang="en-GB" sz="1300">
                <a:solidFill>
                  <a:srgbClr val="000000"/>
                </a:solidFill>
                <a:cs typeface="Arial" pitchFamily="34"/>
              </a:rPr>
              <a:t>Điểm ngưng tụ trong các lò xeo giấy nên được đo lường và kiểm soát để tối ưu hóa quy trình sấy. Tối ưu hóa hoạt động của lò xeo giúp kiểm soát chất lượng tốt hơn, làm cho sản phẩm đồng nhất hơn.</a:t>
            </a:r>
            <a:endParaRPr lang="da-DK" sz="1300">
              <a:solidFill>
                <a:srgbClr val="000000"/>
              </a:solidFill>
              <a:cs typeface="Arial" pitchFamily="34"/>
            </a:endParaRPr>
          </a:p>
          <a:p>
            <a:pPr marL="85725" lvl="0" indent="0" defTabSz="685800">
              <a:spcBef>
                <a:spcPts val="750"/>
              </a:spcBef>
              <a:buNone/>
            </a:pPr>
            <a:r>
              <a:rPr lang="en-US" sz="1300">
                <a:solidFill>
                  <a:srgbClr val="000000"/>
                </a:solidFill>
                <a:cs typeface="Arial" pitchFamily="34"/>
              </a:rPr>
              <a:t>Ví dụ: </a:t>
            </a:r>
            <a:endParaRPr lang="en-GB" sz="1300">
              <a:solidFill>
                <a:srgbClr val="000000"/>
              </a:solidFill>
              <a:cs typeface="Arial" pitchFamily="34"/>
            </a:endParaRPr>
          </a:p>
          <a:p>
            <a:pPr marL="171450" lvl="0" indent="-171450" defTabSz="685800">
              <a:spcBef>
                <a:spcPts val="750"/>
              </a:spcBef>
            </a:pPr>
            <a:r>
              <a:rPr lang="vi-VN" sz="1300">
                <a:solidFill>
                  <a:srgbClr val="000000"/>
                </a:solidFill>
                <a:cs typeface="Arial" pitchFamily="34"/>
              </a:rPr>
              <a:t>Thiết bị ngưng  đã giúp một công ty kiểm soát tỷ lệ bổ sung khi tái tuần hoàn hơi nhằm cải thiện hiệu quả năng lượng. Hệ quả có được có thể kể đến như cải thiện hiệu suất bộ gia nhiệt và đảm bảo chất lượng sản phẩm tốt hơn do giảm tình trạng nhỏ giọt trên hood. </a:t>
            </a:r>
          </a:p>
          <a:p>
            <a:pPr marL="171450" lvl="0" indent="-171450" defTabSz="685800">
              <a:spcBef>
                <a:spcPts val="750"/>
              </a:spcBef>
            </a:pPr>
            <a:r>
              <a:rPr lang="vi-VN" sz="1300">
                <a:solidFill>
                  <a:srgbClr val="000000"/>
                </a:solidFill>
                <a:cs typeface="Arial" pitchFamily="34"/>
              </a:rPr>
              <a:t>Công ty sử dụng điều khiển bằng tay, nhưng rõ ràng là người điều khiển trực tiếp thường không đủ thời gian để thực hiện những điều chỉnh kịp thời tỷ lệ hơi tuần hoàn / bổ sung trong điều kiện có biến động (như ảnh hưởng thời tiết) . Khi năng lực của máy được tăng lên đến giới hạn mà hood đã đạt đến tới công suất tới hạn, thì thường làm tăng lượng nước đọng sương cũng như nước ngưng trong hood.</a:t>
            </a:r>
          </a:p>
          <a:p>
            <a:pPr marL="171450" lvl="0" indent="-171450" defTabSz="685800">
              <a:spcBef>
                <a:spcPts val="750"/>
              </a:spcBef>
            </a:pPr>
            <a:r>
              <a:rPr lang="vi-VN" sz="1300">
                <a:solidFill>
                  <a:srgbClr val="000000"/>
                </a:solidFill>
                <a:cs typeface="Arial" pitchFamily="34"/>
              </a:rPr>
              <a:t>Các giọt nước ngưng rơi xuống giấy đang chạy ở tốc độ 3.800 FPM bao quanh lô xeo có thể gây ra lỗi sản phẩm - các điểm yếu trên giấy, lỗ rỗ, rách, và chi phí do dừng máy. Trước khi lắp đặt cảm biến điểm sương, nhà máythường duy trì lưu lượng  hơi bổ sung cao vào lô xeo để loại bỏ hiện tượng nước ngưng đọng trong thiết bị sấy,đây là một phương pháp gây tiêu tốn năng lượng quá mức.</a:t>
            </a:r>
            <a:endParaRPr lang="en-US" sz="1300">
              <a:solidFill>
                <a:srgbClr val="000000"/>
              </a:solidFill>
              <a:cs typeface="Arial" pitchFamily="34"/>
            </a:endParaRPr>
          </a:p>
          <a:p>
            <a:pPr marL="85725" lvl="0" indent="0" defTabSz="685800">
              <a:spcBef>
                <a:spcPts val="750"/>
              </a:spcBef>
              <a:buNone/>
            </a:pPr>
            <a:endParaRPr lang="en-GB" sz="1300">
              <a:solidFill>
                <a:srgbClr val="000000"/>
              </a:solidFill>
              <a:cs typeface="Arial" pitchFamily="34"/>
            </a:endParaRPr>
          </a:p>
        </p:txBody>
      </p:sp>
      <p:sp>
        <p:nvSpPr>
          <p:cNvPr id="4" name="Rectangle 2">
            <a:extLst>
              <a:ext uri="{FF2B5EF4-FFF2-40B4-BE49-F238E27FC236}">
                <a16:creationId xmlns:a16="http://schemas.microsoft.com/office/drawing/2014/main" id="{21B69243-5F51-E8A0-903A-7D3B6882249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86F9FA14-1264-E27F-1F2C-145E17D9D8A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4FF46941-2EF6-E6F9-F588-6D236798394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1328CE75-AB8E-689B-6F71-0BD21F3D7EA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EA2995A8-D0C5-01BC-857B-A0B25EA17A2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BE85BAA6-BB72-6C07-9D08-E1869B20F88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2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8F38A0-D1A4-FD23-A729-A5FA08718DCE}"/>
              </a:ext>
            </a:extLst>
          </p:cNvPr>
          <p:cNvSpPr txBox="1">
            <a:spLocks noGrp="1"/>
          </p:cNvSpPr>
          <p:nvPr>
            <p:ph type="title"/>
          </p:nvPr>
        </p:nvSpPr>
        <p:spPr>
          <a:xfrm>
            <a:off x="0" y="938018"/>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2D137A8D-D975-C6A4-11D2-5104DED52102}"/>
              </a:ext>
            </a:extLst>
          </p:cNvPr>
          <p:cNvSpPr txBox="1">
            <a:spLocks noGrp="1"/>
          </p:cNvSpPr>
          <p:nvPr>
            <p:ph type="body" idx="4294967295"/>
          </p:nvPr>
        </p:nvSpPr>
        <p:spPr>
          <a:xfrm>
            <a:off x="449263" y="1769610"/>
            <a:ext cx="8245473" cy="3028950"/>
          </a:xfrm>
        </p:spPr>
        <p:txBody>
          <a:bodyPr>
            <a:noAutofit/>
          </a:bodyPr>
          <a:lstStyle/>
          <a:p>
            <a:pPr marL="85725" lvl="0" indent="0" algn="just" defTabSz="685800">
              <a:spcBef>
                <a:spcPts val="750"/>
              </a:spcBef>
              <a:buNone/>
            </a:pPr>
            <a:r>
              <a:rPr lang="en-US" sz="1400" b="1">
                <a:solidFill>
                  <a:srgbClr val="000000"/>
                </a:solidFill>
                <a:cs typeface="Arial" pitchFamily="34"/>
              </a:rPr>
              <a:t>Hệ thống điều khiển– Giảm hao phí thổi gió bằng cách giữ chênh lệch áp suất </a:t>
            </a:r>
          </a:p>
          <a:p>
            <a:pPr marL="85725" lvl="0" indent="0" algn="just" defTabSz="685800">
              <a:spcBef>
                <a:spcPts val="750"/>
              </a:spcBef>
              <a:buNone/>
            </a:pPr>
            <a:r>
              <a:rPr lang="en-US" sz="1400">
                <a:solidFill>
                  <a:srgbClr val="000000"/>
                </a:solidFill>
                <a:cs typeface="Arial" pitchFamily="34"/>
              </a:rPr>
              <a:t>Như đã đề cập trong mục trước đó, hao phí thổi gió có thể được phục hồi trong một hệ thống nhiều tầng ép. Để tối ưu hóa việc sử dụng hệ thống nhiều tầng ép, điều quan trọng là mỗi bộ phận của hệ thống phải cân bằng. Trong ví dụ dưới đây, hai nhóm máy xeo được cân bằng.</a:t>
            </a:r>
            <a:endParaRPr lang="da-DK" sz="1400">
              <a:solidFill>
                <a:srgbClr val="000000"/>
              </a:solidFill>
              <a:cs typeface="Arial" pitchFamily="34"/>
            </a:endParaRPr>
          </a:p>
          <a:p>
            <a:pPr marL="85725" lvl="0" indent="0" algn="just" defTabSz="685800">
              <a:spcBef>
                <a:spcPts val="750"/>
              </a:spcBef>
              <a:buNone/>
            </a:pPr>
            <a:r>
              <a:rPr lang="da-DK" sz="1400">
                <a:solidFill>
                  <a:srgbClr val="000000"/>
                </a:solidFill>
                <a:cs typeface="Arial" pitchFamily="34"/>
              </a:rPr>
              <a:t>Sự cân bằng giữa hai hệ thống do van áp lực tạo ra. Áp lực trong buồng ngưng tự sẽ thấp hơn van áp suất</a:t>
            </a:r>
            <a:r>
              <a:rPr lang="da-DK" sz="1400">
                <a:solidFill>
                  <a:srgbClr val="FF0000"/>
                </a:solidFill>
                <a:cs typeface="Arial" pitchFamily="34"/>
              </a:rPr>
              <a:t> </a:t>
            </a:r>
            <a:endParaRPr lang="en-GB" sz="1400">
              <a:solidFill>
                <a:srgbClr val="FF0000"/>
              </a:solidFill>
              <a:cs typeface="Arial" pitchFamily="34"/>
            </a:endParaRPr>
          </a:p>
          <a:p>
            <a:pPr marL="85725" lvl="0" indent="0" algn="just" defTabSz="685800">
              <a:spcBef>
                <a:spcPts val="750"/>
              </a:spcBef>
              <a:buNone/>
            </a:pPr>
            <a:endParaRPr lang="en-US" sz="1125" b="1">
              <a:solidFill>
                <a:srgbClr val="000000"/>
              </a:solidFill>
              <a:cs typeface="Arial" pitchFamily="34"/>
            </a:endParaRPr>
          </a:p>
        </p:txBody>
      </p:sp>
      <p:sp>
        <p:nvSpPr>
          <p:cNvPr id="4" name="Rectangle 2">
            <a:extLst>
              <a:ext uri="{FF2B5EF4-FFF2-40B4-BE49-F238E27FC236}">
                <a16:creationId xmlns:a16="http://schemas.microsoft.com/office/drawing/2014/main" id="{405ACD5E-4EA8-8FF6-C9CF-303D1675909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9B7D1F4B-B2DA-B5EC-2275-9433FD3431B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86AA761A-B126-7CE1-48B8-25905CF46BA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4C85F0BC-133F-F9C3-DED1-36C8AD9F98F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A41105F3-55C1-6B3B-FB3E-84021153B47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1DBF3700-7BC0-8DC9-48C9-B608D7DC2F1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10" name="Rectangle 8">
            <a:extLst>
              <a:ext uri="{FF2B5EF4-FFF2-40B4-BE49-F238E27FC236}">
                <a16:creationId xmlns:a16="http://schemas.microsoft.com/office/drawing/2014/main" id="{4C9F01D3-635B-9748-B0D2-29E607791842}"/>
              </a:ext>
            </a:extLst>
          </p:cNvPr>
          <p:cNvSpPr/>
          <p:nvPr/>
        </p:nvSpPr>
        <p:spPr>
          <a:xfrm>
            <a:off x="2789797" y="3061319"/>
            <a:ext cx="594067" cy="104488"/>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050" b="0" i="0" u="none" strike="noStrike" kern="0" cap="none" spc="0" baseline="0">
              <a:solidFill>
                <a:srgbClr val="FFFFFF"/>
              </a:solidFill>
              <a:uFillTx/>
              <a:latin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203">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45E212-7FE0-9194-3386-83A92F52B782}"/>
              </a:ext>
            </a:extLst>
          </p:cNvPr>
          <p:cNvSpPr txBox="1">
            <a:spLocks noGrp="1"/>
          </p:cNvSpPr>
          <p:nvPr>
            <p:ph type="title"/>
          </p:nvPr>
        </p:nvSpPr>
        <p:spPr>
          <a:xfrm>
            <a:off x="0" y="833859"/>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0596972C-C550-4274-8D89-D3995FF25249}"/>
              </a:ext>
            </a:extLst>
          </p:cNvPr>
          <p:cNvSpPr txBox="1">
            <a:spLocks noGrp="1"/>
          </p:cNvSpPr>
          <p:nvPr>
            <p:ph type="body" idx="4294967295"/>
          </p:nvPr>
        </p:nvSpPr>
        <p:spPr>
          <a:xfrm>
            <a:off x="0" y="1460497"/>
            <a:ext cx="8867951" cy="3683002"/>
          </a:xfrm>
        </p:spPr>
        <p:txBody>
          <a:bodyPr>
            <a:noAutofit/>
          </a:bodyPr>
          <a:lstStyle/>
          <a:p>
            <a:pPr marL="85725" lvl="0" indent="0" algn="just" defTabSz="685800">
              <a:spcBef>
                <a:spcPts val="750"/>
              </a:spcBef>
              <a:buNone/>
            </a:pPr>
            <a:r>
              <a:rPr lang="en-US" sz="1400" b="1">
                <a:solidFill>
                  <a:srgbClr val="000000"/>
                </a:solidFill>
                <a:cs typeface="Arial" pitchFamily="34"/>
              </a:rPr>
              <a:t>Hệ thống điều khiển– Giảm hao phí thổi gió bằng cách giữ chênh lệch áp suất </a:t>
            </a:r>
          </a:p>
          <a:p>
            <a:pPr marL="171450" lvl="0" indent="-171450" algn="just" defTabSz="685800">
              <a:spcBef>
                <a:spcPts val="750"/>
              </a:spcBef>
            </a:pPr>
            <a:r>
              <a:rPr lang="en-US" sz="1400">
                <a:solidFill>
                  <a:srgbClr val="000000"/>
                </a:solidFill>
                <a:cs typeface="Arial" pitchFamily="34"/>
              </a:rPr>
              <a:t>Các yếu tố mang tính kiểm soát khác có thể ảnh hưởng đến việc điều khiển (giữ chênh lệch áp suất) của hệ thống nhiều tầng ép 	</a:t>
            </a:r>
            <a:endParaRPr lang="en-GB" sz="1400">
              <a:solidFill>
                <a:srgbClr val="000000"/>
              </a:solidFill>
              <a:cs typeface="Arial" pitchFamily="34"/>
            </a:endParaRPr>
          </a:p>
          <a:p>
            <a:pPr marL="171450" lvl="0" indent="-171450" algn="just" defTabSz="685800">
              <a:spcBef>
                <a:spcPts val="750"/>
              </a:spcBef>
            </a:pPr>
            <a:r>
              <a:rPr lang="en-GB" sz="1400" b="1">
                <a:solidFill>
                  <a:srgbClr val="000000"/>
                </a:solidFill>
                <a:cs typeface="Arial" pitchFamily="34"/>
              </a:rPr>
              <a:t>Ngắt giấy: </a:t>
            </a:r>
            <a:r>
              <a:rPr lang="en-GB" sz="1400">
                <a:solidFill>
                  <a:srgbClr val="000000"/>
                </a:solidFill>
                <a:cs typeface="Arial" pitchFamily="34"/>
              </a:rPr>
              <a:t>Sự ngưng tụ trong các máy xeo giảm ngay lập tức, bởi vì máy xeo không còn được làm mát bởi giấy. Nếu không có gì ngưng tụ, không có gì chảy trong hệ thống, thì có nghĩa là mức tiêu thụ hơi nước giảm ngay sau khi ngắt giấy </a:t>
            </a:r>
            <a:endParaRPr lang="en-GB" sz="1400" b="1">
              <a:solidFill>
                <a:srgbClr val="000000"/>
              </a:solidFill>
              <a:cs typeface="Arial" pitchFamily="34"/>
            </a:endParaRPr>
          </a:p>
          <a:p>
            <a:pPr marL="171450" lvl="0" indent="-171450" algn="just" defTabSz="685800">
              <a:spcBef>
                <a:spcPts val="750"/>
              </a:spcBef>
            </a:pPr>
            <a:r>
              <a:rPr lang="en-GB" sz="1400" b="1">
                <a:solidFill>
                  <a:srgbClr val="000000"/>
                </a:solidFill>
                <a:cs typeface="Arial" pitchFamily="34"/>
              </a:rPr>
              <a:t>Máy xeo bị ngập nước : </a:t>
            </a:r>
            <a:r>
              <a:rPr lang="en-GB" sz="1400">
                <a:solidFill>
                  <a:srgbClr val="000000"/>
                </a:solidFill>
                <a:cs typeface="Arial" pitchFamily="34"/>
              </a:rPr>
              <a:t>Do nhân viên vận hành điều chỉnh sai tại hệ thống điều khiển quy trình, hoặc sai sót trong công nghệ đo lường và kiểm soát, hoặc do các hư hại tại các bộ phận thoát nước hoặc các mối ghép hơi nước, áp suất chênh lệch giảm. Sau đó, sự ngưng tụ trong máy xeo tang và làm ngập đế ống xi phông. Việc này cũng có thể xảy ra nếu hệ thống thoát nước không được thiết kế đúng cách hoặc đo lường kích thước không tương ứng với yêu cầu về hơi nước thực tế. Nếu kích thước của ống xi phông hoặc đế ống xi phông quá nhỏ thì lượng nước ngưng tụ không thể được xả hoàn toàn. </a:t>
            </a:r>
          </a:p>
          <a:p>
            <a:pPr marL="171450" lvl="0" indent="-171450" algn="just" defTabSz="685800">
              <a:spcBef>
                <a:spcPts val="750"/>
              </a:spcBef>
            </a:pPr>
            <a:r>
              <a:rPr lang="en-GB" sz="1400" b="1">
                <a:solidFill>
                  <a:srgbClr val="000000"/>
                </a:solidFill>
                <a:cs typeface="Arial" pitchFamily="34"/>
              </a:rPr>
              <a:t>Làm nóng máy xeo giấy: </a:t>
            </a:r>
            <a:r>
              <a:rPr lang="en-GB" sz="1400">
                <a:solidFill>
                  <a:srgbClr val="000000"/>
                </a:solidFill>
                <a:cs typeface="Arial" pitchFamily="34"/>
              </a:rPr>
              <a:t>Để làm nóng máy xeo giấy, chỉ cần một lượng hơi nước nhỏ và có các điều kiện tương tự như trường hợp ngắt giấy.</a:t>
            </a:r>
          </a:p>
          <a:p>
            <a:pPr marL="85725" lvl="0" indent="0" algn="just" defTabSz="685800">
              <a:spcBef>
                <a:spcPts val="750"/>
              </a:spcBef>
              <a:buNone/>
            </a:pPr>
            <a:endParaRPr lang="en-US" sz="1400" b="1">
              <a:solidFill>
                <a:srgbClr val="000000"/>
              </a:solidFill>
              <a:cs typeface="Arial" pitchFamily="34"/>
            </a:endParaRPr>
          </a:p>
          <a:p>
            <a:pPr marL="85725" lvl="0" indent="0" algn="just" defTabSz="685800">
              <a:spcBef>
                <a:spcPts val="750"/>
              </a:spcBef>
              <a:buNone/>
            </a:pPr>
            <a:endParaRPr lang="en-US" sz="1100" b="1">
              <a:solidFill>
                <a:srgbClr val="000000"/>
              </a:solidFill>
              <a:cs typeface="Arial" pitchFamily="34"/>
            </a:endParaRPr>
          </a:p>
        </p:txBody>
      </p:sp>
      <p:sp>
        <p:nvSpPr>
          <p:cNvPr id="4" name="Rectangle 2">
            <a:extLst>
              <a:ext uri="{FF2B5EF4-FFF2-40B4-BE49-F238E27FC236}">
                <a16:creationId xmlns:a16="http://schemas.microsoft.com/office/drawing/2014/main" id="{1857A40B-9DAF-575A-80E9-50CCDED8EA7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92E21509-14C9-B3B7-014D-E337A52F482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41CD45E1-4579-A8EC-148E-0901E9D9E7C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7B57A15E-F393-CE74-0628-4857EF1A70A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639E7292-024C-BE09-ED80-89338D2B2D7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0D21998F-D2AC-2CC4-9076-B80BC9C1C48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20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ED56EB-B9A7-5138-198B-86D3D9FE7938}"/>
              </a:ext>
            </a:extLst>
          </p:cNvPr>
          <p:cNvSpPr txBox="1">
            <a:spLocks noGrp="1"/>
          </p:cNvSpPr>
          <p:nvPr>
            <p:ph type="title"/>
          </p:nvPr>
        </p:nvSpPr>
        <p:spPr>
          <a:xfrm>
            <a:off x="90580" y="833859"/>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6E86706E-F984-0190-07C6-750BF282240C}"/>
              </a:ext>
            </a:extLst>
          </p:cNvPr>
          <p:cNvSpPr txBox="1">
            <a:spLocks noGrp="1"/>
          </p:cNvSpPr>
          <p:nvPr>
            <p:ph type="body" idx="4294967295"/>
          </p:nvPr>
        </p:nvSpPr>
        <p:spPr>
          <a:xfrm>
            <a:off x="241538" y="1450439"/>
            <a:ext cx="8842074" cy="3876671"/>
          </a:xfrm>
        </p:spPr>
        <p:txBody>
          <a:bodyPr>
            <a:noAutofit/>
          </a:bodyPr>
          <a:lstStyle/>
          <a:p>
            <a:pPr marL="85725" lvl="0" indent="0" algn="just" defTabSz="685800">
              <a:spcBef>
                <a:spcPts val="750"/>
              </a:spcBef>
              <a:buNone/>
            </a:pPr>
            <a:r>
              <a:rPr lang="en-US" sz="1400" b="1">
                <a:solidFill>
                  <a:srgbClr val="000000"/>
                </a:solidFill>
                <a:cs typeface="Arial" pitchFamily="34"/>
              </a:rPr>
              <a:t>Hệ thống điều khiển– Giảm thời gian máy hỏng</a:t>
            </a:r>
          </a:p>
          <a:p>
            <a:pPr marL="171450" lvl="0" indent="-171450" algn="just" defTabSz="685800">
              <a:spcBef>
                <a:spcPts val="750"/>
              </a:spcBef>
            </a:pPr>
            <a:r>
              <a:rPr lang="en-US" sz="1400">
                <a:solidFill>
                  <a:srgbClr val="000000"/>
                </a:solidFill>
                <a:cs typeface="Arial" pitchFamily="34"/>
              </a:rPr>
              <a:t>Có một số cách để giảm thời gian máy hỏng trong ngành giấy. Phần này mô tả ví dụ về cách quan trọng nhất. Thời gian máy hỏng làm tăng mức tiêu thụ năng lượng cụ thể, chi phí lao động, mất sản phẩm, giảm sản lượng v.v.</a:t>
            </a:r>
          </a:p>
          <a:p>
            <a:pPr marL="171450" lvl="0" indent="-171450" algn="just" defTabSz="685800">
              <a:spcBef>
                <a:spcPts val="750"/>
              </a:spcBef>
            </a:pPr>
            <a:r>
              <a:rPr lang="en-US" sz="1400">
                <a:solidFill>
                  <a:srgbClr val="000000"/>
                </a:solidFill>
                <a:cs typeface="Arial" pitchFamily="34"/>
              </a:rPr>
              <a:t>Các trường hợp sau được chọn làm ví dụ về việc gây ra thời gian máy hỏng</a:t>
            </a:r>
            <a:r>
              <a:rPr lang="en-GB" sz="1400">
                <a:solidFill>
                  <a:srgbClr val="000000"/>
                </a:solidFill>
                <a:cs typeface="Arial" pitchFamily="34"/>
              </a:rPr>
              <a:t>: </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Ngắt giấy: Ngắt giấy có thể được gây ra do có tạp chất (được mô tả chi tiết hơn trong phần tiếp theo), xơ giấy không đồng nhất trong thùng chứa dịch bột, hệ thống khử nước và xeo khô có hiệu suất kém v.v.</a:t>
            </a: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Tạp chất: Mảnh vụn, cát, nhựa, bùn và cặn được xác định là tạp chất. Trong sản xuất giấy, quy trình làm bột giấy, quy trình sơ chế vật liệu và quy trình làm giấy phải được trang bị các thiết bị loại bỏ tạp chất. Tạp chất có thể gây ngắt giấy, tăng độ làm khô, giảm chất lượng và gây hỏng hóc thiết bị.</a:t>
            </a:r>
            <a:endParaRPr lang="en-US" sz="1400" kern="0">
              <a:solidFill>
                <a:srgbClr val="000000"/>
              </a:solidFill>
              <a:ea typeface="Roboto"/>
              <a:cs typeface="Arial" pitchFamily="34"/>
            </a:endParaRPr>
          </a:p>
          <a:p>
            <a:pPr marL="914381" lvl="1" indent="-317488" algn="just" defTabSz="685800">
              <a:lnSpc>
                <a:spcPct val="100000"/>
              </a:lnSpc>
              <a:spcBef>
                <a:spcPts val="0"/>
              </a:spcBef>
              <a:buClr>
                <a:srgbClr val="000000"/>
              </a:buClr>
              <a:buSzPts val="1400"/>
              <a:buFont typeface="Roboto"/>
              <a:buChar char="○"/>
            </a:pPr>
            <a:r>
              <a:rPr lang="en-GB" sz="1400" kern="0">
                <a:solidFill>
                  <a:srgbClr val="000000"/>
                </a:solidFill>
                <a:ea typeface="Roboto"/>
                <a:cs typeface="Arial" pitchFamily="34"/>
              </a:rPr>
              <a:t>Sản xuất thay đổi</a:t>
            </a:r>
            <a:endParaRPr lang="en-US" sz="1400" b="1" kern="0">
              <a:solidFill>
                <a:srgbClr val="000000"/>
              </a:solidFill>
              <a:ea typeface="Roboto"/>
              <a:cs typeface="Arial" pitchFamily="34"/>
            </a:endParaRPr>
          </a:p>
        </p:txBody>
      </p:sp>
      <p:sp>
        <p:nvSpPr>
          <p:cNvPr id="4" name="Rectangle 2">
            <a:extLst>
              <a:ext uri="{FF2B5EF4-FFF2-40B4-BE49-F238E27FC236}">
                <a16:creationId xmlns:a16="http://schemas.microsoft.com/office/drawing/2014/main" id="{68F49267-AA13-B2FA-C552-BA8BE8911CE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99D26904-F57B-0B12-4B31-46CF23F9533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E0EA0D3D-9638-7C71-5839-6A3BFF8B520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65542B0D-25C1-1195-CA72-FCE1C609002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900248D-6764-AEB1-070B-1082E3C8F6C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0DECD749-CEED-E331-628A-E4C89A753F0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20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4AED6C-449F-AC2D-B358-8D6A5FD787BC}"/>
              </a:ext>
            </a:extLst>
          </p:cNvPr>
          <p:cNvSpPr txBox="1">
            <a:spLocks noGrp="1"/>
          </p:cNvSpPr>
          <p:nvPr>
            <p:ph type="title"/>
          </p:nvPr>
        </p:nvSpPr>
        <p:spPr>
          <a:xfrm>
            <a:off x="0" y="859737"/>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34BF28D5-72F2-9FCC-43C1-82B1B88E2C07}"/>
              </a:ext>
            </a:extLst>
          </p:cNvPr>
          <p:cNvSpPr txBox="1">
            <a:spLocks noGrp="1"/>
          </p:cNvSpPr>
          <p:nvPr>
            <p:ph type="body" idx="4294967295"/>
          </p:nvPr>
        </p:nvSpPr>
        <p:spPr>
          <a:xfrm>
            <a:off x="263109" y="1519449"/>
            <a:ext cx="8617790" cy="4360865"/>
          </a:xfrm>
        </p:spPr>
        <p:txBody>
          <a:bodyPr>
            <a:noAutofit/>
          </a:bodyPr>
          <a:lstStyle/>
          <a:p>
            <a:pPr marL="0" lvl="0" indent="0" algn="just" defTabSz="685800">
              <a:spcBef>
                <a:spcPts val="750"/>
              </a:spcBef>
              <a:buNone/>
            </a:pPr>
            <a:r>
              <a:rPr lang="en-US" sz="1400" b="1">
                <a:solidFill>
                  <a:srgbClr val="000000"/>
                </a:solidFill>
                <a:cs typeface="Arial" pitchFamily="34"/>
              </a:rPr>
              <a:t>Tiêt kiệm nước – </a:t>
            </a:r>
            <a:r>
              <a:rPr lang="en-GB" sz="1400" b="1">
                <a:solidFill>
                  <a:srgbClr val="000000"/>
                </a:solidFill>
                <a:cs typeface="Arial" pitchFamily="34"/>
              </a:rPr>
              <a:t>Sử dụng hiệu quả nước trắng</a:t>
            </a:r>
          </a:p>
          <a:p>
            <a:pPr marL="0" lvl="0" indent="0" algn="just" defTabSz="685800">
              <a:spcBef>
                <a:spcPts val="750"/>
              </a:spcBef>
              <a:buNone/>
            </a:pPr>
            <a:r>
              <a:rPr lang="en-GB" sz="1400">
                <a:solidFill>
                  <a:srgbClr val="000000"/>
                </a:solidFill>
                <a:cs typeface="Arial" pitchFamily="34"/>
              </a:rPr>
              <a:t>Nước trắng thuộc về tài nguyên. </a:t>
            </a:r>
          </a:p>
          <a:p>
            <a:pPr marL="171450" lvl="0" indent="-171450" algn="just" defTabSz="685800">
              <a:spcBef>
                <a:spcPts val="750"/>
              </a:spcBef>
            </a:pPr>
            <a:r>
              <a:rPr lang="en-GB" sz="1400">
                <a:solidFill>
                  <a:srgbClr val="000000"/>
                </a:solidFill>
                <a:cs typeface="Arial" pitchFamily="34"/>
              </a:rPr>
              <a:t>Điện năng để bơm lên, vận hành máy trộn bột giấy và tinh lọc được chuyển thành nhiệt năng, và được lưu trữ trong hệ thống, tại đó nhiệt độ hệ thống tăng lên. Sau đó, nhiệt năng được sử dụng để điều chỉnh hơi nước. Nước trắng được tách bởi bộ lọc tập trung và dây của máy làm giấy có chứa sợi xơ và chất phụ gia, có thể được tái sử dụng như nguyên vật liệu. </a:t>
            </a:r>
          </a:p>
          <a:p>
            <a:pPr marL="0" lvl="1" indent="0" algn="just" defTabSz="685800">
              <a:lnSpc>
                <a:spcPct val="100000"/>
              </a:lnSpc>
              <a:spcBef>
                <a:spcPts val="0"/>
              </a:spcBef>
              <a:buNone/>
            </a:pPr>
            <a:r>
              <a:rPr lang="en-GB" sz="1400" kern="0">
                <a:solidFill>
                  <a:srgbClr val="000000"/>
                </a:solidFill>
                <a:ea typeface="Roboto"/>
                <a:cs typeface="Arial" pitchFamily="34"/>
              </a:rPr>
              <a:t>Các điểm chính để tái sử dụng nước trắng </a:t>
            </a:r>
          </a:p>
          <a:p>
            <a:pPr marL="171450" lvl="0" indent="-171450" algn="just" defTabSz="685800">
              <a:spcBef>
                <a:spcPts val="750"/>
              </a:spcBef>
            </a:pPr>
            <a:r>
              <a:rPr lang="en-GB" sz="1400">
                <a:solidFill>
                  <a:srgbClr val="000000"/>
                </a:solidFill>
                <a:cs typeface="Arial" pitchFamily="34"/>
              </a:rPr>
              <a:t>Các yêu cầu về chất lượng và sản xuất là khác nhau theo mỗi nhà máy, vì vậy tính chất, phân phối và mức độ chia nhỏ của nhiệt độ, nồng độ, giá trị pH, sợ xơ, chất phụ gia, v.v. cũng khác nhau. Vật liệu được thu hồi, việc sử dụng nước trắng, chất lượng sản phẩm sau khi sử dụng, các yêu cầu về sản xuất đối với sợi xơ phải được nghiên cứu căn cứ vào giá trị phân tích hiện tại, kiểm tra độ lắng và kiểm tra lọc. Dựa trên kết quả của nghiên cứu này, lập lưu trình và cân bằng vật liệu, cân bằng nước. Việc cải tiến thiết bị hiện có và giới thiệu thiết bị mới nên được xác định bằng nghiên cứu cẩn thận, xem xét ý kiến của người vận hành.</a:t>
            </a:r>
          </a:p>
        </p:txBody>
      </p:sp>
      <p:sp>
        <p:nvSpPr>
          <p:cNvPr id="4" name="Rectangle 2">
            <a:extLst>
              <a:ext uri="{FF2B5EF4-FFF2-40B4-BE49-F238E27FC236}">
                <a16:creationId xmlns:a16="http://schemas.microsoft.com/office/drawing/2014/main" id="{69D85ED3-8E02-3A3C-567F-69E5F879B00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F9962E9C-F84D-4092-27B8-BCCC67EFA3F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777926F2-68B1-9044-705A-37934D879C0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7E6DF9C8-5130-0DD6-462A-21C8FE28179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15AEA5CF-F28F-49A9-A124-05E6AD70F24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878E7F44-C693-C40F-A43C-4443CCEE1A7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121">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47007EB7-8063-1C5E-5A43-6DD2EAFF0B6D}"/>
              </a:ext>
            </a:extLst>
          </p:cNvPr>
          <p:cNvPicPr>
            <a:picLocks noChangeAspect="1"/>
          </p:cNvPicPr>
          <p:nvPr/>
        </p:nvPicPr>
        <p:blipFill>
          <a:blip r:embed="rId2"/>
          <a:srcRect l="50841" t="21484" r="20754" b="39453"/>
          <a:stretch>
            <a:fillRect/>
          </a:stretch>
        </p:blipFill>
        <p:spPr>
          <a:xfrm>
            <a:off x="4425897" y="2007236"/>
            <a:ext cx="2437616" cy="1556793"/>
          </a:xfrm>
          <a:prstGeom prst="rect">
            <a:avLst/>
          </a:prstGeom>
          <a:noFill/>
          <a:ln cap="flat">
            <a:noFill/>
          </a:ln>
        </p:spPr>
      </p:pic>
      <p:sp>
        <p:nvSpPr>
          <p:cNvPr id="3" name="Pladsholder til indhold 2">
            <a:extLst>
              <a:ext uri="{FF2B5EF4-FFF2-40B4-BE49-F238E27FC236}">
                <a16:creationId xmlns:a16="http://schemas.microsoft.com/office/drawing/2014/main" id="{09CC6138-F673-FA78-ED48-D6C8A2A2F6D4}"/>
              </a:ext>
            </a:extLst>
          </p:cNvPr>
          <p:cNvSpPr txBox="1">
            <a:spLocks noGrp="1"/>
          </p:cNvSpPr>
          <p:nvPr>
            <p:ph type="body" idx="4294967295"/>
          </p:nvPr>
        </p:nvSpPr>
        <p:spPr>
          <a:xfrm>
            <a:off x="461909" y="1011362"/>
            <a:ext cx="3963988" cy="4132137"/>
          </a:xfrm>
        </p:spPr>
        <p:txBody>
          <a:bodyPr>
            <a:noAutofit/>
          </a:bodyPr>
          <a:lstStyle/>
          <a:p>
            <a:pPr marL="0" lvl="0" indent="0" algn="just" defTabSz="685800">
              <a:spcBef>
                <a:spcPts val="750"/>
              </a:spcBef>
              <a:buNone/>
            </a:pPr>
            <a:r>
              <a:rPr lang="da-DK" sz="1200" b="1">
                <a:solidFill>
                  <a:srgbClr val="000000"/>
                </a:solidFill>
                <a:cs typeface="Arial" pitchFamily="34"/>
              </a:rPr>
              <a:t>Lưới sàng lọc dăm gỗ dạng tấm</a:t>
            </a:r>
          </a:p>
          <a:p>
            <a:pPr marL="0" lvl="0" indent="0" algn="just" defTabSz="685800">
              <a:spcBef>
                <a:spcPts val="750"/>
              </a:spcBef>
              <a:buNone/>
            </a:pPr>
            <a:r>
              <a:rPr lang="en-US" sz="1200">
                <a:solidFill>
                  <a:srgbClr val="000000"/>
                </a:solidFill>
                <a:cs typeface="Arial" pitchFamily="34"/>
              </a:rPr>
              <a:t>Những lợi ích:</a:t>
            </a:r>
          </a:p>
          <a:p>
            <a:pPr marL="171450" lvl="0" indent="-171450" algn="just" defTabSz="685800">
              <a:spcBef>
                <a:spcPts val="750"/>
              </a:spcBef>
            </a:pPr>
            <a:r>
              <a:rPr lang="en-US" sz="1200">
                <a:solidFill>
                  <a:srgbClr val="000000"/>
                </a:solidFill>
                <a:cs typeface="Arial" pitchFamily="34"/>
              </a:rPr>
              <a:t>Vòng đời dài</a:t>
            </a:r>
          </a:p>
          <a:p>
            <a:pPr marL="171450" lvl="0" indent="-171450" algn="just" defTabSz="685800">
              <a:spcBef>
                <a:spcPts val="750"/>
              </a:spcBef>
            </a:pPr>
            <a:r>
              <a:rPr lang="en-US" sz="1200">
                <a:solidFill>
                  <a:srgbClr val="000000"/>
                </a:solidFill>
                <a:cs typeface="Arial" pitchFamily="34"/>
              </a:rPr>
              <a:t>Chi phí bảo trì thấp</a:t>
            </a:r>
          </a:p>
          <a:p>
            <a:pPr marL="171450" lvl="0" indent="-171450" algn="just" defTabSz="685800">
              <a:spcBef>
                <a:spcPts val="750"/>
              </a:spcBef>
            </a:pPr>
            <a:r>
              <a:rPr lang="en-US" sz="1200">
                <a:solidFill>
                  <a:srgbClr val="000000"/>
                </a:solidFill>
                <a:cs typeface="Arial" pitchFamily="34"/>
              </a:rPr>
              <a:t>Tiêu thụ năng lượng thấp</a:t>
            </a:r>
          </a:p>
          <a:p>
            <a:pPr marL="171450" lvl="0" indent="-171450" algn="just" defTabSz="685800">
              <a:spcBef>
                <a:spcPts val="750"/>
              </a:spcBef>
            </a:pPr>
            <a:r>
              <a:rPr lang="en-US" sz="1200">
                <a:solidFill>
                  <a:srgbClr val="000000"/>
                </a:solidFill>
                <a:cs typeface="Arial" pitchFamily="34"/>
              </a:rPr>
              <a:t>Tăng năng suất trong nghiền bột gỗ</a:t>
            </a:r>
          </a:p>
          <a:p>
            <a:pPr marL="0" lvl="0" indent="0" algn="just" defTabSz="685800">
              <a:spcBef>
                <a:spcPts val="750"/>
              </a:spcBef>
              <a:buNone/>
            </a:pPr>
            <a:r>
              <a:rPr lang="en-US" sz="1200">
                <a:solidFill>
                  <a:srgbClr val="000000"/>
                </a:solidFill>
                <a:cs typeface="Arial" pitchFamily="34"/>
              </a:rPr>
              <a:t>Điều gì là quan trọng?</a:t>
            </a:r>
          </a:p>
          <a:p>
            <a:pPr marL="171450" lvl="0" indent="-171450" algn="just" defTabSz="685800">
              <a:spcBef>
                <a:spcPts val="750"/>
              </a:spcBef>
            </a:pPr>
            <a:r>
              <a:rPr lang="en-US" sz="1200">
                <a:solidFill>
                  <a:srgbClr val="000000"/>
                </a:solidFill>
                <a:cs typeface="Arial" pitchFamily="34"/>
              </a:rPr>
              <a:t>Lượng thấp dăm gỗ quá dầy chuyển sang</a:t>
            </a:r>
          </a:p>
          <a:p>
            <a:pPr marL="0" lvl="0" indent="0" algn="just" defTabSz="685800">
              <a:spcBef>
                <a:spcPts val="750"/>
              </a:spcBef>
              <a:buNone/>
            </a:pPr>
            <a:r>
              <a:rPr lang="en-US" sz="1200">
                <a:solidFill>
                  <a:srgbClr val="000000"/>
                </a:solidFill>
                <a:cs typeface="Arial" pitchFamily="34"/>
              </a:rPr>
              <a:t>Lượng dăm gỗ quá khổ chuyển sang thấp  </a:t>
            </a:r>
          </a:p>
          <a:p>
            <a:pPr marL="171450" lvl="0" indent="-171450" algn="just" defTabSz="685800">
              <a:spcBef>
                <a:spcPts val="750"/>
              </a:spcBef>
            </a:pPr>
            <a:r>
              <a:rPr lang="en-US" sz="1200">
                <a:solidFill>
                  <a:srgbClr val="000000"/>
                </a:solidFill>
                <a:cs typeface="Arial" pitchFamily="34"/>
              </a:rPr>
              <a:t>Hiệu suất bảo trì với sự thay đổi về tốc độ </a:t>
            </a:r>
          </a:p>
          <a:p>
            <a:pPr marL="0" lvl="0" indent="0" algn="just" defTabSz="685800">
              <a:spcBef>
                <a:spcPts val="750"/>
              </a:spcBef>
              <a:buNone/>
            </a:pPr>
            <a:r>
              <a:rPr lang="en-US" sz="1200">
                <a:solidFill>
                  <a:srgbClr val="000000"/>
                </a:solidFill>
                <a:cs typeface="Arial" pitchFamily="34"/>
              </a:rPr>
              <a:t>    và kích thước</a:t>
            </a:r>
          </a:p>
          <a:p>
            <a:pPr marL="171450" lvl="0" indent="-171450" algn="just" defTabSz="685800">
              <a:spcBef>
                <a:spcPts val="750"/>
              </a:spcBef>
            </a:pPr>
            <a:r>
              <a:rPr lang="en-US" sz="1200">
                <a:solidFill>
                  <a:srgbClr val="000000"/>
                </a:solidFill>
                <a:cs typeface="Arial" pitchFamily="34"/>
              </a:rPr>
              <a:t>Hiệu suất nhất quán theo thời gian </a:t>
            </a:r>
          </a:p>
          <a:p>
            <a:pPr marL="171450" lvl="0" indent="-171450" algn="just" defTabSz="685800">
              <a:spcBef>
                <a:spcPts val="750"/>
              </a:spcBef>
            </a:pPr>
            <a:r>
              <a:rPr lang="en-US" sz="1200">
                <a:solidFill>
                  <a:srgbClr val="000000"/>
                </a:solidFill>
                <a:cs typeface="Arial" pitchFamily="34"/>
              </a:rPr>
              <a:t>Không hư hại bởi dăm mảnh</a:t>
            </a:r>
          </a:p>
          <a:p>
            <a:pPr marL="171450" lvl="0" indent="-171450" algn="just" defTabSz="685800">
              <a:spcBef>
                <a:spcPts val="750"/>
              </a:spcBef>
            </a:pPr>
            <a:r>
              <a:rPr lang="en-US" sz="1200">
                <a:solidFill>
                  <a:srgbClr val="000000"/>
                </a:solidFill>
                <a:cs typeface="Arial" pitchFamily="34"/>
              </a:rPr>
              <a:t>Giảm hao mòn trên bề mặt sàng</a:t>
            </a:r>
          </a:p>
        </p:txBody>
      </p:sp>
      <p:sp>
        <p:nvSpPr>
          <p:cNvPr id="4" name="Rectangle 2">
            <a:extLst>
              <a:ext uri="{FF2B5EF4-FFF2-40B4-BE49-F238E27FC236}">
                <a16:creationId xmlns:a16="http://schemas.microsoft.com/office/drawing/2014/main" id="{FB58C4DE-2B6F-74BE-4D35-85D53ED8C61C}"/>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BA91FA17-E3B6-DCAA-9A9E-2E0599A095C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47B5AD97-22BF-E667-3D64-03BFBBFDD38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15FCFB1D-C4E4-9C5D-2B1E-24FB7FCCDFB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7AA922A1-1DE7-813B-AB66-1BA09FA6568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D413D20C-4FD6-A4A9-8A52-AEA9390D263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4">
            <a:extLst>
              <a:ext uri="{FF2B5EF4-FFF2-40B4-BE49-F238E27FC236}">
                <a16:creationId xmlns:a16="http://schemas.microsoft.com/office/drawing/2014/main" id="{802E2120-F7C6-2E07-98A5-0152C9831621}"/>
              </a:ext>
            </a:extLst>
          </p:cNvPr>
          <p:cNvPicPr>
            <a:picLocks noChangeAspect="1"/>
          </p:cNvPicPr>
          <p:nvPr/>
        </p:nvPicPr>
        <p:blipFill>
          <a:blip r:embed="rId3"/>
          <a:srcRect l="49125" t="38290" r="34339" b="30621"/>
          <a:stretch>
            <a:fillRect/>
          </a:stretch>
        </p:blipFill>
        <p:spPr>
          <a:xfrm>
            <a:off x="6359441" y="1057723"/>
            <a:ext cx="2525097" cy="1730154"/>
          </a:xfrm>
          <a:prstGeom prst="rect">
            <a:avLst/>
          </a:prstGeom>
          <a:noFill/>
          <a:ln cap="flat">
            <a:noFill/>
          </a:ln>
        </p:spPr>
      </p:pic>
      <p:pic>
        <p:nvPicPr>
          <p:cNvPr id="11" name="Picture 6">
            <a:extLst>
              <a:ext uri="{FF2B5EF4-FFF2-40B4-BE49-F238E27FC236}">
                <a16:creationId xmlns:a16="http://schemas.microsoft.com/office/drawing/2014/main" id="{6EAE5581-308E-FEFB-80D0-38F244A2E4A7}"/>
              </a:ext>
            </a:extLst>
          </p:cNvPr>
          <p:cNvPicPr>
            <a:picLocks noChangeAspect="1"/>
          </p:cNvPicPr>
          <p:nvPr/>
        </p:nvPicPr>
        <p:blipFill>
          <a:blip r:embed="rId4"/>
          <a:srcRect l="48646" t="28905" r="26020" b="32181"/>
          <a:stretch>
            <a:fillRect/>
          </a:stretch>
        </p:blipFill>
        <p:spPr>
          <a:xfrm>
            <a:off x="6359441" y="3264718"/>
            <a:ext cx="2337627" cy="1551197"/>
          </a:xfrm>
          <a:prstGeom prst="rect">
            <a:avLst/>
          </a:prstGeom>
          <a:noFill/>
          <a:ln cap="flat">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207">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051B42-4367-A1BD-33D7-3F631F20092A}"/>
              </a:ext>
            </a:extLst>
          </p:cNvPr>
          <p:cNvSpPr txBox="1">
            <a:spLocks noGrp="1"/>
          </p:cNvSpPr>
          <p:nvPr>
            <p:ph type="title"/>
          </p:nvPr>
        </p:nvSpPr>
        <p:spPr>
          <a:xfrm>
            <a:off x="0" y="842482"/>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CDE04940-C24F-911F-CAAA-D982F0621DC3}"/>
              </a:ext>
            </a:extLst>
          </p:cNvPr>
          <p:cNvSpPr txBox="1">
            <a:spLocks noGrp="1"/>
          </p:cNvSpPr>
          <p:nvPr>
            <p:ph type="body" idx="4294967295"/>
          </p:nvPr>
        </p:nvSpPr>
        <p:spPr>
          <a:xfrm>
            <a:off x="457200" y="1346920"/>
            <a:ext cx="8229600" cy="3657600"/>
          </a:xfrm>
        </p:spPr>
        <p:txBody>
          <a:bodyPr/>
          <a:lstStyle/>
          <a:p>
            <a:pPr marL="85725" lvl="0" indent="0" algn="just" defTabSz="685800">
              <a:lnSpc>
                <a:spcPct val="70000"/>
              </a:lnSpc>
              <a:spcBef>
                <a:spcPts val="750"/>
              </a:spcBef>
              <a:buNone/>
            </a:pPr>
            <a:r>
              <a:rPr lang="en-US" sz="1200" b="1">
                <a:solidFill>
                  <a:srgbClr val="000000"/>
                </a:solidFill>
                <a:cs typeface="Arial" pitchFamily="34"/>
              </a:rPr>
              <a:t>Tiết kiệm nước – Các biện pháp khác</a:t>
            </a:r>
          </a:p>
          <a:p>
            <a:pPr marL="428625" lvl="0" indent="-342900" algn="just" defTabSz="685800">
              <a:lnSpc>
                <a:spcPct val="70000"/>
              </a:lnSpc>
              <a:spcBef>
                <a:spcPts val="750"/>
              </a:spcBef>
            </a:pPr>
            <a:r>
              <a:rPr lang="en-US" sz="1200">
                <a:solidFill>
                  <a:srgbClr val="000000"/>
                </a:solidFill>
                <a:cs typeface="Arial" pitchFamily="34"/>
              </a:rPr>
              <a:t>Chương trình quản lý nước chiến lược</a:t>
            </a:r>
          </a:p>
          <a:p>
            <a:pPr marL="428625" lvl="0" indent="-342900" algn="just" defTabSz="685800">
              <a:lnSpc>
                <a:spcPct val="70000"/>
              </a:lnSpc>
              <a:spcBef>
                <a:spcPts val="750"/>
              </a:spcBef>
            </a:pPr>
            <a:r>
              <a:rPr lang="en-US" sz="1200">
                <a:solidFill>
                  <a:srgbClr val="000000"/>
                </a:solidFill>
                <a:cs typeface="Arial" pitchFamily="34"/>
              </a:rPr>
              <a:t>Quản lý nội bộ tốt.</a:t>
            </a:r>
          </a:p>
          <a:p>
            <a:pPr marL="428625" lvl="0" indent="-342900" algn="just" defTabSz="685800">
              <a:lnSpc>
                <a:spcPct val="70000"/>
              </a:lnSpc>
              <a:spcBef>
                <a:spcPts val="750"/>
              </a:spcBef>
            </a:pPr>
            <a:r>
              <a:rPr lang="en-US" sz="1200">
                <a:solidFill>
                  <a:srgbClr val="000000"/>
                </a:solidFill>
                <a:cs typeface="Arial" pitchFamily="34"/>
              </a:rPr>
              <a:t>Tháp làm mát.</a:t>
            </a:r>
          </a:p>
          <a:p>
            <a:pPr marL="428625" lvl="0" indent="-342900" algn="just" defTabSz="685800">
              <a:lnSpc>
                <a:spcPct val="70000"/>
              </a:lnSpc>
              <a:spcBef>
                <a:spcPts val="750"/>
              </a:spcBef>
            </a:pPr>
            <a:r>
              <a:rPr lang="en-US" sz="1200">
                <a:solidFill>
                  <a:srgbClr val="000000"/>
                </a:solidFill>
                <a:cs typeface="Arial" pitchFamily="34"/>
              </a:rPr>
              <a:t>Giảm sự tháo nước của tháp làm mát</a:t>
            </a:r>
          </a:p>
          <a:p>
            <a:pPr marL="428625" lvl="0" indent="-342900" algn="just" defTabSz="685800">
              <a:lnSpc>
                <a:spcPct val="70000"/>
              </a:lnSpc>
              <a:spcBef>
                <a:spcPts val="750"/>
              </a:spcBef>
            </a:pPr>
            <a:r>
              <a:rPr lang="en-US" sz="1200">
                <a:solidFill>
                  <a:srgbClr val="000000"/>
                </a:solidFill>
                <a:cs typeface="Arial" pitchFamily="34"/>
              </a:rPr>
              <a:t>Tái sử dụng nước làm mát một lần. </a:t>
            </a:r>
          </a:p>
          <a:p>
            <a:pPr marL="428625" lvl="0" indent="-342900" algn="just" defTabSz="685800">
              <a:lnSpc>
                <a:spcPct val="70000"/>
              </a:lnSpc>
              <a:spcBef>
                <a:spcPts val="750"/>
              </a:spcBef>
            </a:pPr>
            <a:r>
              <a:rPr lang="en-US" sz="1200">
                <a:solidFill>
                  <a:srgbClr val="000000"/>
                </a:solidFill>
                <a:cs typeface="Arial" pitchFamily="34"/>
              </a:rPr>
              <a:t>Giảm sử dụng nước từ vòi.</a:t>
            </a:r>
          </a:p>
          <a:p>
            <a:pPr marL="428625" lvl="0" indent="-342900" algn="just" defTabSz="685800">
              <a:lnSpc>
                <a:spcPct val="70000"/>
              </a:lnSpc>
              <a:spcBef>
                <a:spcPts val="750"/>
              </a:spcBef>
            </a:pPr>
            <a:r>
              <a:rPr lang="en-US" sz="1200">
                <a:solidFill>
                  <a:srgbClr val="000000"/>
                </a:solidFill>
                <a:cs typeface="Arial" pitchFamily="34"/>
              </a:rPr>
              <a:t>Sử dụng thiết bị công trình hiệu quả về nước</a:t>
            </a:r>
          </a:p>
          <a:p>
            <a:pPr marL="428625" lvl="0" indent="-342900" algn="just" defTabSz="685800">
              <a:lnSpc>
                <a:spcPct val="70000"/>
              </a:lnSpc>
              <a:spcBef>
                <a:spcPts val="750"/>
              </a:spcBef>
            </a:pPr>
            <a:r>
              <a:rPr lang="en-US" sz="1200">
                <a:solidFill>
                  <a:srgbClr val="000000"/>
                </a:solidFill>
                <a:cs typeface="Arial" pitchFamily="34"/>
              </a:rPr>
              <a:t>Tối ưu hóa việc sử dụng nước từ vòi xả.</a:t>
            </a:r>
          </a:p>
          <a:p>
            <a:pPr marL="428625" lvl="0" indent="-342900" algn="just" defTabSz="685800">
              <a:lnSpc>
                <a:spcPct val="70000"/>
              </a:lnSpc>
              <a:spcBef>
                <a:spcPts val="750"/>
              </a:spcBef>
            </a:pPr>
            <a:r>
              <a:rPr lang="en-US" sz="1200">
                <a:solidFill>
                  <a:srgbClr val="000000"/>
                </a:solidFill>
                <a:cs typeface="Arial" pitchFamily="34"/>
              </a:rPr>
              <a:t>Tẩy trắng hiệu quả về nước</a:t>
            </a:r>
          </a:p>
          <a:p>
            <a:pPr marL="428625" lvl="0" indent="-342900" algn="just" defTabSz="685800">
              <a:lnSpc>
                <a:spcPct val="70000"/>
              </a:lnSpc>
              <a:spcBef>
                <a:spcPts val="750"/>
              </a:spcBef>
            </a:pPr>
            <a:r>
              <a:rPr lang="en-US" sz="1200">
                <a:solidFill>
                  <a:srgbClr val="000000"/>
                </a:solidFill>
                <a:cs typeface="Arial" pitchFamily="34"/>
              </a:rPr>
              <a:t>Bảo lưu nước kín bằng bơm chân không.</a:t>
            </a:r>
          </a:p>
          <a:p>
            <a:pPr marL="428625" lvl="0" indent="-342900" algn="just" defTabSz="685800">
              <a:lnSpc>
                <a:spcPct val="70000"/>
              </a:lnSpc>
              <a:spcBef>
                <a:spcPts val="750"/>
              </a:spcBef>
            </a:pPr>
            <a:r>
              <a:rPr lang="en-US" sz="1200">
                <a:solidFill>
                  <a:srgbClr val="000000"/>
                </a:solidFill>
                <a:cs typeface="Arial" pitchFamily="34"/>
              </a:rPr>
              <a:t>Tái sử dụng trực tiếp nước trắng.</a:t>
            </a:r>
          </a:p>
          <a:p>
            <a:pPr marL="428625" lvl="0" indent="-342900" algn="just" defTabSz="685800">
              <a:lnSpc>
                <a:spcPct val="70000"/>
              </a:lnSpc>
              <a:spcBef>
                <a:spcPts val="750"/>
              </a:spcBef>
            </a:pPr>
            <a:r>
              <a:rPr lang="en-US" sz="1200">
                <a:solidFill>
                  <a:srgbClr val="000000"/>
                </a:solidFill>
                <a:cs typeface="Arial" pitchFamily="34"/>
              </a:rPr>
              <a:t>Bịt kín bơm cơ học</a:t>
            </a:r>
          </a:p>
          <a:p>
            <a:pPr marL="428625" lvl="0" indent="-342900" algn="just" defTabSz="685800">
              <a:lnSpc>
                <a:spcPct val="70000"/>
              </a:lnSpc>
              <a:spcBef>
                <a:spcPts val="750"/>
              </a:spcBef>
            </a:pPr>
            <a:r>
              <a:rPr lang="en-US" sz="1200">
                <a:solidFill>
                  <a:srgbClr val="000000"/>
                </a:solidFill>
                <a:cs typeface="Arial" pitchFamily="34"/>
              </a:rPr>
              <a:t>Máy rửa (đai truyền) hóa chất</a:t>
            </a:r>
          </a:p>
          <a:p>
            <a:pPr marL="428625" lvl="0" indent="-342900" algn="just" defTabSz="685800">
              <a:lnSpc>
                <a:spcPct val="70000"/>
              </a:lnSpc>
              <a:spcBef>
                <a:spcPts val="750"/>
              </a:spcBef>
            </a:pPr>
            <a:r>
              <a:rPr lang="en-US" sz="1200">
                <a:solidFill>
                  <a:srgbClr val="000000"/>
                </a:solidFill>
                <a:cs typeface="Arial" pitchFamily="34"/>
              </a:rPr>
              <a:t>Rửa bột dịch đen CO2</a:t>
            </a:r>
          </a:p>
          <a:p>
            <a:pPr marL="85725" lvl="0" indent="0" algn="just" defTabSz="685800">
              <a:lnSpc>
                <a:spcPct val="70000"/>
              </a:lnSpc>
              <a:spcBef>
                <a:spcPts val="750"/>
              </a:spcBef>
              <a:buNone/>
            </a:pPr>
            <a:endParaRPr lang="en-US" sz="1600">
              <a:solidFill>
                <a:srgbClr val="000000"/>
              </a:solidFill>
              <a:cs typeface="Arial" pitchFamily="34"/>
            </a:endParaRPr>
          </a:p>
        </p:txBody>
      </p:sp>
      <p:sp>
        <p:nvSpPr>
          <p:cNvPr id="4" name="Rectangle 2">
            <a:extLst>
              <a:ext uri="{FF2B5EF4-FFF2-40B4-BE49-F238E27FC236}">
                <a16:creationId xmlns:a16="http://schemas.microsoft.com/office/drawing/2014/main" id="{56BD534C-F6EB-69F0-80EB-AC4308BC289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7C2A1326-CC96-5574-23D5-E6AD1950A96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11A81B52-165A-7F2E-643B-5348886A141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FB767BC9-5AEA-ED89-1DDE-947CDF24456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E0B26F62-A3F7-DB6E-831A-B14EBF656E08}"/>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208">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A66CDA-D612-CBCE-E7DF-34CFE23F4F45}"/>
              </a:ext>
            </a:extLst>
          </p:cNvPr>
          <p:cNvSpPr txBox="1">
            <a:spLocks noGrp="1"/>
          </p:cNvSpPr>
          <p:nvPr>
            <p:ph type="title"/>
          </p:nvPr>
        </p:nvSpPr>
        <p:spPr>
          <a:xfrm>
            <a:off x="0" y="894237"/>
            <a:ext cx="9144000" cy="371475"/>
          </a:xfrm>
          <a:prstGeom prst="rect">
            <a:avLst/>
          </a:prstGeom>
          <a:noFill/>
          <a:ln>
            <a:noFill/>
          </a:ln>
        </p:spPr>
        <p:txBody>
          <a:bodyPr vert="horz" wrap="square" lIns="91440" tIns="45720" rIns="91440" bIns="45720" anchor="t" anchorCtr="1" compatLnSpc="1">
            <a:noAutofit/>
          </a:bodyPr>
          <a:lstStyle/>
          <a:p>
            <a:pPr lvl="3" algn="ctr" rtl="0"/>
            <a:r>
              <a:rPr lang="en-GB" sz="1600" b="1">
                <a:solidFill>
                  <a:srgbClr val="337177"/>
                </a:solidFill>
                <a:latin typeface="Arial"/>
                <a:cs typeface="Arial" pitchFamily="34"/>
              </a:rPr>
              <a:t>Các biện pháp hiệu quả năng lượng trong sản xuất giấy</a:t>
            </a:r>
            <a:endParaRPr lang="da-DK" sz="1600"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E5BE369E-FB76-59BF-0A21-78F76044B359}"/>
              </a:ext>
            </a:extLst>
          </p:cNvPr>
          <p:cNvSpPr txBox="1">
            <a:spLocks noGrp="1"/>
          </p:cNvSpPr>
          <p:nvPr>
            <p:ph type="body" idx="4294967295"/>
          </p:nvPr>
        </p:nvSpPr>
        <p:spPr>
          <a:xfrm>
            <a:off x="120773" y="1484939"/>
            <a:ext cx="8229600" cy="3906838"/>
          </a:xfrm>
        </p:spPr>
        <p:txBody>
          <a:bodyPr>
            <a:noAutofit/>
          </a:bodyPr>
          <a:lstStyle/>
          <a:p>
            <a:pPr marL="85725" lvl="0" indent="0" defTabSz="685800">
              <a:spcBef>
                <a:spcPts val="750"/>
              </a:spcBef>
              <a:buNone/>
            </a:pPr>
            <a:r>
              <a:rPr lang="en-US" sz="1400" b="1">
                <a:solidFill>
                  <a:srgbClr val="000000"/>
                </a:solidFill>
                <a:cs typeface="Arial" pitchFamily="34"/>
              </a:rPr>
              <a:t>Công nghệ mới nổi về Hiệu quả Sử dụng Năng lượng</a:t>
            </a:r>
          </a:p>
          <a:p>
            <a:pPr marL="171450" lvl="0" indent="-171450" defTabSz="685800">
              <a:spcBef>
                <a:spcPts val="750"/>
              </a:spcBef>
            </a:pPr>
            <a:r>
              <a:rPr lang="en-GB" sz="1400">
                <a:solidFill>
                  <a:srgbClr val="000000"/>
                </a:solidFill>
                <a:cs typeface="Arial" pitchFamily="34"/>
              </a:rPr>
              <a:t>Khí hóa dung dịch đen. </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Động cơ điều chỉnh được tốc độ được nối ghép bằng từ.</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Cảm biến độ cứng súc giấy bằng laser-siêu âm.</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Máy rửa chu kỳ hơi nước dùng cho bột giấy không tẩy trắng</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Vi sóng súc gỗ.</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Máy xeo giấy vận hành bằng khí đốt.</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Chất phụ gia dạng sợi cao cấp.</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Xử lý sinh học.</a:t>
            </a:r>
            <a:endParaRPr lang="en-US" sz="1400">
              <a:solidFill>
                <a:srgbClr val="000000"/>
              </a:solidFill>
              <a:cs typeface="Arial" pitchFamily="34"/>
            </a:endParaRPr>
          </a:p>
        </p:txBody>
      </p:sp>
      <p:sp>
        <p:nvSpPr>
          <p:cNvPr id="4" name="Rectangle 2">
            <a:extLst>
              <a:ext uri="{FF2B5EF4-FFF2-40B4-BE49-F238E27FC236}">
                <a16:creationId xmlns:a16="http://schemas.microsoft.com/office/drawing/2014/main" id="{BDE7FCB0-C28A-083F-B8AF-0A034EE813CE}"/>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85A16119-DB13-99D5-0F83-EFA0E9C9AAA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3751FD77-DA44-C095-6700-85245C4DC97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D1457AA1-5647-5E4B-4590-95FB98A35A5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A6EB1303-B447-2FC6-1518-6DC934E3301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E74370C9-D3CC-DF08-4701-7DDDEFA3671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209">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35A0B8-C64B-08F9-CAE2-45D8AEF6EC95}"/>
              </a:ext>
            </a:extLst>
          </p:cNvPr>
          <p:cNvSpPr txBox="1">
            <a:spLocks noGrp="1"/>
          </p:cNvSpPr>
          <p:nvPr>
            <p:ph type="title"/>
          </p:nvPr>
        </p:nvSpPr>
        <p:spPr>
          <a:xfrm>
            <a:off x="0" y="928746"/>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31A62B82-4C1D-C875-7832-CBBB3730CE6E}"/>
              </a:ext>
            </a:extLst>
          </p:cNvPr>
          <p:cNvSpPr txBox="1">
            <a:spLocks noGrp="1"/>
          </p:cNvSpPr>
          <p:nvPr>
            <p:ph type="body" idx="4294967295"/>
          </p:nvPr>
        </p:nvSpPr>
        <p:spPr>
          <a:xfrm>
            <a:off x="457200" y="1562581"/>
            <a:ext cx="8229600" cy="3028950"/>
          </a:xfrm>
        </p:spPr>
        <p:txBody>
          <a:bodyPr>
            <a:noAutofit/>
          </a:bodyPr>
          <a:lstStyle/>
          <a:p>
            <a:pPr marL="85725" lvl="0" indent="0" defTabSz="685800">
              <a:spcBef>
                <a:spcPts val="750"/>
              </a:spcBef>
              <a:buNone/>
            </a:pPr>
            <a:r>
              <a:rPr lang="en-US" sz="1400" b="1">
                <a:solidFill>
                  <a:srgbClr val="000000"/>
                </a:solidFill>
                <a:cs typeface="Arial" pitchFamily="34"/>
              </a:rPr>
              <a:t>Công nghệ mới nổi về Hiệu quả Sử dụng Năng lượng</a:t>
            </a:r>
          </a:p>
          <a:p>
            <a:pPr marL="171450" lvl="0" indent="-171450" defTabSz="685800">
              <a:spcBef>
                <a:spcPts val="750"/>
              </a:spcBef>
            </a:pPr>
            <a:r>
              <a:rPr lang="en-GB" sz="1400">
                <a:solidFill>
                  <a:srgbClr val="000000"/>
                </a:solidFill>
                <a:cs typeface="Arial" pitchFamily="34"/>
              </a:rPr>
              <a:t>Loại bỏ ô nhiễm bằng điện thủy lực.</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Máy tạo gợn sóng hai bên.</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Máy xeo nhiều cổng.</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Tạo bột giấy sử dụng dung dịch màu xanh lá cây định hướng.</a:t>
            </a:r>
            <a:endParaRPr lang="en-US" sz="1400">
              <a:solidFill>
                <a:srgbClr val="000000"/>
              </a:solidFill>
              <a:cs typeface="Arial" pitchFamily="34"/>
            </a:endParaRPr>
          </a:p>
          <a:p>
            <a:pPr marL="171450" lvl="0" indent="-171450" defTabSz="685800">
              <a:spcBef>
                <a:spcPts val="750"/>
              </a:spcBef>
            </a:pPr>
            <a:r>
              <a:rPr lang="en-GB" sz="1400">
                <a:solidFill>
                  <a:srgbClr val="000000"/>
                </a:solidFill>
                <a:cs typeface="Arial" pitchFamily="34"/>
              </a:rPr>
              <a:t>xeo xung lực</a:t>
            </a:r>
            <a:r>
              <a:rPr lang="en-US" sz="1400">
                <a:solidFill>
                  <a:srgbClr val="000000"/>
                </a:solidFill>
                <a:cs typeface="Arial" pitchFamily="34"/>
              </a:rPr>
              <a:t> </a:t>
            </a:r>
          </a:p>
        </p:txBody>
      </p:sp>
      <p:sp>
        <p:nvSpPr>
          <p:cNvPr id="4" name="Rectangle 2">
            <a:extLst>
              <a:ext uri="{FF2B5EF4-FFF2-40B4-BE49-F238E27FC236}">
                <a16:creationId xmlns:a16="http://schemas.microsoft.com/office/drawing/2014/main" id="{1B267D43-5BD3-8D1F-053E-97C81F02A39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754A1318-B300-7470-22F4-E9BD3CA30E7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95C01DC1-EEBB-F9DC-2C41-E21173B7180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6DB4B4F1-0326-A392-DABE-F4DE5FB18AF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25799A95-356B-ADC0-3DEF-5D24BCB045BB}"/>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B6DC468C-F1AE-FA0B-9AC5-148C2AD40075}"/>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5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3672B-61AA-94D1-62EF-99CD4646A4D0}"/>
              </a:ext>
            </a:extLst>
          </p:cNvPr>
          <p:cNvSpPr txBox="1">
            <a:spLocks noGrp="1"/>
          </p:cNvSpPr>
          <p:nvPr>
            <p:ph type="title"/>
          </p:nvPr>
        </p:nvSpPr>
        <p:spPr>
          <a:xfrm>
            <a:off x="629728" y="923022"/>
            <a:ext cx="3416061" cy="396813"/>
          </a:xfrm>
          <a:prstGeom prst="rect">
            <a:avLst/>
          </a:prstGeom>
          <a:noFill/>
          <a:ln>
            <a:noFill/>
          </a:ln>
        </p:spPr>
        <p:txBody>
          <a:bodyPr vert="horz" wrap="square" lIns="91440" tIns="45720" rIns="91440" bIns="45720" anchor="t" anchorCtr="0" compatLnSpc="1">
            <a:noAutofit/>
          </a:bodyPr>
          <a:lstStyle/>
          <a:p>
            <a:pPr lvl="0" defTabSz="685800"/>
            <a:r>
              <a:rPr lang="en-US" sz="1800" b="1">
                <a:solidFill>
                  <a:srgbClr val="337177"/>
                </a:solidFill>
              </a:rPr>
              <a:t>Thảo luận</a:t>
            </a:r>
          </a:p>
        </p:txBody>
      </p:sp>
      <p:sp>
        <p:nvSpPr>
          <p:cNvPr id="3" name="Text Placeholder 2">
            <a:extLst>
              <a:ext uri="{FF2B5EF4-FFF2-40B4-BE49-F238E27FC236}">
                <a16:creationId xmlns:a16="http://schemas.microsoft.com/office/drawing/2014/main" id="{F8A56968-CA49-9EB4-41E1-BACA492D65D2}"/>
              </a:ext>
            </a:extLst>
          </p:cNvPr>
          <p:cNvSpPr txBox="1">
            <a:spLocks noGrp="1"/>
          </p:cNvSpPr>
          <p:nvPr>
            <p:ph type="body" idx="4294967295"/>
          </p:nvPr>
        </p:nvSpPr>
        <p:spPr>
          <a:xfrm>
            <a:off x="457200" y="1423931"/>
            <a:ext cx="8229600" cy="3589340"/>
          </a:xfrm>
        </p:spPr>
        <p:txBody>
          <a:bodyPr>
            <a:noAutofit/>
          </a:bodyPr>
          <a:lstStyle/>
          <a:p>
            <a:pPr marL="139692" lvl="0" indent="0" defTabSz="685800">
              <a:lnSpc>
                <a:spcPct val="150000"/>
              </a:lnSpc>
              <a:spcBef>
                <a:spcPts val="750"/>
              </a:spcBef>
              <a:buNone/>
            </a:pPr>
            <a:r>
              <a:rPr lang="en-US" sz="1400">
                <a:solidFill>
                  <a:srgbClr val="000000"/>
                </a:solidFill>
                <a:cs typeface="Arial" pitchFamily="34"/>
              </a:rPr>
              <a:t>1. </a:t>
            </a:r>
            <a:r>
              <a:rPr lang="vi-VN" sz="1400">
                <a:solidFill>
                  <a:srgbClr val="000000"/>
                </a:solidFill>
                <a:cs typeface="Arial" pitchFamily="34"/>
              </a:rPr>
              <a:t>Nếu được giao khảo sát dây chuyền sản xuất tại nhà máy bạn đang làm việc, bạn sẽ chọn khu vực nào để bắt đầu đánh giá tiết kiệm năng lượng – vì sao? Theo bạn, 3 hành động ưu tiên có thể thực hiện ngay là gì?</a:t>
            </a:r>
            <a:endParaRPr lang="en-US" sz="1400">
              <a:solidFill>
                <a:srgbClr val="000000"/>
              </a:solidFill>
              <a:cs typeface="Arial" pitchFamily="34"/>
            </a:endParaRPr>
          </a:p>
          <a:p>
            <a:pPr marL="139692" lvl="0" indent="0" defTabSz="685800">
              <a:lnSpc>
                <a:spcPct val="150000"/>
              </a:lnSpc>
              <a:spcBef>
                <a:spcPts val="750"/>
              </a:spcBef>
              <a:buNone/>
            </a:pPr>
            <a:r>
              <a:rPr lang="en-US" sz="1400">
                <a:solidFill>
                  <a:srgbClr val="000000"/>
                </a:solidFill>
                <a:cs typeface="Arial" pitchFamily="34"/>
              </a:rPr>
              <a:t>2. </a:t>
            </a:r>
            <a:r>
              <a:rPr lang="vi-VN" sz="1400">
                <a:solidFill>
                  <a:srgbClr val="000000"/>
                </a:solidFill>
                <a:cs typeface="Arial" pitchFamily="34"/>
              </a:rPr>
              <a:t>Mỗi nhóm chọn 1 khu vực chính trong dây chuyền (Lò hơi / Máy xeo / Ép &amp; xeo / Motor – quạt / Hệ thống khí nén)Xác định:Tổn thất năng lượng có thể xảy ra ở đâu?Tín hiệu kỹ thuật nào cần theo dõi?3 hành động ưu tiên có thể thực hiện ngay?</a:t>
            </a:r>
            <a:endParaRPr lang="en-US" sz="1400">
              <a:solidFill>
                <a:srgbClr val="000000"/>
              </a:solidFill>
              <a:cs typeface="Arial" pitchFamily="34"/>
            </a:endParaRPr>
          </a:p>
          <a:p>
            <a:pPr marL="171450" lvl="0" indent="-171450" defTabSz="685800">
              <a:lnSpc>
                <a:spcPct val="150000"/>
              </a:lnSpc>
              <a:spcBef>
                <a:spcPts val="750"/>
              </a:spcBef>
            </a:pPr>
            <a:r>
              <a:rPr lang="en-US" sz="1400">
                <a:solidFill>
                  <a:srgbClr val="000000"/>
                </a:solidFill>
                <a:cs typeface="Arial" pitchFamily="34"/>
              </a:rPr>
              <a:t>Thảo luận: 10–15 phút</a:t>
            </a:r>
          </a:p>
          <a:p>
            <a:pPr marL="171450" lvl="0" indent="-171450" defTabSz="685800">
              <a:lnSpc>
                <a:spcPct val="150000"/>
              </a:lnSpc>
              <a:spcBef>
                <a:spcPts val="750"/>
              </a:spcBef>
            </a:pPr>
            <a:r>
              <a:rPr lang="en-US" sz="1400">
                <a:solidFill>
                  <a:srgbClr val="000000"/>
                </a:solidFill>
                <a:cs typeface="Arial" pitchFamily="34"/>
              </a:rPr>
              <a:t>Trình bày: 3 phút/nhóm</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501">
    <p:spTree>
      <p:nvGrpSpPr>
        <p:cNvPr id="1" name=""/>
        <p:cNvGrpSpPr/>
        <p:nvPr/>
      </p:nvGrpSpPr>
      <p:grpSpPr>
        <a:xfrm>
          <a:off x="0" y="0"/>
          <a:ext cx="0" cy="0"/>
          <a:chOff x="0" y="0"/>
          <a:chExt cx="0" cy="0"/>
        </a:xfrm>
      </p:grpSpPr>
      <p:grpSp>
        <p:nvGrpSpPr>
          <p:cNvPr id="2" name="Google Shape;48;p15">
            <a:extLst>
              <a:ext uri="{FF2B5EF4-FFF2-40B4-BE49-F238E27FC236}">
                <a16:creationId xmlns:a16="http://schemas.microsoft.com/office/drawing/2014/main" id="{48DB1548-3560-B993-2476-B99F9A847C40}"/>
              </a:ext>
            </a:extLst>
          </p:cNvPr>
          <p:cNvGrpSpPr/>
          <p:nvPr/>
        </p:nvGrpSpPr>
        <p:grpSpPr>
          <a:xfrm>
            <a:off x="4577001" y="866723"/>
            <a:ext cx="4115074" cy="3410053"/>
            <a:chOff x="4577001" y="866723"/>
            <a:chExt cx="4115074" cy="3410053"/>
          </a:xfrm>
        </p:grpSpPr>
        <p:sp>
          <p:nvSpPr>
            <p:cNvPr id="3" name="Google Shape;49;p15">
              <a:extLst>
                <a:ext uri="{FF2B5EF4-FFF2-40B4-BE49-F238E27FC236}">
                  <a16:creationId xmlns:a16="http://schemas.microsoft.com/office/drawing/2014/main" id="{76246434-E8D2-1261-A964-1584C0C95BDC}"/>
                </a:ext>
              </a:extLst>
            </p:cNvPr>
            <p:cNvSpPr/>
            <p:nvPr/>
          </p:nvSpPr>
          <p:spPr>
            <a:xfrm>
              <a:off x="6203883" y="866723"/>
              <a:ext cx="791020" cy="327336"/>
            </a:xfrm>
            <a:custGeom>
              <a:avLst/>
              <a:gdLst>
                <a:gd name="f0" fmla="val 360"/>
                <a:gd name="f1" fmla="val w"/>
                <a:gd name="f2" fmla="val h"/>
                <a:gd name="f3" fmla="val 0"/>
                <a:gd name="f4" fmla="val 41992"/>
                <a:gd name="f5" fmla="val 17377"/>
                <a:gd name="f6" fmla="val 20883"/>
                <a:gd name="f7" fmla="val 20704"/>
                <a:gd name="f8" fmla="val 45"/>
                <a:gd name="f9" fmla="val 20524"/>
                <a:gd name="f10" fmla="val 90"/>
                <a:gd name="f11" fmla="val 20344"/>
                <a:gd name="f12" fmla="val 157"/>
                <a:gd name="f13" fmla="val 20187"/>
                <a:gd name="f14" fmla="val 247"/>
                <a:gd name="f15" fmla="val 20029"/>
                <a:gd name="f16" fmla="val 19872"/>
                <a:gd name="f17" fmla="val 472"/>
                <a:gd name="f18" fmla="val 19737"/>
                <a:gd name="f19" fmla="val 629"/>
                <a:gd name="f20" fmla="val 19445"/>
                <a:gd name="f21" fmla="val 944"/>
                <a:gd name="f22" fmla="val 19197"/>
                <a:gd name="f23" fmla="val 1304"/>
                <a:gd name="f24" fmla="val 18950"/>
                <a:gd name="f25" fmla="val 1731"/>
                <a:gd name="f26" fmla="val 18748"/>
                <a:gd name="f27" fmla="val 2180"/>
                <a:gd name="f28" fmla="val 18546"/>
                <a:gd name="f29" fmla="val 2697"/>
                <a:gd name="f30" fmla="val 18366"/>
                <a:gd name="f31" fmla="val 3215"/>
                <a:gd name="f32" fmla="val 18208"/>
                <a:gd name="f33" fmla="val 3754"/>
                <a:gd name="f34" fmla="val 18073"/>
                <a:gd name="f35" fmla="val 4316"/>
                <a:gd name="f36" fmla="val 17939"/>
                <a:gd name="f37" fmla="val 4900"/>
                <a:gd name="f38" fmla="val 17826"/>
                <a:gd name="f39" fmla="val 5485"/>
                <a:gd name="f40" fmla="val 17624"/>
                <a:gd name="f41" fmla="val 6654"/>
                <a:gd name="f42" fmla="val 17489"/>
                <a:gd name="f43" fmla="val 7755"/>
                <a:gd name="f44" fmla="val 8767"/>
                <a:gd name="f45" fmla="val 17332"/>
                <a:gd name="f46" fmla="val 9644"/>
                <a:gd name="f47" fmla="val 17287"/>
                <a:gd name="f48" fmla="val 10318"/>
                <a:gd name="f49" fmla="val 17264"/>
                <a:gd name="f50" fmla="val 10925"/>
                <a:gd name="f51" fmla="val 17242"/>
                <a:gd name="f52" fmla="val 10700"/>
                <a:gd name="f53" fmla="val 17129"/>
                <a:gd name="f54" fmla="val 10093"/>
                <a:gd name="f55" fmla="val 17039"/>
                <a:gd name="f56" fmla="val 9666"/>
                <a:gd name="f57" fmla="val 16905"/>
                <a:gd name="f58" fmla="val 9194"/>
                <a:gd name="f59" fmla="val 16747"/>
                <a:gd name="f60" fmla="val 8654"/>
                <a:gd name="f61" fmla="val 16522"/>
                <a:gd name="f62" fmla="val 8070"/>
                <a:gd name="f63" fmla="val 16275"/>
                <a:gd name="f64" fmla="val 7486"/>
                <a:gd name="f65" fmla="val 15960"/>
                <a:gd name="f66" fmla="val 6856"/>
                <a:gd name="f67" fmla="val 15601"/>
                <a:gd name="f68" fmla="val 6227"/>
                <a:gd name="f69" fmla="val 15376"/>
                <a:gd name="f70" fmla="val 5934"/>
                <a:gd name="f71" fmla="val 15151"/>
                <a:gd name="f72" fmla="val 5620"/>
                <a:gd name="f73" fmla="val 14926"/>
                <a:gd name="f74" fmla="val 5328"/>
                <a:gd name="f75" fmla="val 14657"/>
                <a:gd name="f76" fmla="val 5035"/>
                <a:gd name="f77" fmla="val 14387"/>
                <a:gd name="f78" fmla="val 4743"/>
                <a:gd name="f79" fmla="val 14095"/>
                <a:gd name="f80" fmla="val 4451"/>
                <a:gd name="f81" fmla="val 13780"/>
                <a:gd name="f82" fmla="val 4181"/>
                <a:gd name="f83" fmla="val 13443"/>
                <a:gd name="f84" fmla="val 3934"/>
                <a:gd name="f85" fmla="val 13106"/>
                <a:gd name="f86" fmla="val 3687"/>
                <a:gd name="f87" fmla="val 12723"/>
                <a:gd name="f88" fmla="val 3462"/>
                <a:gd name="f89" fmla="val 12544"/>
                <a:gd name="f90" fmla="val 3372"/>
                <a:gd name="f91" fmla="val 12341"/>
                <a:gd name="f92" fmla="val 3282"/>
                <a:gd name="f93" fmla="val 12161"/>
                <a:gd name="f94" fmla="val 11982"/>
                <a:gd name="f95" fmla="val 3170"/>
                <a:gd name="f96" fmla="val 11802"/>
                <a:gd name="f97" fmla="val 3147"/>
                <a:gd name="f98" fmla="val 11442"/>
                <a:gd name="f99" fmla="val 11262"/>
                <a:gd name="f100" fmla="val 11083"/>
                <a:gd name="f101" fmla="val 3192"/>
                <a:gd name="f102" fmla="val 3237"/>
                <a:gd name="f103" fmla="val 10588"/>
                <a:gd name="f104" fmla="val 10251"/>
                <a:gd name="f105" fmla="val 3574"/>
                <a:gd name="f106" fmla="val 9936"/>
                <a:gd name="f107" fmla="val 3799"/>
                <a:gd name="f108" fmla="val 4091"/>
                <a:gd name="f109" fmla="val 9352"/>
                <a:gd name="f110" fmla="val 4406"/>
                <a:gd name="f111" fmla="val 9059"/>
                <a:gd name="f112" fmla="val 8790"/>
                <a:gd name="f113" fmla="val 5125"/>
                <a:gd name="f114" fmla="val 8542"/>
                <a:gd name="f115" fmla="val 5530"/>
                <a:gd name="f116" fmla="val 8295"/>
                <a:gd name="f117" fmla="val 5957"/>
                <a:gd name="f118" fmla="val 8048"/>
                <a:gd name="f119" fmla="val 6384"/>
                <a:gd name="f120" fmla="val 7823"/>
                <a:gd name="f121" fmla="val 6834"/>
                <a:gd name="f122" fmla="val 7418"/>
                <a:gd name="f123" fmla="val 7036"/>
                <a:gd name="f124" fmla="val 6722"/>
                <a:gd name="f125" fmla="val 9509"/>
                <a:gd name="f126" fmla="val 6474"/>
                <a:gd name="f127" fmla="val 10295"/>
                <a:gd name="f128" fmla="val 6272"/>
                <a:gd name="f129" fmla="val 10970"/>
                <a:gd name="f130" fmla="val 6115"/>
                <a:gd name="f131" fmla="val 11487"/>
                <a:gd name="f132" fmla="val 6002"/>
                <a:gd name="f133" fmla="val 11959"/>
                <a:gd name="f134" fmla="val 5710"/>
                <a:gd name="f135" fmla="val 11689"/>
                <a:gd name="f136" fmla="val 5418"/>
                <a:gd name="f137" fmla="val 11509"/>
                <a:gd name="f138" fmla="val 5126"/>
                <a:gd name="f139" fmla="val 11374"/>
                <a:gd name="f140" fmla="val 4856"/>
                <a:gd name="f141" fmla="val 11307"/>
                <a:gd name="f142" fmla="val 4564"/>
                <a:gd name="f143" fmla="val 11285"/>
                <a:gd name="f144" fmla="val 4294"/>
                <a:gd name="f145" fmla="val 4024"/>
                <a:gd name="f146" fmla="val 11397"/>
                <a:gd name="f147" fmla="val 3507"/>
                <a:gd name="f148" fmla="val 11667"/>
                <a:gd name="f149" fmla="val 11846"/>
                <a:gd name="f150" fmla="val 2990"/>
                <a:gd name="f151" fmla="val 12071"/>
                <a:gd name="f152" fmla="val 2743"/>
                <a:gd name="f153" fmla="val 12319"/>
                <a:gd name="f154" fmla="val 2518"/>
                <a:gd name="f155" fmla="val 12588"/>
                <a:gd name="f156" fmla="val 2271"/>
                <a:gd name="f157" fmla="val 12881"/>
                <a:gd name="f158" fmla="val 2046"/>
                <a:gd name="f159" fmla="val 13195"/>
                <a:gd name="f160" fmla="val 1844"/>
                <a:gd name="f161" fmla="val 13510"/>
                <a:gd name="f162" fmla="val 1439"/>
                <a:gd name="f163" fmla="val 14162"/>
                <a:gd name="f164" fmla="val 1079"/>
                <a:gd name="f165" fmla="val 14836"/>
                <a:gd name="f166" fmla="val 765"/>
                <a:gd name="f167" fmla="val 15488"/>
                <a:gd name="f168" fmla="val 495"/>
                <a:gd name="f169" fmla="val 16095"/>
                <a:gd name="f170" fmla="val 135"/>
                <a:gd name="f171" fmla="val 17017"/>
                <a:gd name="f172" fmla="val 17376"/>
                <a:gd name="f173" fmla="val 41991"/>
                <a:gd name="f174" fmla="val 41924"/>
                <a:gd name="f175" fmla="val 17152"/>
                <a:gd name="f176" fmla="val 41721"/>
                <a:gd name="f177" fmla="val 16545"/>
                <a:gd name="f178" fmla="val 41384"/>
                <a:gd name="f179" fmla="val 15645"/>
                <a:gd name="f180" fmla="val 41159"/>
                <a:gd name="f181" fmla="val 15106"/>
                <a:gd name="f182" fmla="val 40890"/>
                <a:gd name="f183" fmla="val 14544"/>
                <a:gd name="f184" fmla="val 40597"/>
                <a:gd name="f185" fmla="val 13937"/>
                <a:gd name="f186" fmla="val 40238"/>
                <a:gd name="f187" fmla="val 13308"/>
                <a:gd name="f188" fmla="val 39856"/>
                <a:gd name="f189" fmla="val 12678"/>
                <a:gd name="f190" fmla="val 39451"/>
                <a:gd name="f191" fmla="val 12049"/>
                <a:gd name="f192" fmla="val 38979"/>
                <a:gd name="f193" fmla="val 11419"/>
                <a:gd name="f194" fmla="val 38462"/>
                <a:gd name="f195" fmla="val 10835"/>
                <a:gd name="f196" fmla="val 38192"/>
                <a:gd name="f197" fmla="val 10543"/>
                <a:gd name="f198" fmla="val 37900"/>
                <a:gd name="f199" fmla="val 10273"/>
                <a:gd name="f200" fmla="val 37608"/>
                <a:gd name="f201" fmla="val 10003"/>
                <a:gd name="f202" fmla="val 37316"/>
                <a:gd name="f203" fmla="val 9756"/>
                <a:gd name="f204" fmla="val 36866"/>
                <a:gd name="f205" fmla="val 9441"/>
                <a:gd name="f206" fmla="val 36416"/>
                <a:gd name="f207" fmla="val 35967"/>
                <a:gd name="f208" fmla="val 8992"/>
                <a:gd name="f209" fmla="val 35517"/>
                <a:gd name="f210" fmla="val 8834"/>
                <a:gd name="f211" fmla="val 35068"/>
                <a:gd name="f212" fmla="val 8722"/>
                <a:gd name="f213" fmla="val 34618"/>
                <a:gd name="f214" fmla="val 8677"/>
                <a:gd name="f215" fmla="val 34168"/>
                <a:gd name="f216" fmla="val 33719"/>
                <a:gd name="f217" fmla="val 33292"/>
                <a:gd name="f218" fmla="val 32865"/>
                <a:gd name="f219" fmla="val 8812"/>
                <a:gd name="f220" fmla="val 32438"/>
                <a:gd name="f221" fmla="val 8924"/>
                <a:gd name="f222" fmla="val 32010"/>
                <a:gd name="f223" fmla="val 9082"/>
                <a:gd name="f224" fmla="val 31606"/>
                <a:gd name="f225" fmla="val 9239"/>
                <a:gd name="f226" fmla="val 31201"/>
                <a:gd name="f227" fmla="val 9419"/>
                <a:gd name="f228" fmla="val 30797"/>
                <a:gd name="f229" fmla="val 30437"/>
                <a:gd name="f230" fmla="val 9846"/>
                <a:gd name="f231" fmla="val 30055"/>
                <a:gd name="f232" fmla="val 10071"/>
                <a:gd name="f233" fmla="val 29718"/>
                <a:gd name="f234" fmla="val 29066"/>
                <a:gd name="f235" fmla="val 10790"/>
                <a:gd name="f236" fmla="val 28504"/>
                <a:gd name="f237" fmla="val 28009"/>
                <a:gd name="f238" fmla="val 11712"/>
                <a:gd name="f239" fmla="val 27605"/>
                <a:gd name="f240" fmla="val 12094"/>
                <a:gd name="f241" fmla="val 27312"/>
                <a:gd name="f242" fmla="val 12408"/>
                <a:gd name="f243" fmla="val 27065"/>
                <a:gd name="f244" fmla="val 27088"/>
                <a:gd name="f245" fmla="val 27133"/>
                <a:gd name="f246" fmla="val 11914"/>
                <a:gd name="f247" fmla="val 27110"/>
                <a:gd name="f248" fmla="val 27043"/>
                <a:gd name="f249" fmla="val 26908"/>
                <a:gd name="f250" fmla="val 8160"/>
                <a:gd name="f251" fmla="val 26840"/>
                <a:gd name="f252" fmla="val 7688"/>
                <a:gd name="f253" fmla="val 26728"/>
                <a:gd name="f254" fmla="val 7216"/>
                <a:gd name="f255" fmla="val 26616"/>
                <a:gd name="f256" fmla="val 6721"/>
                <a:gd name="f257" fmla="val 26481"/>
                <a:gd name="f258" fmla="val 26323"/>
                <a:gd name="f259" fmla="val 26143"/>
                <a:gd name="f260" fmla="val 5215"/>
                <a:gd name="f261" fmla="val 25941"/>
                <a:gd name="f262" fmla="val 4721"/>
                <a:gd name="f263" fmla="val 25694"/>
                <a:gd name="f264" fmla="val 4226"/>
                <a:gd name="f265" fmla="val 25447"/>
                <a:gd name="f266" fmla="val 3732"/>
                <a:gd name="f267" fmla="val 25177"/>
                <a:gd name="f268" fmla="val 3259"/>
                <a:gd name="f269" fmla="val 24862"/>
                <a:gd name="f270" fmla="val 2787"/>
                <a:gd name="f271" fmla="val 24525"/>
                <a:gd name="f272" fmla="val 2338"/>
                <a:gd name="f273" fmla="val 24143"/>
                <a:gd name="f274" fmla="val 1888"/>
                <a:gd name="f275" fmla="val 23738"/>
                <a:gd name="f276" fmla="val 1484"/>
                <a:gd name="f277" fmla="val 23289"/>
                <a:gd name="f278" fmla="val 22817"/>
                <a:gd name="f279" fmla="val 697"/>
                <a:gd name="f280" fmla="val 22569"/>
                <a:gd name="f281" fmla="val 517"/>
                <a:gd name="f282" fmla="val 22344"/>
                <a:gd name="f283" fmla="val 22120"/>
                <a:gd name="f284" fmla="val 21895"/>
                <a:gd name="f285" fmla="val 21670"/>
                <a:gd name="f286" fmla="val 67"/>
                <a:gd name="f287" fmla="val 21468"/>
                <a:gd name="f288" fmla="val 22"/>
                <a:gd name="f289" fmla="val 21265"/>
                <a:gd name="f290" fmla="*/ f1 1 41992"/>
                <a:gd name="f291" fmla="*/ f2 1 17377"/>
                <a:gd name="f292" fmla="+- f5 0 f3"/>
                <a:gd name="f293" fmla="+- f4 0 f3"/>
                <a:gd name="f294" fmla="*/ f293 1 41992"/>
                <a:gd name="f295" fmla="*/ f292 1 17377"/>
                <a:gd name="f296" fmla="*/ f3 1 f294"/>
                <a:gd name="f297" fmla="*/ f4 1 f294"/>
                <a:gd name="f298" fmla="*/ f3 1 f295"/>
                <a:gd name="f299" fmla="*/ f5 1 f295"/>
                <a:gd name="f300" fmla="*/ f296 f290 1"/>
                <a:gd name="f301" fmla="*/ f297 f290 1"/>
                <a:gd name="f302" fmla="*/ f299 f291 1"/>
                <a:gd name="f303" fmla="*/ f298 f291 1"/>
              </a:gdLst>
              <a:ahLst/>
              <a:cxnLst>
                <a:cxn ang="3cd4">
                  <a:pos x="hc" y="t"/>
                </a:cxn>
                <a:cxn ang="0">
                  <a:pos x="r" y="vc"/>
                </a:cxn>
                <a:cxn ang="cd4">
                  <a:pos x="hc" y="b"/>
                </a:cxn>
                <a:cxn ang="cd2">
                  <a:pos x="l" y="vc"/>
                </a:cxn>
              </a:cxnLst>
              <a:rect l="f300" t="f303" r="f301" b="f302"/>
              <a:pathLst>
                <a:path w="41992" h="17377">
                  <a:moveTo>
                    <a:pt x="f6" y="f3"/>
                  </a:moveTo>
                  <a:lnTo>
                    <a:pt x="f7" y="f8"/>
                  </a:ln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5"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31"/>
                  </a:lnTo>
                  <a:lnTo>
                    <a:pt x="f94" y="f95"/>
                  </a:lnTo>
                  <a:lnTo>
                    <a:pt x="f96" y="f97"/>
                  </a:lnTo>
                  <a:lnTo>
                    <a:pt x="f98" y="f97"/>
                  </a:lnTo>
                  <a:lnTo>
                    <a:pt x="f99" y="f95"/>
                  </a:lnTo>
                  <a:lnTo>
                    <a:pt x="f100" y="f101"/>
                  </a:lnTo>
                  <a:lnTo>
                    <a:pt x="f50" y="f102"/>
                  </a:lnTo>
                  <a:lnTo>
                    <a:pt x="f103" y="f90"/>
                  </a:lnTo>
                  <a:lnTo>
                    <a:pt x="f104" y="f105"/>
                  </a:lnTo>
                  <a:lnTo>
                    <a:pt x="f106" y="f107"/>
                  </a:lnTo>
                  <a:lnTo>
                    <a:pt x="f46" y="f108"/>
                  </a:lnTo>
                  <a:lnTo>
                    <a:pt x="f109" y="f110"/>
                  </a:lnTo>
                  <a:lnTo>
                    <a:pt x="f111" y="f78"/>
                  </a:lnTo>
                  <a:lnTo>
                    <a:pt x="f112" y="f113"/>
                  </a:lnTo>
                  <a:lnTo>
                    <a:pt x="f114" y="f115"/>
                  </a:lnTo>
                  <a:lnTo>
                    <a:pt x="f116" y="f117"/>
                  </a:lnTo>
                  <a:lnTo>
                    <a:pt x="f118" y="f119"/>
                  </a:lnTo>
                  <a:lnTo>
                    <a:pt x="f120" y="f121"/>
                  </a:lnTo>
                  <a:lnTo>
                    <a:pt x="f122" y="f43"/>
                  </a:lnTo>
                  <a:lnTo>
                    <a:pt x="f123" y="f60"/>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1"/>
                  </a:lnTo>
                  <a:lnTo>
                    <a:pt x="f145" y="f146"/>
                  </a:lnTo>
                  <a:lnTo>
                    <a:pt x="f33" y="f137"/>
                  </a:lnTo>
                  <a:lnTo>
                    <a:pt x="f147" y="f148"/>
                  </a:lnTo>
                  <a:lnTo>
                    <a:pt x="f102"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3" y="f172"/>
                  </a:lnTo>
                  <a:lnTo>
                    <a:pt x="f173" y="f172"/>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58"/>
                  </a:lnTo>
                  <a:lnTo>
                    <a:pt x="f207" y="f208"/>
                  </a:lnTo>
                  <a:lnTo>
                    <a:pt x="f209" y="f210"/>
                  </a:lnTo>
                  <a:lnTo>
                    <a:pt x="f211" y="f212"/>
                  </a:lnTo>
                  <a:lnTo>
                    <a:pt x="f213" y="f214"/>
                  </a:lnTo>
                  <a:lnTo>
                    <a:pt x="f215" y="f60"/>
                  </a:lnTo>
                  <a:lnTo>
                    <a:pt x="f216" y="f214"/>
                  </a:lnTo>
                  <a:lnTo>
                    <a:pt x="f217" y="f212"/>
                  </a:lnTo>
                  <a:lnTo>
                    <a:pt x="f218" y="f219"/>
                  </a:lnTo>
                  <a:lnTo>
                    <a:pt x="f220" y="f221"/>
                  </a:lnTo>
                  <a:lnTo>
                    <a:pt x="f222" y="f223"/>
                  </a:lnTo>
                  <a:lnTo>
                    <a:pt x="f224" y="f225"/>
                  </a:lnTo>
                  <a:lnTo>
                    <a:pt x="f226" y="f227"/>
                  </a:lnTo>
                  <a:lnTo>
                    <a:pt x="f228" y="f46"/>
                  </a:lnTo>
                  <a:lnTo>
                    <a:pt x="f229" y="f230"/>
                  </a:lnTo>
                  <a:lnTo>
                    <a:pt x="f231" y="f232"/>
                  </a:lnTo>
                  <a:lnTo>
                    <a:pt x="f233" y="f48"/>
                  </a:lnTo>
                  <a:lnTo>
                    <a:pt x="f234" y="f235"/>
                  </a:lnTo>
                  <a:lnTo>
                    <a:pt x="f236" y="f99"/>
                  </a:lnTo>
                  <a:lnTo>
                    <a:pt x="f237" y="f238"/>
                  </a:lnTo>
                  <a:lnTo>
                    <a:pt x="f239" y="f240"/>
                  </a:lnTo>
                  <a:lnTo>
                    <a:pt x="f241" y="f242"/>
                  </a:lnTo>
                  <a:lnTo>
                    <a:pt x="f243" y="f189"/>
                  </a:lnTo>
                  <a:lnTo>
                    <a:pt x="f244" y="f91"/>
                  </a:lnTo>
                  <a:lnTo>
                    <a:pt x="f245" y="f246"/>
                  </a:lnTo>
                  <a:lnTo>
                    <a:pt x="f245" y="f139"/>
                  </a:lnTo>
                  <a:lnTo>
                    <a:pt x="f245" y="f52"/>
                  </a:lnTo>
                  <a:lnTo>
                    <a:pt x="f247" y="f106"/>
                  </a:lnTo>
                  <a:lnTo>
                    <a:pt x="f248" y="f223"/>
                  </a:lnTo>
                  <a:lnTo>
                    <a:pt x="f249" y="f250"/>
                  </a:lnTo>
                  <a:lnTo>
                    <a:pt x="f251" y="f252"/>
                  </a:lnTo>
                  <a:lnTo>
                    <a:pt x="f253" y="f254"/>
                  </a:lnTo>
                  <a:lnTo>
                    <a:pt x="f255" y="f256"/>
                  </a:lnTo>
                  <a:lnTo>
                    <a:pt x="f257" y="f68"/>
                  </a:lnTo>
                  <a:lnTo>
                    <a:pt x="f258" y="f134"/>
                  </a:lnTo>
                  <a:lnTo>
                    <a:pt x="f259" y="f260"/>
                  </a:lnTo>
                  <a:lnTo>
                    <a:pt x="f261" y="f262"/>
                  </a:lnTo>
                  <a:lnTo>
                    <a:pt x="f263" y="f264"/>
                  </a:lnTo>
                  <a:lnTo>
                    <a:pt x="f265" y="f266"/>
                  </a:lnTo>
                  <a:lnTo>
                    <a:pt x="f267" y="f268"/>
                  </a:lnTo>
                  <a:lnTo>
                    <a:pt x="f269" y="f270"/>
                  </a:lnTo>
                  <a:lnTo>
                    <a:pt x="f271" y="f272"/>
                  </a:lnTo>
                  <a:lnTo>
                    <a:pt x="f273" y="f274"/>
                  </a:lnTo>
                  <a:lnTo>
                    <a:pt x="f275" y="f276"/>
                  </a:lnTo>
                  <a:lnTo>
                    <a:pt x="f277" y="f164"/>
                  </a:lnTo>
                  <a:lnTo>
                    <a:pt x="f278" y="f279"/>
                  </a:lnTo>
                  <a:lnTo>
                    <a:pt x="f280" y="f281"/>
                  </a:lnTo>
                  <a:lnTo>
                    <a:pt x="f282" y="f0"/>
                  </a:lnTo>
                  <a:lnTo>
                    <a:pt x="f283" y="f14"/>
                  </a:lnTo>
                  <a:lnTo>
                    <a:pt x="f284" y="f12"/>
                  </a:lnTo>
                  <a:lnTo>
                    <a:pt x="f285" y="f286"/>
                  </a:lnTo>
                  <a:lnTo>
                    <a:pt x="f287" y="f288"/>
                  </a:lnTo>
                  <a:lnTo>
                    <a:pt x="f289" y="f3"/>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 name="Google Shape;50;p15">
              <a:extLst>
                <a:ext uri="{FF2B5EF4-FFF2-40B4-BE49-F238E27FC236}">
                  <a16:creationId xmlns:a16="http://schemas.microsoft.com/office/drawing/2014/main" id="{CA8C87F2-B2D3-AF31-954B-D4081713AD44}"/>
                </a:ext>
              </a:extLst>
            </p:cNvPr>
            <p:cNvSpPr/>
            <p:nvPr/>
          </p:nvSpPr>
          <p:spPr>
            <a:xfrm>
              <a:off x="7767681" y="1564145"/>
              <a:ext cx="859197" cy="355271"/>
            </a:xfrm>
            <a:custGeom>
              <a:avLst/>
              <a:gdLst>
                <a:gd name="f0" fmla="val 180"/>
                <a:gd name="f1" fmla="val w"/>
                <a:gd name="f2" fmla="val h"/>
                <a:gd name="f3" fmla="val 0"/>
                <a:gd name="f4" fmla="val 45611"/>
                <a:gd name="f5" fmla="val 18860"/>
                <a:gd name="f6" fmla="val 22884"/>
                <a:gd name="f7" fmla="val 22682"/>
                <a:gd name="f8" fmla="val 23"/>
                <a:gd name="f9" fmla="val 22479"/>
                <a:gd name="f10" fmla="val 45"/>
                <a:gd name="f11" fmla="val 22300"/>
                <a:gd name="f12" fmla="val 112"/>
                <a:gd name="f13" fmla="val 22097"/>
                <a:gd name="f14" fmla="val 21917"/>
                <a:gd name="f15" fmla="val 292"/>
                <a:gd name="f16" fmla="val 21760"/>
                <a:gd name="f17" fmla="val 405"/>
                <a:gd name="f18" fmla="val 21580"/>
                <a:gd name="f19" fmla="val 540"/>
                <a:gd name="f20" fmla="val 21423"/>
                <a:gd name="f21" fmla="val 674"/>
                <a:gd name="f22" fmla="val 21265"/>
                <a:gd name="f23" fmla="val 854"/>
                <a:gd name="f24" fmla="val 21131"/>
                <a:gd name="f25" fmla="val 1034"/>
                <a:gd name="f26" fmla="val 20861"/>
                <a:gd name="f27" fmla="val 1439"/>
                <a:gd name="f28" fmla="val 20591"/>
                <a:gd name="f29" fmla="val 1888"/>
                <a:gd name="f30" fmla="val 20366"/>
                <a:gd name="f31" fmla="val 2383"/>
                <a:gd name="f32" fmla="val 20142"/>
                <a:gd name="f33" fmla="val 2922"/>
                <a:gd name="f34" fmla="val 19962"/>
                <a:gd name="f35" fmla="val 3507"/>
                <a:gd name="f36" fmla="val 19782"/>
                <a:gd name="f37" fmla="val 4091"/>
                <a:gd name="f38" fmla="val 19625"/>
                <a:gd name="f39" fmla="val 4698"/>
                <a:gd name="f40" fmla="val 19490"/>
                <a:gd name="f41" fmla="val 5328"/>
                <a:gd name="f42" fmla="val 19355"/>
                <a:gd name="f43" fmla="val 5957"/>
                <a:gd name="f44" fmla="val 19152"/>
                <a:gd name="f45" fmla="val 7238"/>
                <a:gd name="f46" fmla="val 18995"/>
                <a:gd name="f47" fmla="val 8430"/>
                <a:gd name="f48" fmla="val 18883"/>
                <a:gd name="f49" fmla="val 9531"/>
                <a:gd name="f50" fmla="val 18815"/>
                <a:gd name="f51" fmla="val 10475"/>
                <a:gd name="f52" fmla="val 18770"/>
                <a:gd name="f53" fmla="val 11217"/>
                <a:gd name="f54" fmla="val 18748"/>
                <a:gd name="f55" fmla="val 11869"/>
                <a:gd name="f56" fmla="val 18725"/>
                <a:gd name="f57" fmla="val 11644"/>
                <a:gd name="f58" fmla="val 18613"/>
                <a:gd name="f59" fmla="val 10970"/>
                <a:gd name="f60" fmla="val 18501"/>
                <a:gd name="f61" fmla="val 10520"/>
                <a:gd name="f62" fmla="val 18366"/>
                <a:gd name="f63" fmla="val 9981"/>
                <a:gd name="f64" fmla="val 18186"/>
                <a:gd name="f65" fmla="val 9396"/>
                <a:gd name="f66" fmla="val 17961"/>
                <a:gd name="f67" fmla="val 8789"/>
                <a:gd name="f68" fmla="val 17669"/>
                <a:gd name="f69" fmla="val 8115"/>
                <a:gd name="f70" fmla="val 17332"/>
                <a:gd name="f71" fmla="val 7463"/>
                <a:gd name="f72" fmla="val 17152"/>
                <a:gd name="f73" fmla="val 7126"/>
                <a:gd name="f74" fmla="val 16927"/>
                <a:gd name="f75" fmla="val 6789"/>
                <a:gd name="f76" fmla="val 16702"/>
                <a:gd name="f77" fmla="val 6452"/>
                <a:gd name="f78" fmla="val 16477"/>
                <a:gd name="f79" fmla="val 6114"/>
                <a:gd name="f80" fmla="val 16208"/>
                <a:gd name="f81" fmla="val 5777"/>
                <a:gd name="f82" fmla="val 15938"/>
                <a:gd name="f83" fmla="val 5462"/>
                <a:gd name="f84" fmla="val 15623"/>
                <a:gd name="f85" fmla="val 5148"/>
                <a:gd name="f86" fmla="val 15309"/>
                <a:gd name="f87" fmla="val 4856"/>
                <a:gd name="f88" fmla="val 14971"/>
                <a:gd name="f89" fmla="val 4563"/>
                <a:gd name="f90" fmla="val 14612"/>
                <a:gd name="f91" fmla="val 4294"/>
                <a:gd name="f92" fmla="val 14230"/>
                <a:gd name="f93" fmla="val 4024"/>
                <a:gd name="f94" fmla="val 13825"/>
                <a:gd name="f95" fmla="val 3777"/>
                <a:gd name="f96" fmla="val 13623"/>
                <a:gd name="f97" fmla="val 3664"/>
                <a:gd name="f98" fmla="val 13420"/>
                <a:gd name="f99" fmla="val 3574"/>
                <a:gd name="f100" fmla="val 13218"/>
                <a:gd name="f101" fmla="val 13016"/>
                <a:gd name="f102" fmla="val 3462"/>
                <a:gd name="f103" fmla="val 12813"/>
                <a:gd name="f104" fmla="val 3417"/>
                <a:gd name="f105" fmla="val 12431"/>
                <a:gd name="f106" fmla="val 12229"/>
                <a:gd name="f107" fmla="val 3439"/>
                <a:gd name="f108" fmla="val 12049"/>
                <a:gd name="f109" fmla="val 3484"/>
                <a:gd name="f110" fmla="val 11847"/>
                <a:gd name="f111" fmla="val 3529"/>
                <a:gd name="f112" fmla="val 11667"/>
                <a:gd name="f113" fmla="val 3597"/>
                <a:gd name="f114" fmla="val 11487"/>
                <a:gd name="f115" fmla="val 3687"/>
                <a:gd name="f116" fmla="val 11150"/>
                <a:gd name="f117" fmla="val 3889"/>
                <a:gd name="f118" fmla="val 10813"/>
                <a:gd name="f119" fmla="val 4136"/>
                <a:gd name="f120" fmla="val 10476"/>
                <a:gd name="f121" fmla="val 4451"/>
                <a:gd name="f122" fmla="val 10161"/>
                <a:gd name="f123" fmla="val 4788"/>
                <a:gd name="f124" fmla="val 9846"/>
                <a:gd name="f125" fmla="val 5170"/>
                <a:gd name="f126" fmla="val 9554"/>
                <a:gd name="f127" fmla="val 5575"/>
                <a:gd name="f128" fmla="val 9262"/>
                <a:gd name="f129" fmla="val 6002"/>
                <a:gd name="f130" fmla="val 8992"/>
                <a:gd name="f131" fmla="val 6474"/>
                <a:gd name="f132" fmla="val 8745"/>
                <a:gd name="f133" fmla="val 6946"/>
                <a:gd name="f134" fmla="val 8497"/>
                <a:gd name="f135" fmla="val 7418"/>
                <a:gd name="f136" fmla="val 8273"/>
                <a:gd name="f137" fmla="val 7913"/>
                <a:gd name="f138" fmla="val 8048"/>
                <a:gd name="f139" fmla="val 7643"/>
                <a:gd name="f140" fmla="val 7306"/>
                <a:gd name="f141" fmla="val 10340"/>
                <a:gd name="f142" fmla="val 7036"/>
                <a:gd name="f143" fmla="val 11195"/>
                <a:gd name="f144" fmla="val 6811"/>
                <a:gd name="f145" fmla="val 11914"/>
                <a:gd name="f146" fmla="val 6654"/>
                <a:gd name="f147" fmla="val 12498"/>
                <a:gd name="f148" fmla="val 6519"/>
                <a:gd name="f149" fmla="val 12993"/>
                <a:gd name="f150" fmla="val 6205"/>
                <a:gd name="f151" fmla="val 12723"/>
                <a:gd name="f152" fmla="val 6047"/>
                <a:gd name="f153" fmla="val 12611"/>
                <a:gd name="f154" fmla="val 5890"/>
                <a:gd name="f155" fmla="val 5732"/>
                <a:gd name="f156" fmla="val 12364"/>
                <a:gd name="f157" fmla="val 5418"/>
                <a:gd name="f158" fmla="val 12319"/>
                <a:gd name="f159" fmla="val 5283"/>
                <a:gd name="f160" fmla="val 12296"/>
                <a:gd name="f161" fmla="val 5126"/>
                <a:gd name="f162" fmla="val 12274"/>
                <a:gd name="f163" fmla="val 4968"/>
                <a:gd name="f164" fmla="val 4676"/>
                <a:gd name="f165" fmla="val 4384"/>
                <a:gd name="f166" fmla="val 12386"/>
                <a:gd name="f167" fmla="val 4092"/>
                <a:gd name="f168" fmla="val 3799"/>
                <a:gd name="f169" fmla="val 12678"/>
                <a:gd name="f170" fmla="val 3530"/>
                <a:gd name="f171" fmla="val 12881"/>
                <a:gd name="f172" fmla="val 3260"/>
                <a:gd name="f173" fmla="val 13105"/>
                <a:gd name="f174" fmla="val 2990"/>
                <a:gd name="f175" fmla="val 13375"/>
                <a:gd name="f176" fmla="val 2720"/>
                <a:gd name="f177" fmla="val 13690"/>
                <a:gd name="f178" fmla="val 2473"/>
                <a:gd name="f179" fmla="val 14005"/>
                <a:gd name="f180" fmla="val 2226"/>
                <a:gd name="f181" fmla="val 14342"/>
                <a:gd name="f182" fmla="val 2001"/>
                <a:gd name="f183" fmla="val 14679"/>
                <a:gd name="f184" fmla="val 1574"/>
                <a:gd name="f185" fmla="val 15398"/>
                <a:gd name="f186" fmla="val 1169"/>
                <a:gd name="f187" fmla="val 16140"/>
                <a:gd name="f188" fmla="val 832"/>
                <a:gd name="f189" fmla="val 16837"/>
                <a:gd name="f190" fmla="val 17489"/>
                <a:gd name="f191" fmla="val 315"/>
                <a:gd name="f192" fmla="val 18051"/>
                <a:gd name="f193" fmla="val 135"/>
                <a:gd name="f194" fmla="val 18478"/>
                <a:gd name="f195" fmla="val 45610"/>
                <a:gd name="f196" fmla="val 45543"/>
                <a:gd name="f197" fmla="val 18635"/>
                <a:gd name="f198" fmla="val 45318"/>
                <a:gd name="f199" fmla="val 17983"/>
                <a:gd name="f200" fmla="val 45161"/>
                <a:gd name="f201" fmla="val 17511"/>
                <a:gd name="f202" fmla="val 44958"/>
                <a:gd name="f203" fmla="val 16994"/>
                <a:gd name="f204" fmla="val 44711"/>
                <a:gd name="f205" fmla="val 16410"/>
                <a:gd name="f206" fmla="val 44419"/>
                <a:gd name="f207" fmla="val 15803"/>
                <a:gd name="f208" fmla="val 44082"/>
                <a:gd name="f209" fmla="val 15151"/>
                <a:gd name="f210" fmla="val 43722"/>
                <a:gd name="f211" fmla="val 14454"/>
                <a:gd name="f212" fmla="val 43295"/>
                <a:gd name="f213" fmla="val 13780"/>
                <a:gd name="f214" fmla="val 42845"/>
                <a:gd name="f215" fmla="val 13083"/>
                <a:gd name="f216" fmla="val 42328"/>
                <a:gd name="f217" fmla="val 12409"/>
                <a:gd name="f218" fmla="val 42059"/>
                <a:gd name="f219" fmla="val 12094"/>
                <a:gd name="f220" fmla="val 41766"/>
                <a:gd name="f221" fmla="val 11779"/>
                <a:gd name="f222" fmla="val 41474"/>
                <a:gd name="f223" fmla="val 11464"/>
                <a:gd name="f224" fmla="val 41182"/>
                <a:gd name="f225" fmla="val 11172"/>
                <a:gd name="f226" fmla="val 40845"/>
                <a:gd name="f227" fmla="val 10880"/>
                <a:gd name="f228" fmla="val 40530"/>
                <a:gd name="f229" fmla="val 10610"/>
                <a:gd name="f230" fmla="val 40283"/>
                <a:gd name="f231" fmla="val 10430"/>
                <a:gd name="f232" fmla="val 40035"/>
                <a:gd name="f233" fmla="val 10273"/>
                <a:gd name="f234" fmla="val 39788"/>
                <a:gd name="f235" fmla="val 10116"/>
                <a:gd name="f236" fmla="val 39563"/>
                <a:gd name="f237" fmla="val 39069"/>
                <a:gd name="f238" fmla="val 9778"/>
                <a:gd name="f239" fmla="val 38574"/>
                <a:gd name="f240" fmla="val 9599"/>
                <a:gd name="f241" fmla="val 38102"/>
                <a:gd name="f242" fmla="val 9486"/>
                <a:gd name="f243" fmla="val 37608"/>
                <a:gd name="f244" fmla="val 9419"/>
                <a:gd name="f245" fmla="val 37113"/>
                <a:gd name="f246" fmla="val 36641"/>
                <a:gd name="f247" fmla="val 36147"/>
                <a:gd name="f248" fmla="val 35697"/>
                <a:gd name="f249" fmla="val 9576"/>
                <a:gd name="f250" fmla="val 35225"/>
                <a:gd name="f251" fmla="val 9711"/>
                <a:gd name="f252" fmla="val 34775"/>
                <a:gd name="f253" fmla="val 9868"/>
                <a:gd name="f254" fmla="val 34326"/>
                <a:gd name="f255" fmla="val 10048"/>
                <a:gd name="f256" fmla="val 33876"/>
                <a:gd name="f257" fmla="val 10251"/>
                <a:gd name="f258" fmla="val 33449"/>
                <a:gd name="f259" fmla="val 33044"/>
                <a:gd name="f260" fmla="val 10700"/>
                <a:gd name="f261" fmla="val 32662"/>
                <a:gd name="f262" fmla="val 10947"/>
                <a:gd name="f263" fmla="val 32280"/>
                <a:gd name="f264" fmla="val 31583"/>
                <a:gd name="f265" fmla="val 11734"/>
                <a:gd name="f266" fmla="val 30954"/>
                <a:gd name="f267" fmla="val 12251"/>
                <a:gd name="f268" fmla="val 30414"/>
                <a:gd name="f269" fmla="val 29987"/>
                <a:gd name="f270" fmla="val 13150"/>
                <a:gd name="f271" fmla="val 29673"/>
                <a:gd name="f272" fmla="val 13487"/>
                <a:gd name="f273" fmla="val 29403"/>
                <a:gd name="f274" fmla="val 29425"/>
                <a:gd name="f275" fmla="val 13398"/>
                <a:gd name="f276" fmla="val 29470"/>
                <a:gd name="f277" fmla="val 12948"/>
                <a:gd name="f278" fmla="val 11622"/>
                <a:gd name="f279" fmla="val 29448"/>
                <a:gd name="f280" fmla="val 10790"/>
                <a:gd name="f281" fmla="val 29358"/>
                <a:gd name="f282" fmla="val 29313"/>
                <a:gd name="f283" fmla="val 9374"/>
                <a:gd name="f284" fmla="val 29246"/>
                <a:gd name="f285" fmla="val 8879"/>
                <a:gd name="f286" fmla="val 29156"/>
                <a:gd name="f287" fmla="val 8362"/>
                <a:gd name="f288" fmla="val 29043"/>
                <a:gd name="f289" fmla="val 7845"/>
                <a:gd name="f290" fmla="val 28908"/>
                <a:gd name="f291" fmla="val 28751"/>
                <a:gd name="f292" fmla="val 6766"/>
                <a:gd name="f293" fmla="val 28594"/>
                <a:gd name="f294" fmla="val 6227"/>
                <a:gd name="f295" fmla="val 28391"/>
                <a:gd name="f296" fmla="val 5687"/>
                <a:gd name="f297" fmla="val 28167"/>
                <a:gd name="f298" fmla="val 27919"/>
                <a:gd name="f299" fmla="val 4608"/>
                <a:gd name="f300" fmla="val 27650"/>
                <a:gd name="f301" fmla="val 4069"/>
                <a:gd name="f302" fmla="val 27335"/>
                <a:gd name="f303" fmla="val 3552"/>
                <a:gd name="f304" fmla="val 26998"/>
                <a:gd name="f305" fmla="val 3035"/>
                <a:gd name="f306" fmla="val 26638"/>
                <a:gd name="f307" fmla="val 2540"/>
                <a:gd name="f308" fmla="val 26233"/>
                <a:gd name="f309" fmla="val 2068"/>
                <a:gd name="f310" fmla="val 25784"/>
                <a:gd name="f311" fmla="val 1619"/>
                <a:gd name="f312" fmla="val 25312"/>
                <a:gd name="f313" fmla="val 24795"/>
                <a:gd name="f314" fmla="val 764"/>
                <a:gd name="f315" fmla="val 24525"/>
                <a:gd name="f316" fmla="val 562"/>
                <a:gd name="f317" fmla="val 24255"/>
                <a:gd name="f318" fmla="val 24008"/>
                <a:gd name="f319" fmla="val 270"/>
                <a:gd name="f320" fmla="val 23783"/>
                <a:gd name="f321" fmla="val 23536"/>
                <a:gd name="f322" fmla="val 90"/>
                <a:gd name="f323" fmla="val 23311"/>
                <a:gd name="f324" fmla="val 23086"/>
                <a:gd name="f325" fmla="*/ f1 1 45611"/>
                <a:gd name="f326" fmla="*/ f2 1 18860"/>
                <a:gd name="f327" fmla="+- f5 0 f3"/>
                <a:gd name="f328" fmla="+- f4 0 f3"/>
                <a:gd name="f329" fmla="*/ f328 1 45611"/>
                <a:gd name="f330" fmla="*/ f327 1 18860"/>
                <a:gd name="f331" fmla="*/ f3 1 f329"/>
                <a:gd name="f332" fmla="*/ f4 1 f329"/>
                <a:gd name="f333" fmla="*/ f3 1 f330"/>
                <a:gd name="f334" fmla="*/ f5 1 f330"/>
                <a:gd name="f335" fmla="*/ f331 f325 1"/>
                <a:gd name="f336" fmla="*/ f332 f325 1"/>
                <a:gd name="f337" fmla="*/ f334 f326 1"/>
                <a:gd name="f338" fmla="*/ f333 f326 1"/>
              </a:gdLst>
              <a:ahLst/>
              <a:cxnLst>
                <a:cxn ang="3cd4">
                  <a:pos x="hc" y="t"/>
                </a:cxn>
                <a:cxn ang="0">
                  <a:pos x="r" y="vc"/>
                </a:cxn>
                <a:cxn ang="cd4">
                  <a:pos x="hc" y="b"/>
                </a:cxn>
                <a:cxn ang="cd2">
                  <a:pos x="l" y="vc"/>
                </a:cxn>
              </a:cxnLst>
              <a:rect l="f335" t="f338" r="f336" b="f337"/>
              <a:pathLst>
                <a:path w="45611" h="18860">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35"/>
                  </a:lnTo>
                  <a:lnTo>
                    <a:pt x="f101" y="f102"/>
                  </a:lnTo>
                  <a:lnTo>
                    <a:pt x="f103" y="f104"/>
                  </a:lnTo>
                  <a:lnTo>
                    <a:pt x="f105" y="f104"/>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47"/>
                  </a:lnTo>
                  <a:lnTo>
                    <a:pt x="f139" y="f65"/>
                  </a:lnTo>
                  <a:lnTo>
                    <a:pt x="f140" y="f141"/>
                  </a:lnTo>
                  <a:lnTo>
                    <a:pt x="f142" y="f143"/>
                  </a:lnTo>
                  <a:lnTo>
                    <a:pt x="f144" y="f145"/>
                  </a:lnTo>
                  <a:lnTo>
                    <a:pt x="f146" y="f147"/>
                  </a:lnTo>
                  <a:lnTo>
                    <a:pt x="f148" y="f149"/>
                  </a:lnTo>
                  <a:lnTo>
                    <a:pt x="f150" y="f151"/>
                  </a:lnTo>
                  <a:lnTo>
                    <a:pt x="f152" y="f153"/>
                  </a:lnTo>
                  <a:lnTo>
                    <a:pt x="f154" y="f147"/>
                  </a:lnTo>
                  <a:lnTo>
                    <a:pt x="f155" y="f105"/>
                  </a:lnTo>
                  <a:lnTo>
                    <a:pt x="f127" y="f156"/>
                  </a:lnTo>
                  <a:lnTo>
                    <a:pt x="f157" y="f158"/>
                  </a:lnTo>
                  <a:lnTo>
                    <a:pt x="f159" y="f160"/>
                  </a:lnTo>
                  <a:lnTo>
                    <a:pt x="f161" y="f162"/>
                  </a:lnTo>
                  <a:lnTo>
                    <a:pt x="f163" y="f162"/>
                  </a:lnTo>
                  <a:lnTo>
                    <a:pt x="f164" y="f160"/>
                  </a:lnTo>
                  <a:lnTo>
                    <a:pt x="f165" y="f166"/>
                  </a:lnTo>
                  <a:lnTo>
                    <a:pt x="f167" y="f14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 y="f190"/>
                  </a:lnTo>
                  <a:lnTo>
                    <a:pt x="f191" y="f192"/>
                  </a:lnTo>
                  <a:lnTo>
                    <a:pt x="f193" y="f194"/>
                  </a:lnTo>
                  <a:lnTo>
                    <a:pt x="f3" y="f5"/>
                  </a:lnTo>
                  <a:lnTo>
                    <a:pt x="f195" y="f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63"/>
                  </a:lnTo>
                  <a:lnTo>
                    <a:pt x="f237" y="f238"/>
                  </a:lnTo>
                  <a:lnTo>
                    <a:pt x="f239" y="f240"/>
                  </a:lnTo>
                  <a:lnTo>
                    <a:pt x="f241" y="f242"/>
                  </a:lnTo>
                  <a:lnTo>
                    <a:pt x="f243" y="f244"/>
                  </a:lnTo>
                  <a:lnTo>
                    <a:pt x="f245" y="f65"/>
                  </a:lnTo>
                  <a:lnTo>
                    <a:pt x="f246" y="f244"/>
                  </a:lnTo>
                  <a:lnTo>
                    <a:pt x="f247" y="f242"/>
                  </a:lnTo>
                  <a:lnTo>
                    <a:pt x="f248" y="f249"/>
                  </a:lnTo>
                  <a:lnTo>
                    <a:pt x="f250" y="f251"/>
                  </a:lnTo>
                  <a:lnTo>
                    <a:pt x="f252" y="f253"/>
                  </a:lnTo>
                  <a:lnTo>
                    <a:pt x="f254" y="f255"/>
                  </a:lnTo>
                  <a:lnTo>
                    <a:pt x="f256" y="f257"/>
                  </a:lnTo>
                  <a:lnTo>
                    <a:pt x="f258" y="f51"/>
                  </a:lnTo>
                  <a:lnTo>
                    <a:pt x="f259" y="f260"/>
                  </a:lnTo>
                  <a:lnTo>
                    <a:pt x="f261" y="f262"/>
                  </a:lnTo>
                  <a:lnTo>
                    <a:pt x="f263" y="f53"/>
                  </a:lnTo>
                  <a:lnTo>
                    <a:pt x="f264" y="f265"/>
                  </a:lnTo>
                  <a:lnTo>
                    <a:pt x="f266" y="f267"/>
                  </a:lnTo>
                  <a:lnTo>
                    <a:pt x="f268" y="f151"/>
                  </a:lnTo>
                  <a:lnTo>
                    <a:pt x="f269" y="f270"/>
                  </a:lnTo>
                  <a:lnTo>
                    <a:pt x="f271" y="f272"/>
                  </a:lnTo>
                  <a:lnTo>
                    <a:pt x="f273" y="f213"/>
                  </a:lnTo>
                  <a:lnTo>
                    <a:pt x="f274" y="f275"/>
                  </a:lnTo>
                  <a:lnTo>
                    <a:pt x="f276" y="f277"/>
                  </a:lnTo>
                  <a:lnTo>
                    <a:pt x="f276" y="f156"/>
                  </a:lnTo>
                  <a:lnTo>
                    <a:pt x="f276" y="f278"/>
                  </a:lnTo>
                  <a:lnTo>
                    <a:pt x="f279" y="f280"/>
                  </a:lnTo>
                  <a:lnTo>
                    <a:pt x="f281" y="f253"/>
                  </a:lnTo>
                  <a:lnTo>
                    <a:pt x="f282" y="f283"/>
                  </a:lnTo>
                  <a:lnTo>
                    <a:pt x="f284" y="f285"/>
                  </a:lnTo>
                  <a:lnTo>
                    <a:pt x="f286" y="f287"/>
                  </a:lnTo>
                  <a:lnTo>
                    <a:pt x="f288" y="f289"/>
                  </a:lnTo>
                  <a:lnTo>
                    <a:pt x="f290" y="f140"/>
                  </a:lnTo>
                  <a:lnTo>
                    <a:pt x="f291" y="f292"/>
                  </a:lnTo>
                  <a:lnTo>
                    <a:pt x="f293" y="f294"/>
                  </a:lnTo>
                  <a:lnTo>
                    <a:pt x="f295" y="f296"/>
                  </a:lnTo>
                  <a:lnTo>
                    <a:pt x="f297" y="f85"/>
                  </a:lnTo>
                  <a:lnTo>
                    <a:pt x="f298" y="f299"/>
                  </a:lnTo>
                  <a:lnTo>
                    <a:pt x="f300" y="f301"/>
                  </a:lnTo>
                  <a:lnTo>
                    <a:pt x="f302" y="f303"/>
                  </a:lnTo>
                  <a:lnTo>
                    <a:pt x="f304" y="f305"/>
                  </a:lnTo>
                  <a:lnTo>
                    <a:pt x="f306" y="f307"/>
                  </a:lnTo>
                  <a:lnTo>
                    <a:pt x="f308" y="f309"/>
                  </a:lnTo>
                  <a:lnTo>
                    <a:pt x="f310" y="f311"/>
                  </a:lnTo>
                  <a:lnTo>
                    <a:pt x="f312" y="f186"/>
                  </a:lnTo>
                  <a:lnTo>
                    <a:pt x="f313" y="f314"/>
                  </a:lnTo>
                  <a:lnTo>
                    <a:pt x="f315" y="f316"/>
                  </a:lnTo>
                  <a:lnTo>
                    <a:pt x="f317" y="f17"/>
                  </a:lnTo>
                  <a:lnTo>
                    <a:pt x="f318" y="f319"/>
                  </a:lnTo>
                  <a:lnTo>
                    <a:pt x="f320" y="f0"/>
                  </a:lnTo>
                  <a:lnTo>
                    <a:pt x="f321" y="f322"/>
                  </a:lnTo>
                  <a:lnTo>
                    <a:pt x="f323" y="f10"/>
                  </a:lnTo>
                  <a:lnTo>
                    <a:pt x="f324" y="f3"/>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 name="Google Shape;51;p15">
              <a:extLst>
                <a:ext uri="{FF2B5EF4-FFF2-40B4-BE49-F238E27FC236}">
                  <a16:creationId xmlns:a16="http://schemas.microsoft.com/office/drawing/2014/main" id="{E308EC83-0E7C-68E6-7838-EDF3CEDE5FB4}"/>
                </a:ext>
              </a:extLst>
            </p:cNvPr>
            <p:cNvSpPr/>
            <p:nvPr/>
          </p:nvSpPr>
          <p:spPr>
            <a:xfrm>
              <a:off x="5379012" y="1273649"/>
              <a:ext cx="685571" cy="283299"/>
            </a:xfrm>
            <a:custGeom>
              <a:avLst/>
              <a:gdLst>
                <a:gd name="f0" fmla="val w"/>
                <a:gd name="f1" fmla="val h"/>
                <a:gd name="f2" fmla="val 0"/>
                <a:gd name="f3" fmla="val 36394"/>
                <a:gd name="f4" fmla="val 15039"/>
                <a:gd name="f5" fmla="val 18096"/>
                <a:gd name="f6" fmla="val 17938"/>
                <a:gd name="f7" fmla="val 23"/>
                <a:gd name="f8" fmla="val 17781"/>
                <a:gd name="f9" fmla="val 68"/>
                <a:gd name="f10" fmla="val 17646"/>
                <a:gd name="f11" fmla="val 135"/>
                <a:gd name="f12" fmla="val 17489"/>
                <a:gd name="f13" fmla="val 225"/>
                <a:gd name="f14" fmla="val 17354"/>
                <a:gd name="f15" fmla="val 315"/>
                <a:gd name="f16" fmla="val 17219"/>
                <a:gd name="f17" fmla="val 405"/>
                <a:gd name="f18" fmla="val 17107"/>
                <a:gd name="f19" fmla="val 540"/>
                <a:gd name="f20" fmla="val 16860"/>
                <a:gd name="f21" fmla="val 810"/>
                <a:gd name="f22" fmla="val 16635"/>
                <a:gd name="f23" fmla="val 1124"/>
                <a:gd name="f24" fmla="val 16432"/>
                <a:gd name="f25" fmla="val 1506"/>
                <a:gd name="f26" fmla="val 16253"/>
                <a:gd name="f27" fmla="val 1889"/>
                <a:gd name="f28" fmla="val 16073"/>
                <a:gd name="f29" fmla="val 2316"/>
                <a:gd name="f30" fmla="val 15915"/>
                <a:gd name="f31" fmla="val 2788"/>
                <a:gd name="f32" fmla="val 15781"/>
                <a:gd name="f33" fmla="val 3260"/>
                <a:gd name="f34" fmla="val 15668"/>
                <a:gd name="f35" fmla="val 3754"/>
                <a:gd name="f36" fmla="val 15556"/>
                <a:gd name="f37" fmla="val 4249"/>
                <a:gd name="f38" fmla="val 15443"/>
                <a:gd name="f39" fmla="val 4743"/>
                <a:gd name="f40" fmla="val 15286"/>
                <a:gd name="f41" fmla="val 5755"/>
                <a:gd name="f42" fmla="val 15151"/>
                <a:gd name="f43" fmla="val 6722"/>
                <a:gd name="f44" fmla="val 15084"/>
                <a:gd name="f45" fmla="val 7598"/>
                <a:gd name="f46" fmla="val 15016"/>
                <a:gd name="f47" fmla="val 8363"/>
                <a:gd name="f48" fmla="val 14994"/>
                <a:gd name="f49" fmla="val 8947"/>
                <a:gd name="f50" fmla="val 14971"/>
                <a:gd name="f51" fmla="val 9464"/>
                <a:gd name="f52" fmla="val 14949"/>
                <a:gd name="f53" fmla="val 9262"/>
                <a:gd name="f54" fmla="val 14859"/>
                <a:gd name="f55" fmla="val 8745"/>
                <a:gd name="f56" fmla="val 14769"/>
                <a:gd name="f57" fmla="val 8385"/>
                <a:gd name="f58" fmla="val 14657"/>
                <a:gd name="f59" fmla="val 7958"/>
                <a:gd name="f60" fmla="val 14522"/>
                <a:gd name="f61" fmla="val 7486"/>
                <a:gd name="f62" fmla="val 14319"/>
                <a:gd name="f63" fmla="val 6991"/>
                <a:gd name="f64" fmla="val 14117"/>
                <a:gd name="f65" fmla="val 6474"/>
                <a:gd name="f66" fmla="val 13847"/>
                <a:gd name="f67" fmla="val 5935"/>
                <a:gd name="f68" fmla="val 13510"/>
                <a:gd name="f69" fmla="val 5395"/>
                <a:gd name="f70" fmla="val 13150"/>
                <a:gd name="f71" fmla="val 4856"/>
                <a:gd name="f72" fmla="val 12948"/>
                <a:gd name="f73" fmla="val 4609"/>
                <a:gd name="f74" fmla="val 12723"/>
                <a:gd name="f75" fmla="val 4361"/>
                <a:gd name="f76" fmla="val 12476"/>
                <a:gd name="f77" fmla="val 4092"/>
                <a:gd name="f78" fmla="val 12229"/>
                <a:gd name="f79" fmla="val 3867"/>
                <a:gd name="f80" fmla="val 11959"/>
                <a:gd name="f81" fmla="val 3620"/>
                <a:gd name="f82" fmla="val 11667"/>
                <a:gd name="f83" fmla="val 3417"/>
                <a:gd name="f84" fmla="val 11352"/>
                <a:gd name="f85" fmla="val 3192"/>
                <a:gd name="f86" fmla="val 11037"/>
                <a:gd name="f87" fmla="val 2990"/>
                <a:gd name="f88" fmla="val 10858"/>
                <a:gd name="f89" fmla="val 2923"/>
                <a:gd name="f90" fmla="val 10700"/>
                <a:gd name="f91" fmla="val 2833"/>
                <a:gd name="f92" fmla="val 10543"/>
                <a:gd name="f93" fmla="val 10386"/>
                <a:gd name="f94" fmla="val 2743"/>
                <a:gd name="f95" fmla="val 10228"/>
                <a:gd name="f96" fmla="val 2720"/>
                <a:gd name="f97" fmla="val 9913"/>
                <a:gd name="f98" fmla="val 9756"/>
                <a:gd name="f99" fmla="val 2810"/>
                <a:gd name="f100" fmla="val 9172"/>
                <a:gd name="f101" fmla="val 8902"/>
                <a:gd name="f102" fmla="val 3080"/>
                <a:gd name="f103" fmla="val 8632"/>
                <a:gd name="f104" fmla="val 3282"/>
                <a:gd name="f105" fmla="val 8362"/>
                <a:gd name="f106" fmla="val 3530"/>
                <a:gd name="f107" fmla="val 8115"/>
                <a:gd name="f108" fmla="val 3799"/>
                <a:gd name="f109" fmla="val 7868"/>
                <a:gd name="f110" fmla="val 4114"/>
                <a:gd name="f111" fmla="val 7621"/>
                <a:gd name="f112" fmla="val 4429"/>
                <a:gd name="f113" fmla="val 7396"/>
                <a:gd name="f114" fmla="val 4788"/>
                <a:gd name="f115" fmla="val 7194"/>
                <a:gd name="f116" fmla="val 5148"/>
                <a:gd name="f117" fmla="val 5530"/>
                <a:gd name="f118" fmla="val 6789"/>
                <a:gd name="f119" fmla="val 5912"/>
                <a:gd name="f120" fmla="val 6429"/>
                <a:gd name="f121" fmla="val 6699"/>
                <a:gd name="f122" fmla="val 6115"/>
                <a:gd name="f123" fmla="val 5845"/>
                <a:gd name="f124" fmla="val 8250"/>
                <a:gd name="f125" fmla="val 5620"/>
                <a:gd name="f126" fmla="val 8925"/>
                <a:gd name="f127" fmla="val 5305"/>
                <a:gd name="f128" fmla="val 9959"/>
                <a:gd name="f129" fmla="val 5193"/>
                <a:gd name="f130" fmla="val 10363"/>
                <a:gd name="f131" fmla="val 4946"/>
                <a:gd name="f132" fmla="val 10138"/>
                <a:gd name="f133" fmla="val 4698"/>
                <a:gd name="f134" fmla="val 4451"/>
                <a:gd name="f135" fmla="val 9846"/>
                <a:gd name="f136" fmla="val 4204"/>
                <a:gd name="f137" fmla="val 9801"/>
                <a:gd name="f138" fmla="val 3979"/>
                <a:gd name="f139" fmla="val 9779"/>
                <a:gd name="f140" fmla="val 3732"/>
                <a:gd name="f141" fmla="val 3507"/>
                <a:gd name="f142" fmla="val 9869"/>
                <a:gd name="f143" fmla="val 3035"/>
                <a:gd name="f144" fmla="val 10094"/>
                <a:gd name="f145" fmla="val 10251"/>
                <a:gd name="f146" fmla="val 2608"/>
                <a:gd name="f147" fmla="val 10453"/>
                <a:gd name="f148" fmla="val 2383"/>
                <a:gd name="f149" fmla="val 10678"/>
                <a:gd name="f150" fmla="val 2181"/>
                <a:gd name="f151" fmla="val 10903"/>
                <a:gd name="f152" fmla="val 1978"/>
                <a:gd name="f153" fmla="val 11150"/>
                <a:gd name="f154" fmla="val 1596"/>
                <a:gd name="f155" fmla="val 11712"/>
                <a:gd name="f156" fmla="val 1259"/>
                <a:gd name="f157" fmla="val 12274"/>
                <a:gd name="f158" fmla="val 944"/>
                <a:gd name="f159" fmla="val 12858"/>
                <a:gd name="f160" fmla="val 675"/>
                <a:gd name="f161" fmla="val 13420"/>
                <a:gd name="f162" fmla="val 450"/>
                <a:gd name="f163" fmla="val 13937"/>
                <a:gd name="f164" fmla="val 113"/>
                <a:gd name="f165" fmla="val 14724"/>
                <a:gd name="f166" fmla="val 36326"/>
                <a:gd name="f167" fmla="val 36169"/>
                <a:gd name="f168" fmla="val 14342"/>
                <a:gd name="f169" fmla="val 35877"/>
                <a:gd name="f170" fmla="val 13555"/>
                <a:gd name="f171" fmla="val 35674"/>
                <a:gd name="f172" fmla="val 13083"/>
                <a:gd name="f173" fmla="val 35450"/>
                <a:gd name="f174" fmla="val 12589"/>
                <a:gd name="f175" fmla="val 35180"/>
                <a:gd name="f176" fmla="val 12072"/>
                <a:gd name="f177" fmla="val 34888"/>
                <a:gd name="f178" fmla="val 11532"/>
                <a:gd name="f179" fmla="val 34550"/>
                <a:gd name="f180" fmla="val 10970"/>
                <a:gd name="f181" fmla="val 34191"/>
                <a:gd name="f182" fmla="val 10431"/>
                <a:gd name="f183" fmla="val 33786"/>
                <a:gd name="f184" fmla="val 9891"/>
                <a:gd name="f185" fmla="val 33337"/>
                <a:gd name="f186" fmla="val 9374"/>
                <a:gd name="f187" fmla="val 32842"/>
                <a:gd name="f188" fmla="val 32595"/>
                <a:gd name="f189" fmla="val 8677"/>
                <a:gd name="f190" fmla="val 32325"/>
                <a:gd name="f191" fmla="val 8453"/>
                <a:gd name="f192" fmla="val 31943"/>
                <a:gd name="f193" fmla="val 8183"/>
                <a:gd name="f194" fmla="val 31561"/>
                <a:gd name="f195" fmla="val 31179"/>
                <a:gd name="f196" fmla="val 7778"/>
                <a:gd name="f197" fmla="val 30796"/>
                <a:gd name="f198" fmla="val 7643"/>
                <a:gd name="f199" fmla="val 30392"/>
                <a:gd name="f200" fmla="val 7553"/>
                <a:gd name="f201" fmla="val 30010"/>
                <a:gd name="f202" fmla="val 7508"/>
                <a:gd name="f203" fmla="val 29628"/>
                <a:gd name="f204" fmla="val 29245"/>
                <a:gd name="f205" fmla="val 28863"/>
                <a:gd name="f206" fmla="val 28481"/>
                <a:gd name="f207" fmla="val 28099"/>
                <a:gd name="f208" fmla="val 7733"/>
                <a:gd name="f209" fmla="val 27739"/>
                <a:gd name="f210" fmla="val 27380"/>
                <a:gd name="f211" fmla="val 8003"/>
                <a:gd name="f212" fmla="val 27042"/>
                <a:gd name="f213" fmla="val 8160"/>
                <a:gd name="f214" fmla="val 26705"/>
                <a:gd name="f215" fmla="val 8340"/>
                <a:gd name="f216" fmla="val 26368"/>
                <a:gd name="f217" fmla="val 8520"/>
                <a:gd name="f218" fmla="val 25761"/>
                <a:gd name="f219" fmla="val 25199"/>
                <a:gd name="f220" fmla="val 9352"/>
                <a:gd name="f221" fmla="val 24705"/>
                <a:gd name="f222" fmla="val 24278"/>
                <a:gd name="f223" fmla="val 23940"/>
                <a:gd name="f224" fmla="val 10476"/>
                <a:gd name="f225" fmla="val 23671"/>
                <a:gd name="f226" fmla="val 10745"/>
                <a:gd name="f227" fmla="val 23468"/>
                <a:gd name="f228" fmla="val 10993"/>
                <a:gd name="f229" fmla="val 23491"/>
                <a:gd name="f230" fmla="val 23513"/>
                <a:gd name="f231" fmla="val 10318"/>
                <a:gd name="f232" fmla="val 23536"/>
                <a:gd name="f233" fmla="val 8610"/>
                <a:gd name="f234" fmla="val 23446"/>
                <a:gd name="f235" fmla="val 23333"/>
                <a:gd name="f236" fmla="val 7081"/>
                <a:gd name="f237" fmla="val 23176"/>
                <a:gd name="f238" fmla="val 6250"/>
                <a:gd name="f239" fmla="val 23064"/>
                <a:gd name="f240" fmla="val 5822"/>
                <a:gd name="f241" fmla="val 22951"/>
                <a:gd name="f242" fmla="val 22816"/>
                <a:gd name="f243" fmla="val 22659"/>
                <a:gd name="f244" fmla="val 4519"/>
                <a:gd name="f245" fmla="val 22479"/>
                <a:gd name="f246" fmla="val 22277"/>
                <a:gd name="f247" fmla="val 3664"/>
                <a:gd name="f248" fmla="val 22052"/>
                <a:gd name="f249" fmla="val 3237"/>
                <a:gd name="f250" fmla="val 21805"/>
                <a:gd name="f251" fmla="val 21535"/>
                <a:gd name="f252" fmla="val 2406"/>
                <a:gd name="f253" fmla="val 21243"/>
                <a:gd name="f254" fmla="val 2024"/>
                <a:gd name="f255" fmla="val 20928"/>
                <a:gd name="f256" fmla="val 1641"/>
                <a:gd name="f257" fmla="val 20569"/>
                <a:gd name="f258" fmla="val 1282"/>
                <a:gd name="f259" fmla="val 20186"/>
                <a:gd name="f260" fmla="val 922"/>
                <a:gd name="f261" fmla="val 19782"/>
                <a:gd name="f262" fmla="val 585"/>
                <a:gd name="f263" fmla="val 19579"/>
                <a:gd name="f264" fmla="val 19355"/>
                <a:gd name="f265" fmla="val 19175"/>
                <a:gd name="f266" fmla="val 203"/>
                <a:gd name="f267" fmla="val 18973"/>
                <a:gd name="f268" fmla="val 18793"/>
                <a:gd name="f269" fmla="val 18613"/>
                <a:gd name="f270" fmla="val 18433"/>
                <a:gd name="f271" fmla="*/ f0 1 36394"/>
                <a:gd name="f272" fmla="*/ f1 1 15039"/>
                <a:gd name="f273" fmla="+- f4 0 f2"/>
                <a:gd name="f274" fmla="+- f3 0 f2"/>
                <a:gd name="f275" fmla="*/ f274 1 36394"/>
                <a:gd name="f276" fmla="*/ f273 1 15039"/>
                <a:gd name="f277" fmla="*/ f2 1 f275"/>
                <a:gd name="f278" fmla="*/ f3 1 f275"/>
                <a:gd name="f279" fmla="*/ f2 1 f276"/>
                <a:gd name="f280" fmla="*/ f4 1 f276"/>
                <a:gd name="f281" fmla="*/ f277 f271 1"/>
                <a:gd name="f282" fmla="*/ f278 f271 1"/>
                <a:gd name="f283" fmla="*/ f280 f272 1"/>
                <a:gd name="f284" fmla="*/ f279 f272 1"/>
              </a:gdLst>
              <a:ahLst/>
              <a:cxnLst>
                <a:cxn ang="3cd4">
                  <a:pos x="hc" y="t"/>
                </a:cxn>
                <a:cxn ang="0">
                  <a:pos x="r" y="vc"/>
                </a:cxn>
                <a:cxn ang="cd4">
                  <a:pos x="hc" y="b"/>
                </a:cxn>
                <a:cxn ang="cd2">
                  <a:pos x="l" y="vc"/>
                </a:cxn>
              </a:cxnLst>
              <a:rect l="f281" t="f284" r="f282" b="f283"/>
              <a:pathLst>
                <a:path w="36394" h="1503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31"/>
                  </a:lnTo>
                  <a:lnTo>
                    <a:pt x="f93" y="f94"/>
                  </a:lnTo>
                  <a:lnTo>
                    <a:pt x="f95" y="f96"/>
                  </a:lnTo>
                  <a:lnTo>
                    <a:pt x="f97" y="f96"/>
                  </a:lnTo>
                  <a:lnTo>
                    <a:pt x="f98" y="f94"/>
                  </a:lnTo>
                  <a:lnTo>
                    <a:pt x="f51" y="f99"/>
                  </a:lnTo>
                  <a:lnTo>
                    <a:pt x="f100" y="f89"/>
                  </a:lnTo>
                  <a:lnTo>
                    <a:pt x="f101" y="f102"/>
                  </a:lnTo>
                  <a:lnTo>
                    <a:pt x="f103" y="f104"/>
                  </a:lnTo>
                  <a:lnTo>
                    <a:pt x="f105" y="f106"/>
                  </a:lnTo>
                  <a:lnTo>
                    <a:pt x="f107" y="f108"/>
                  </a:lnTo>
                  <a:lnTo>
                    <a:pt x="f109" y="f110"/>
                  </a:lnTo>
                  <a:lnTo>
                    <a:pt x="f111" y="f112"/>
                  </a:lnTo>
                  <a:lnTo>
                    <a:pt x="f113" y="f114"/>
                  </a:lnTo>
                  <a:lnTo>
                    <a:pt x="f115" y="f116"/>
                  </a:lnTo>
                  <a:lnTo>
                    <a:pt x="f63" y="f117"/>
                  </a:lnTo>
                  <a:lnTo>
                    <a:pt x="f118" y="f119"/>
                  </a:lnTo>
                  <a:lnTo>
                    <a:pt x="f120" y="f121"/>
                  </a:lnTo>
                  <a:lnTo>
                    <a:pt x="f122" y="f61"/>
                  </a:lnTo>
                  <a:lnTo>
                    <a:pt x="f123" y="f124"/>
                  </a:lnTo>
                  <a:lnTo>
                    <a:pt x="f125" y="f126"/>
                  </a:lnTo>
                  <a:lnTo>
                    <a:pt x="f127" y="f128"/>
                  </a:lnTo>
                  <a:lnTo>
                    <a:pt x="f129" y="f130"/>
                  </a:lnTo>
                  <a:lnTo>
                    <a:pt x="f131" y="f132"/>
                  </a:lnTo>
                  <a:lnTo>
                    <a:pt x="f133" y="f128"/>
                  </a:lnTo>
                  <a:lnTo>
                    <a:pt x="f134" y="f135"/>
                  </a:lnTo>
                  <a:lnTo>
                    <a:pt x="f136" y="f137"/>
                  </a:lnTo>
                  <a:lnTo>
                    <a:pt x="f138" y="f139"/>
                  </a:lnTo>
                  <a:lnTo>
                    <a:pt x="f140" y="f137"/>
                  </a:lnTo>
                  <a:lnTo>
                    <a:pt x="f141" y="f142"/>
                  </a:lnTo>
                  <a:lnTo>
                    <a:pt x="f33" y="f128"/>
                  </a:lnTo>
                  <a:lnTo>
                    <a:pt x="f143" y="f144"/>
                  </a:lnTo>
                  <a:lnTo>
                    <a:pt x="f99"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2" y="f4"/>
                  </a:lnTo>
                  <a:lnTo>
                    <a:pt x="f3" y="f4"/>
                  </a:lnTo>
                  <a:lnTo>
                    <a:pt x="f166" y="f54"/>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01"/>
                  </a:lnTo>
                  <a:lnTo>
                    <a:pt x="f188" y="f189"/>
                  </a:lnTo>
                  <a:lnTo>
                    <a:pt x="f190" y="f191"/>
                  </a:lnTo>
                  <a:lnTo>
                    <a:pt x="f192" y="f193"/>
                  </a:lnTo>
                  <a:lnTo>
                    <a:pt x="f194" y="f59"/>
                  </a:lnTo>
                  <a:lnTo>
                    <a:pt x="f195" y="f196"/>
                  </a:lnTo>
                  <a:lnTo>
                    <a:pt x="f197" y="f198"/>
                  </a:lnTo>
                  <a:lnTo>
                    <a:pt x="f199" y="f200"/>
                  </a:lnTo>
                  <a:lnTo>
                    <a:pt x="f201" y="f202"/>
                  </a:lnTo>
                  <a:lnTo>
                    <a:pt x="f203" y="f61"/>
                  </a:lnTo>
                  <a:lnTo>
                    <a:pt x="f204" y="f202"/>
                  </a:lnTo>
                  <a:lnTo>
                    <a:pt x="f205" y="f200"/>
                  </a:lnTo>
                  <a:lnTo>
                    <a:pt x="f206" y="f198"/>
                  </a:lnTo>
                  <a:lnTo>
                    <a:pt x="f207" y="f208"/>
                  </a:lnTo>
                  <a:lnTo>
                    <a:pt x="f209" y="f109"/>
                  </a:lnTo>
                  <a:lnTo>
                    <a:pt x="f210" y="f211"/>
                  </a:lnTo>
                  <a:lnTo>
                    <a:pt x="f212" y="f213"/>
                  </a:lnTo>
                  <a:lnTo>
                    <a:pt x="f214" y="f215"/>
                  </a:lnTo>
                  <a:lnTo>
                    <a:pt x="f216" y="f217"/>
                  </a:lnTo>
                  <a:lnTo>
                    <a:pt x="f218" y="f126"/>
                  </a:lnTo>
                  <a:lnTo>
                    <a:pt x="f219" y="f220"/>
                  </a:lnTo>
                  <a:lnTo>
                    <a:pt x="f221" y="f98"/>
                  </a:lnTo>
                  <a:lnTo>
                    <a:pt x="f222" y="f132"/>
                  </a:lnTo>
                  <a:lnTo>
                    <a:pt x="f223" y="f224"/>
                  </a:lnTo>
                  <a:lnTo>
                    <a:pt x="f225" y="f226"/>
                  </a:lnTo>
                  <a:lnTo>
                    <a:pt x="f227" y="f228"/>
                  </a:lnTo>
                  <a:lnTo>
                    <a:pt x="f229" y="f149"/>
                  </a:lnTo>
                  <a:lnTo>
                    <a:pt x="f230" y="f231"/>
                  </a:lnTo>
                  <a:lnTo>
                    <a:pt x="f232" y="f135"/>
                  </a:lnTo>
                  <a:lnTo>
                    <a:pt x="f230" y="f53"/>
                  </a:lnTo>
                  <a:lnTo>
                    <a:pt x="f229" y="f233"/>
                  </a:lnTo>
                  <a:lnTo>
                    <a:pt x="f234" y="f109"/>
                  </a:lnTo>
                  <a:lnTo>
                    <a:pt x="f235" y="f236"/>
                  </a:lnTo>
                  <a:lnTo>
                    <a:pt x="f237" y="f238"/>
                  </a:lnTo>
                  <a:lnTo>
                    <a:pt x="f239" y="f240"/>
                  </a:lnTo>
                  <a:lnTo>
                    <a:pt x="f241" y="f69"/>
                  </a:lnTo>
                  <a:lnTo>
                    <a:pt x="f242" y="f131"/>
                  </a:lnTo>
                  <a:lnTo>
                    <a:pt x="f243" y="f244"/>
                  </a:lnTo>
                  <a:lnTo>
                    <a:pt x="f245" y="f77"/>
                  </a:lnTo>
                  <a:lnTo>
                    <a:pt x="f246" y="f247"/>
                  </a:lnTo>
                  <a:lnTo>
                    <a:pt x="f248" y="f249"/>
                  </a:lnTo>
                  <a:lnTo>
                    <a:pt x="f250" y="f91"/>
                  </a:lnTo>
                  <a:lnTo>
                    <a:pt x="f251" y="f252"/>
                  </a:lnTo>
                  <a:lnTo>
                    <a:pt x="f253" y="f254"/>
                  </a:lnTo>
                  <a:lnTo>
                    <a:pt x="f255" y="f256"/>
                  </a:lnTo>
                  <a:lnTo>
                    <a:pt x="f257" y="f258"/>
                  </a:lnTo>
                  <a:lnTo>
                    <a:pt x="f259" y="f260"/>
                  </a:lnTo>
                  <a:lnTo>
                    <a:pt x="f261" y="f262"/>
                  </a:lnTo>
                  <a:lnTo>
                    <a:pt x="f263" y="f162"/>
                  </a:lnTo>
                  <a:lnTo>
                    <a:pt x="f264" y="f15"/>
                  </a:lnTo>
                  <a:lnTo>
                    <a:pt x="f265" y="f266"/>
                  </a:lnTo>
                  <a:lnTo>
                    <a:pt x="f267" y="f11"/>
                  </a:lnTo>
                  <a:lnTo>
                    <a:pt x="f268" y="f9"/>
                  </a:lnTo>
                  <a:lnTo>
                    <a:pt x="f269" y="f7"/>
                  </a:lnTo>
                  <a:lnTo>
                    <a:pt x="f270" y="f2"/>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 name="Google Shape;52;p15">
              <a:extLst>
                <a:ext uri="{FF2B5EF4-FFF2-40B4-BE49-F238E27FC236}">
                  <a16:creationId xmlns:a16="http://schemas.microsoft.com/office/drawing/2014/main" id="{B5FC5BD4-481C-0EB3-F7D4-B1778503B881}"/>
                </a:ext>
              </a:extLst>
            </p:cNvPr>
            <p:cNvSpPr/>
            <p:nvPr/>
          </p:nvSpPr>
          <p:spPr>
            <a:xfrm>
              <a:off x="6639613" y="1827940"/>
              <a:ext cx="507309" cy="1478703"/>
            </a:xfrm>
            <a:custGeom>
              <a:avLst/>
              <a:gdLst>
                <a:gd name="f0" fmla="val 180"/>
                <a:gd name="f1" fmla="val w"/>
                <a:gd name="f2" fmla="val h"/>
                <a:gd name="f3" fmla="val 0"/>
                <a:gd name="f4" fmla="val 26931"/>
                <a:gd name="f5" fmla="val 78498"/>
                <a:gd name="f6" fmla="val 10790"/>
                <a:gd name="f7" fmla="val 1"/>
                <a:gd name="f8" fmla="val 10520"/>
                <a:gd name="f9" fmla="val 23"/>
                <a:gd name="f10" fmla="val 10026"/>
                <a:gd name="f11" fmla="val 113"/>
                <a:gd name="f12" fmla="val 9554"/>
                <a:gd name="f13" fmla="val 248"/>
                <a:gd name="f14" fmla="val 9082"/>
                <a:gd name="f15" fmla="val 405"/>
                <a:gd name="f16" fmla="val 8632"/>
                <a:gd name="f17" fmla="val 630"/>
                <a:gd name="f18" fmla="val 8205"/>
                <a:gd name="f19" fmla="val 900"/>
                <a:gd name="f20" fmla="val 7800"/>
                <a:gd name="f21" fmla="val 1192"/>
                <a:gd name="f22" fmla="val 7396"/>
                <a:gd name="f23" fmla="val 1529"/>
                <a:gd name="f24" fmla="val 7014"/>
                <a:gd name="f25" fmla="val 1911"/>
                <a:gd name="f26" fmla="val 6654"/>
                <a:gd name="f27" fmla="val 2293"/>
                <a:gd name="f28" fmla="val 6317"/>
                <a:gd name="f29" fmla="val 2720"/>
                <a:gd name="f30" fmla="val 5980"/>
                <a:gd name="f31" fmla="val 3170"/>
                <a:gd name="f32" fmla="val 5665"/>
                <a:gd name="f33" fmla="val 3642"/>
                <a:gd name="f34" fmla="val 5373"/>
                <a:gd name="f35" fmla="val 4137"/>
                <a:gd name="f36" fmla="val 5103"/>
                <a:gd name="f37" fmla="val 4631"/>
                <a:gd name="f38" fmla="val 4833"/>
                <a:gd name="f39" fmla="val 5148"/>
                <a:gd name="f40" fmla="val 4563"/>
                <a:gd name="f41" fmla="val 4339"/>
                <a:gd name="f42" fmla="val 6205"/>
                <a:gd name="f43" fmla="val 4114"/>
                <a:gd name="f44" fmla="val 6744"/>
                <a:gd name="f45" fmla="val 3687"/>
                <a:gd name="f46" fmla="val 7846"/>
                <a:gd name="f47" fmla="val 3327"/>
                <a:gd name="f48" fmla="val 8902"/>
                <a:gd name="f49" fmla="val 3012"/>
                <a:gd name="f50" fmla="val 9959"/>
                <a:gd name="f51" fmla="val 10925"/>
                <a:gd name="f52" fmla="val 2495"/>
                <a:gd name="f53" fmla="val 11847"/>
                <a:gd name="f54" fmla="val 2316"/>
                <a:gd name="f55" fmla="val 12634"/>
                <a:gd name="f56" fmla="val 14432"/>
                <a:gd name="f57" fmla="val 1574"/>
                <a:gd name="f58" fmla="val 16253"/>
                <a:gd name="f59" fmla="val 1259"/>
                <a:gd name="f60" fmla="val 18074"/>
                <a:gd name="f61" fmla="val 989"/>
                <a:gd name="f62" fmla="val 19917"/>
                <a:gd name="f63" fmla="val 765"/>
                <a:gd name="f64" fmla="val 21760"/>
                <a:gd name="f65" fmla="val 562"/>
                <a:gd name="f66" fmla="val 23626"/>
                <a:gd name="f67" fmla="val 25492"/>
                <a:gd name="f68" fmla="val 270"/>
                <a:gd name="f69" fmla="val 27380"/>
                <a:gd name="f70" fmla="val 29246"/>
                <a:gd name="f71" fmla="val 90"/>
                <a:gd name="f72" fmla="val 31134"/>
                <a:gd name="f73" fmla="val 45"/>
                <a:gd name="f74" fmla="val 33000"/>
                <a:gd name="f75" fmla="val 34888"/>
                <a:gd name="f76" fmla="val 36754"/>
                <a:gd name="f77" fmla="val 38597"/>
                <a:gd name="f78" fmla="val 40440"/>
                <a:gd name="f79" fmla="val 42261"/>
                <a:gd name="f80" fmla="val 158"/>
                <a:gd name="f81" fmla="val 44262"/>
                <a:gd name="f82" fmla="val 292"/>
                <a:gd name="f83" fmla="val 46262"/>
                <a:gd name="f84" fmla="val 450"/>
                <a:gd name="f85" fmla="val 48241"/>
                <a:gd name="f86" fmla="val 652"/>
                <a:gd name="f87" fmla="val 50241"/>
                <a:gd name="f88" fmla="val 877"/>
                <a:gd name="f89" fmla="val 52219"/>
                <a:gd name="f90" fmla="val 1147"/>
                <a:gd name="f91" fmla="val 54198"/>
                <a:gd name="f92" fmla="val 1416"/>
                <a:gd name="f93" fmla="val 56176"/>
                <a:gd name="f94" fmla="val 1731"/>
                <a:gd name="f95" fmla="val 58154"/>
                <a:gd name="f96" fmla="val 61930"/>
                <a:gd name="f97" fmla="val 2608"/>
                <a:gd name="f98" fmla="val 63819"/>
                <a:gd name="f99" fmla="val 2945"/>
                <a:gd name="f100" fmla="val 65729"/>
                <a:gd name="f101" fmla="val 3282"/>
                <a:gd name="f102" fmla="val 67618"/>
                <a:gd name="f103" fmla="val 69483"/>
                <a:gd name="f104" fmla="val 3912"/>
                <a:gd name="f105" fmla="val 70405"/>
                <a:gd name="f106" fmla="val 4136"/>
                <a:gd name="f107" fmla="val 71349"/>
                <a:gd name="f108" fmla="val 4384"/>
                <a:gd name="f109" fmla="val 72271"/>
                <a:gd name="f110" fmla="val 4653"/>
                <a:gd name="f111" fmla="val 73192"/>
                <a:gd name="f112" fmla="val 4811"/>
                <a:gd name="f113" fmla="val 73664"/>
                <a:gd name="f114" fmla="val 4968"/>
                <a:gd name="f115" fmla="val 74137"/>
                <a:gd name="f116" fmla="val 5305"/>
                <a:gd name="f117" fmla="val 75036"/>
                <a:gd name="f118" fmla="val 5687"/>
                <a:gd name="f119" fmla="val 75845"/>
                <a:gd name="f120" fmla="val 6047"/>
                <a:gd name="f121" fmla="val 76564"/>
                <a:gd name="f122" fmla="val 6429"/>
                <a:gd name="f123" fmla="val 77194"/>
                <a:gd name="f124" fmla="val 6609"/>
                <a:gd name="f125" fmla="val 77463"/>
                <a:gd name="f126" fmla="val 6789"/>
                <a:gd name="f127" fmla="val 77688"/>
                <a:gd name="f128" fmla="val 6969"/>
                <a:gd name="f129" fmla="val 77891"/>
                <a:gd name="f130" fmla="val 7126"/>
                <a:gd name="f131" fmla="val 78070"/>
                <a:gd name="f132" fmla="val 7283"/>
                <a:gd name="f133" fmla="val 78183"/>
                <a:gd name="f134" fmla="val 7418"/>
                <a:gd name="f135" fmla="val 78295"/>
                <a:gd name="f136" fmla="val 7531"/>
                <a:gd name="f137" fmla="val 78340"/>
                <a:gd name="f138" fmla="val 7666"/>
                <a:gd name="f139" fmla="val 78385"/>
                <a:gd name="f140" fmla="val 8025"/>
                <a:gd name="f141" fmla="val 78453"/>
                <a:gd name="f142" fmla="val 8452"/>
                <a:gd name="f143" fmla="val 78497"/>
                <a:gd name="f144" fmla="val 8969"/>
                <a:gd name="f145" fmla="val 78475"/>
                <a:gd name="f146" fmla="val 10183"/>
                <a:gd name="f147" fmla="val 78408"/>
                <a:gd name="f148" fmla="val 10880"/>
                <a:gd name="f149" fmla="val 11644"/>
                <a:gd name="f150" fmla="val 78228"/>
                <a:gd name="f151" fmla="val 12431"/>
                <a:gd name="f152" fmla="val 13240"/>
                <a:gd name="f153" fmla="val 77913"/>
                <a:gd name="f154" fmla="val 14117"/>
                <a:gd name="f155" fmla="val 77711"/>
                <a:gd name="f156" fmla="val 14994"/>
                <a:gd name="f157" fmla="val 77508"/>
                <a:gd name="f158" fmla="val 15870"/>
                <a:gd name="f159" fmla="val 77261"/>
                <a:gd name="f160" fmla="val 16792"/>
                <a:gd name="f161" fmla="val 77014"/>
                <a:gd name="f162" fmla="val 17691"/>
                <a:gd name="f163" fmla="val 76722"/>
                <a:gd name="f164" fmla="val 18590"/>
                <a:gd name="f165" fmla="val 76429"/>
                <a:gd name="f166" fmla="val 19467"/>
                <a:gd name="f167" fmla="val 76092"/>
                <a:gd name="f168" fmla="val 20344"/>
                <a:gd name="f169" fmla="val 75755"/>
                <a:gd name="f170" fmla="val 21198"/>
                <a:gd name="f171" fmla="val 75418"/>
                <a:gd name="f172" fmla="val 22007"/>
                <a:gd name="f173" fmla="val 22771"/>
                <a:gd name="f174" fmla="val 74654"/>
                <a:gd name="f175" fmla="val 23513"/>
                <a:gd name="f176" fmla="val 74249"/>
                <a:gd name="f177" fmla="val 24188"/>
                <a:gd name="f178" fmla="val 73844"/>
                <a:gd name="f179" fmla="val 24817"/>
                <a:gd name="f180" fmla="val 73417"/>
                <a:gd name="f181" fmla="val 25357"/>
                <a:gd name="f182" fmla="val 72990"/>
                <a:gd name="f183" fmla="val 25604"/>
                <a:gd name="f184" fmla="val 72765"/>
                <a:gd name="f185" fmla="val 25851"/>
                <a:gd name="f186" fmla="val 72541"/>
                <a:gd name="f187" fmla="val 26053"/>
                <a:gd name="f188" fmla="val 72316"/>
                <a:gd name="f189" fmla="val 26256"/>
                <a:gd name="f190" fmla="val 72091"/>
                <a:gd name="f191" fmla="val 26413"/>
                <a:gd name="f192" fmla="val 71866"/>
                <a:gd name="f193" fmla="val 26570"/>
                <a:gd name="f194" fmla="val 71641"/>
                <a:gd name="f195" fmla="val 26683"/>
                <a:gd name="f196" fmla="val 71417"/>
                <a:gd name="f197" fmla="val 26795"/>
                <a:gd name="f198" fmla="val 71169"/>
                <a:gd name="f199" fmla="val 26863"/>
                <a:gd name="f200" fmla="val 70945"/>
                <a:gd name="f201" fmla="val 26908"/>
                <a:gd name="f202" fmla="val 70697"/>
                <a:gd name="f203" fmla="val 26930"/>
                <a:gd name="f204" fmla="val 70472"/>
                <a:gd name="f205" fmla="val 70225"/>
                <a:gd name="f206" fmla="val 69978"/>
                <a:gd name="f207" fmla="val 26840"/>
                <a:gd name="f208" fmla="val 69753"/>
                <a:gd name="f209" fmla="val 26323"/>
                <a:gd name="f210" fmla="val 68090"/>
                <a:gd name="f211" fmla="val 25874"/>
                <a:gd name="f212" fmla="val 66449"/>
                <a:gd name="f213" fmla="val 25446"/>
                <a:gd name="f214" fmla="val 64785"/>
                <a:gd name="f215" fmla="val 25064"/>
                <a:gd name="f216" fmla="val 63144"/>
                <a:gd name="f217" fmla="val 24705"/>
                <a:gd name="f218" fmla="val 61481"/>
                <a:gd name="f219" fmla="val 24412"/>
                <a:gd name="f220" fmla="val 59840"/>
                <a:gd name="f221" fmla="val 24143"/>
                <a:gd name="f222" fmla="val 58176"/>
                <a:gd name="f223" fmla="val 23895"/>
                <a:gd name="f224" fmla="val 56513"/>
                <a:gd name="f225" fmla="val 23693"/>
                <a:gd name="f226" fmla="val 54849"/>
                <a:gd name="f227" fmla="val 53186"/>
                <a:gd name="f228" fmla="val 23378"/>
                <a:gd name="f229" fmla="val 51500"/>
                <a:gd name="f230" fmla="val 23244"/>
                <a:gd name="f231" fmla="val 49814"/>
                <a:gd name="f232" fmla="val 23154"/>
                <a:gd name="f233" fmla="val 48128"/>
                <a:gd name="f234" fmla="val 23086"/>
                <a:gd name="f235" fmla="val 46420"/>
                <a:gd name="f236" fmla="val 23041"/>
                <a:gd name="f237" fmla="val 44711"/>
                <a:gd name="f238" fmla="val 23019"/>
                <a:gd name="f239" fmla="val 42981"/>
                <a:gd name="f240" fmla="val 22996"/>
                <a:gd name="f241" fmla="val 41991"/>
                <a:gd name="f242" fmla="val 22951"/>
                <a:gd name="f243" fmla="val 40710"/>
                <a:gd name="f244" fmla="val 22749"/>
                <a:gd name="f245" fmla="val 37518"/>
                <a:gd name="f246" fmla="val 22479"/>
                <a:gd name="f247" fmla="val 33697"/>
                <a:gd name="f248" fmla="val 22142"/>
                <a:gd name="f249" fmla="val 29561"/>
                <a:gd name="f250" fmla="val 21782"/>
                <a:gd name="f251" fmla="val 25447"/>
                <a:gd name="f252" fmla="val 21400"/>
                <a:gd name="f253" fmla="val 21648"/>
                <a:gd name="f254" fmla="val 21063"/>
                <a:gd name="f255" fmla="val 18456"/>
                <a:gd name="f256" fmla="val 20928"/>
                <a:gd name="f257" fmla="val 17219"/>
                <a:gd name="f258" fmla="val 20793"/>
                <a:gd name="f259" fmla="val 16230"/>
                <a:gd name="f260" fmla="val 20636"/>
                <a:gd name="f261" fmla="val 15151"/>
                <a:gd name="f262" fmla="val 20434"/>
                <a:gd name="f263" fmla="val 14005"/>
                <a:gd name="f264" fmla="val 20209"/>
                <a:gd name="f265" fmla="val 12769"/>
                <a:gd name="f266" fmla="val 19939"/>
                <a:gd name="f267" fmla="val 11487"/>
                <a:gd name="f268" fmla="val 19624"/>
                <a:gd name="f269" fmla="val 10184"/>
                <a:gd name="f270" fmla="val 19445"/>
                <a:gd name="f271" fmla="val 9509"/>
                <a:gd name="f272" fmla="val 19265"/>
                <a:gd name="f273" fmla="val 8857"/>
                <a:gd name="f274" fmla="val 19062"/>
                <a:gd name="f275" fmla="val 18838"/>
                <a:gd name="f276" fmla="val 7553"/>
                <a:gd name="f277" fmla="val 18613"/>
                <a:gd name="f278" fmla="val 6924"/>
                <a:gd name="f279" fmla="val 18366"/>
                <a:gd name="f280" fmla="val 6295"/>
                <a:gd name="f281" fmla="val 18096"/>
                <a:gd name="f282" fmla="val 5688"/>
                <a:gd name="f283" fmla="val 17804"/>
                <a:gd name="f284" fmla="val 17511"/>
                <a:gd name="f285" fmla="val 4519"/>
                <a:gd name="f286" fmla="val 17197"/>
                <a:gd name="f287" fmla="val 3979"/>
                <a:gd name="f288" fmla="val 16860"/>
                <a:gd name="f289" fmla="val 3440"/>
                <a:gd name="f290" fmla="val 16500"/>
                <a:gd name="f291" fmla="val 16095"/>
                <a:gd name="f292" fmla="val 2473"/>
                <a:gd name="f293" fmla="val 15691"/>
                <a:gd name="f294" fmla="val 2046"/>
                <a:gd name="f295" fmla="val 15264"/>
                <a:gd name="f296" fmla="val 1641"/>
                <a:gd name="f297" fmla="val 14814"/>
                <a:gd name="f298" fmla="val 14342"/>
                <a:gd name="f299" fmla="val 945"/>
                <a:gd name="f300" fmla="val 13847"/>
                <a:gd name="f301" fmla="val 13330"/>
                <a:gd name="f302" fmla="val 428"/>
                <a:gd name="f303" fmla="val 13061"/>
                <a:gd name="f304" fmla="val 315"/>
                <a:gd name="f305" fmla="val 12768"/>
                <a:gd name="f306" fmla="val 225"/>
                <a:gd name="f307" fmla="val 12499"/>
                <a:gd name="f308" fmla="val 12206"/>
                <a:gd name="f309" fmla="val 11892"/>
                <a:gd name="f310" fmla="val 11599"/>
                <a:gd name="f311" fmla="val 11330"/>
                <a:gd name="f312" fmla="*/ f1 1 26931"/>
                <a:gd name="f313" fmla="*/ f2 1 78498"/>
                <a:gd name="f314" fmla="+- f5 0 f3"/>
                <a:gd name="f315" fmla="+- f4 0 f3"/>
                <a:gd name="f316" fmla="*/ f315 1 26931"/>
                <a:gd name="f317" fmla="*/ f314 1 78498"/>
                <a:gd name="f318" fmla="*/ f3 1 f316"/>
                <a:gd name="f319" fmla="*/ f4 1 f316"/>
                <a:gd name="f320" fmla="*/ f3 1 f317"/>
                <a:gd name="f321" fmla="*/ f5 1 f317"/>
                <a:gd name="f322" fmla="*/ f318 f312 1"/>
                <a:gd name="f323" fmla="*/ f319 f312 1"/>
                <a:gd name="f324" fmla="*/ f321 f313 1"/>
                <a:gd name="f325" fmla="*/ f320 f313 1"/>
              </a:gdLst>
              <a:ahLst/>
              <a:cxnLst>
                <a:cxn ang="3cd4">
                  <a:pos x="hc" y="t"/>
                </a:cxn>
                <a:cxn ang="0">
                  <a:pos x="r" y="vc"/>
                </a:cxn>
                <a:cxn ang="cd4">
                  <a:pos x="hc" y="b"/>
                </a:cxn>
                <a:cxn ang="cd2">
                  <a:pos x="l" y="vc"/>
                </a:cxn>
              </a:cxnLst>
              <a:rect l="f322" t="f325" r="f323" b="f324"/>
              <a:pathLst>
                <a:path w="26931" h="7849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2"/>
                  </a:lnTo>
                  <a:lnTo>
                    <a:pt x="f41" y="f42"/>
                  </a:lnTo>
                  <a:lnTo>
                    <a:pt x="f43" y="f44"/>
                  </a:lnTo>
                  <a:lnTo>
                    <a:pt x="f45" y="f46"/>
                  </a:lnTo>
                  <a:lnTo>
                    <a:pt x="f47" y="f48"/>
                  </a:lnTo>
                  <a:lnTo>
                    <a:pt x="f49" y="f50"/>
                  </a:lnTo>
                  <a:lnTo>
                    <a:pt x="f29" y="f51"/>
                  </a:lnTo>
                  <a:lnTo>
                    <a:pt x="f52" y="f53"/>
                  </a:lnTo>
                  <a:lnTo>
                    <a:pt x="f54" y="f55"/>
                  </a:lnTo>
                  <a:lnTo>
                    <a:pt x="f25" y="f56"/>
                  </a:lnTo>
                  <a:lnTo>
                    <a:pt x="f57" y="f58"/>
                  </a:lnTo>
                  <a:lnTo>
                    <a:pt x="f59" y="f60"/>
                  </a:lnTo>
                  <a:lnTo>
                    <a:pt x="f61" y="f62"/>
                  </a:lnTo>
                  <a:lnTo>
                    <a:pt x="f63" y="f64"/>
                  </a:lnTo>
                  <a:lnTo>
                    <a:pt x="f65" y="f66"/>
                  </a:lnTo>
                  <a:lnTo>
                    <a:pt x="f15" y="f67"/>
                  </a:lnTo>
                  <a:lnTo>
                    <a:pt x="f68" y="f69"/>
                  </a:lnTo>
                  <a:lnTo>
                    <a:pt x="f0" y="f70"/>
                  </a:lnTo>
                  <a:lnTo>
                    <a:pt x="f71" y="f72"/>
                  </a:lnTo>
                  <a:lnTo>
                    <a:pt x="f73" y="f74"/>
                  </a:lnTo>
                  <a:lnTo>
                    <a:pt x="f9" y="f75"/>
                  </a:lnTo>
                  <a:lnTo>
                    <a:pt x="f3" y="f76"/>
                  </a:lnTo>
                  <a:lnTo>
                    <a:pt x="f9" y="f77"/>
                  </a:lnTo>
                  <a:lnTo>
                    <a:pt x="f73" y="f78"/>
                  </a:lnTo>
                  <a:lnTo>
                    <a:pt x="f71" y="f79"/>
                  </a:lnTo>
                  <a:lnTo>
                    <a:pt x="f80" y="f81"/>
                  </a:lnTo>
                  <a:lnTo>
                    <a:pt x="f82" y="f83"/>
                  </a:lnTo>
                  <a:lnTo>
                    <a:pt x="f84" y="f85"/>
                  </a:lnTo>
                  <a:lnTo>
                    <a:pt x="f86" y="f87"/>
                  </a:lnTo>
                  <a:lnTo>
                    <a:pt x="f88" y="f89"/>
                  </a:lnTo>
                  <a:lnTo>
                    <a:pt x="f90" y="f91"/>
                  </a:lnTo>
                  <a:lnTo>
                    <a:pt x="f92" y="f93"/>
                  </a:lnTo>
                  <a:lnTo>
                    <a:pt x="f94" y="f95"/>
                  </a:lnTo>
                  <a:lnTo>
                    <a:pt x="f54" y="f96"/>
                  </a:lnTo>
                  <a:lnTo>
                    <a:pt x="f97" y="f98"/>
                  </a:lnTo>
                  <a:lnTo>
                    <a:pt x="f99" y="f100"/>
                  </a:lnTo>
                  <a:lnTo>
                    <a:pt x="f101" y="f102"/>
                  </a:lnTo>
                  <a:lnTo>
                    <a:pt x="f45"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2" y="f145"/>
                  </a:lnTo>
                  <a:lnTo>
                    <a:pt x="f146" y="f147"/>
                  </a:lnTo>
                  <a:lnTo>
                    <a:pt x="f148" y="f137"/>
                  </a:lnTo>
                  <a:lnTo>
                    <a:pt x="f149" y="f150"/>
                  </a:lnTo>
                  <a:lnTo>
                    <a:pt x="f151" y="f13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7"/>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3" y="f205"/>
                  </a:lnTo>
                  <a:lnTo>
                    <a:pt x="f201"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175"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18"/>
                  </a:lnTo>
                  <a:lnTo>
                    <a:pt x="f275" y="f276"/>
                  </a:lnTo>
                  <a:lnTo>
                    <a:pt x="f277" y="f278"/>
                  </a:lnTo>
                  <a:lnTo>
                    <a:pt x="f279" y="f280"/>
                  </a:lnTo>
                  <a:lnTo>
                    <a:pt x="f281" y="f282"/>
                  </a:lnTo>
                  <a:lnTo>
                    <a:pt x="f283" y="f36"/>
                  </a:lnTo>
                  <a:lnTo>
                    <a:pt x="f284" y="f285"/>
                  </a:lnTo>
                  <a:lnTo>
                    <a:pt x="f286" y="f287"/>
                  </a:lnTo>
                  <a:lnTo>
                    <a:pt x="f288" y="f289"/>
                  </a:lnTo>
                  <a:lnTo>
                    <a:pt x="f290" y="f99"/>
                  </a:lnTo>
                  <a:lnTo>
                    <a:pt x="f291" y="f292"/>
                  </a:lnTo>
                  <a:lnTo>
                    <a:pt x="f293" y="f294"/>
                  </a:lnTo>
                  <a:lnTo>
                    <a:pt x="f295" y="f296"/>
                  </a:lnTo>
                  <a:lnTo>
                    <a:pt x="f297" y="f59"/>
                  </a:lnTo>
                  <a:lnTo>
                    <a:pt x="f298" y="f299"/>
                  </a:lnTo>
                  <a:lnTo>
                    <a:pt x="f300" y="f86"/>
                  </a:lnTo>
                  <a:lnTo>
                    <a:pt x="f301" y="f302"/>
                  </a:lnTo>
                  <a:lnTo>
                    <a:pt x="f303" y="f304"/>
                  </a:lnTo>
                  <a:lnTo>
                    <a:pt x="f305" y="f306"/>
                  </a:lnTo>
                  <a:lnTo>
                    <a:pt x="f307" y="f80"/>
                  </a:lnTo>
                  <a:lnTo>
                    <a:pt x="f308" y="f71"/>
                  </a:lnTo>
                  <a:lnTo>
                    <a:pt x="f309" y="f73"/>
                  </a:lnTo>
                  <a:lnTo>
                    <a:pt x="f310" y="f9"/>
                  </a:lnTo>
                  <a:lnTo>
                    <a:pt x="f311" y="f7"/>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 name="Google Shape;53;p15">
              <a:extLst>
                <a:ext uri="{FF2B5EF4-FFF2-40B4-BE49-F238E27FC236}">
                  <a16:creationId xmlns:a16="http://schemas.microsoft.com/office/drawing/2014/main" id="{90DEC674-3BD7-CCC9-17B2-E1F9622463DB}"/>
                </a:ext>
              </a:extLst>
            </p:cNvPr>
            <p:cNvSpPr/>
            <p:nvPr/>
          </p:nvSpPr>
          <p:spPr>
            <a:xfrm>
              <a:off x="6815352" y="1827940"/>
              <a:ext cx="101214" cy="1466853"/>
            </a:xfrm>
            <a:custGeom>
              <a:avLst/>
              <a:gdLst>
                <a:gd name="f0" fmla="val 180"/>
                <a:gd name="f1" fmla="val w"/>
                <a:gd name="f2" fmla="val h"/>
                <a:gd name="f3" fmla="val 0"/>
                <a:gd name="f4" fmla="val 5373"/>
                <a:gd name="f5" fmla="val 77869"/>
                <a:gd name="f6" fmla="val 1439"/>
                <a:gd name="f7" fmla="val 1"/>
                <a:gd name="f8" fmla="val 1169"/>
                <a:gd name="f9" fmla="val 23"/>
                <a:gd name="f10" fmla="val 1012"/>
                <a:gd name="f11" fmla="val 1237"/>
                <a:gd name="f12" fmla="val 854"/>
                <a:gd name="f13" fmla="val 2451"/>
                <a:gd name="f14" fmla="val 674"/>
                <a:gd name="f15" fmla="val 3665"/>
                <a:gd name="f16" fmla="val 540"/>
                <a:gd name="f17" fmla="val 4878"/>
                <a:gd name="f18" fmla="val 405"/>
                <a:gd name="f19" fmla="val 6205"/>
                <a:gd name="f20" fmla="val 315"/>
                <a:gd name="f21" fmla="val 7531"/>
                <a:gd name="f22" fmla="val 225"/>
                <a:gd name="f23" fmla="val 8880"/>
                <a:gd name="f24" fmla="val 10206"/>
                <a:gd name="f25" fmla="val 135"/>
                <a:gd name="f26" fmla="val 12859"/>
                <a:gd name="f27" fmla="val 90"/>
                <a:gd name="f28" fmla="val 15534"/>
                <a:gd name="f29" fmla="val 45"/>
                <a:gd name="f30" fmla="val 18456"/>
                <a:gd name="f31" fmla="val 21401"/>
                <a:gd name="f32" fmla="val 24345"/>
                <a:gd name="f33" fmla="val 27290"/>
                <a:gd name="f34" fmla="val 30212"/>
                <a:gd name="f35" fmla="val 157"/>
                <a:gd name="f36" fmla="val 33157"/>
                <a:gd name="f37" fmla="val 247"/>
                <a:gd name="f38" fmla="val 36102"/>
                <a:gd name="f39" fmla="val 382"/>
                <a:gd name="f40" fmla="val 39024"/>
                <a:gd name="f41" fmla="val 45206"/>
                <a:gd name="f42" fmla="val 48286"/>
                <a:gd name="f43" fmla="val 1057"/>
                <a:gd name="f44" fmla="val 51388"/>
                <a:gd name="f45" fmla="val 1259"/>
                <a:gd name="f46" fmla="val 54467"/>
                <a:gd name="f47" fmla="val 1506"/>
                <a:gd name="f48" fmla="val 57547"/>
                <a:gd name="f49" fmla="val 1798"/>
                <a:gd name="f50" fmla="val 60627"/>
                <a:gd name="f51" fmla="val 2113"/>
                <a:gd name="f52" fmla="val 63706"/>
                <a:gd name="f53" fmla="val 2315"/>
                <a:gd name="f54" fmla="val 65482"/>
                <a:gd name="f55" fmla="val 2540"/>
                <a:gd name="f56" fmla="val 67258"/>
                <a:gd name="f57" fmla="val 2810"/>
                <a:gd name="f58" fmla="val 69011"/>
                <a:gd name="f59" fmla="val 3057"/>
                <a:gd name="f60" fmla="val 70787"/>
                <a:gd name="f61" fmla="val 3619"/>
                <a:gd name="f62" fmla="val 74316"/>
                <a:gd name="f63" fmla="val 4159"/>
                <a:gd name="f64" fmla="val 77868"/>
                <a:gd name="f65" fmla="val 77576"/>
                <a:gd name="f66" fmla="val 4788"/>
                <a:gd name="f67" fmla="val 73957"/>
                <a:gd name="f68" fmla="val 4226"/>
                <a:gd name="f69" fmla="val 70338"/>
                <a:gd name="f70" fmla="val 3979"/>
                <a:gd name="f71" fmla="val 68539"/>
                <a:gd name="f72" fmla="val 3732"/>
                <a:gd name="f73" fmla="val 66718"/>
                <a:gd name="f74" fmla="val 3484"/>
                <a:gd name="f75" fmla="val 64898"/>
                <a:gd name="f76" fmla="val 3282"/>
                <a:gd name="f77" fmla="val 63077"/>
                <a:gd name="f78" fmla="val 2990"/>
                <a:gd name="f79" fmla="val 60087"/>
                <a:gd name="f80" fmla="val 2720"/>
                <a:gd name="f81" fmla="val 57075"/>
                <a:gd name="f82" fmla="val 2495"/>
                <a:gd name="f83" fmla="val 54085"/>
                <a:gd name="f84" fmla="val 2270"/>
                <a:gd name="f85" fmla="val 51073"/>
                <a:gd name="f86" fmla="val 2091"/>
                <a:gd name="f87" fmla="val 48061"/>
                <a:gd name="f88" fmla="val 1911"/>
                <a:gd name="f89" fmla="val 45049"/>
                <a:gd name="f90" fmla="val 1619"/>
                <a:gd name="f91" fmla="val 1484"/>
                <a:gd name="f92" fmla="val 36012"/>
                <a:gd name="f93" fmla="val 1394"/>
                <a:gd name="f94" fmla="val 33000"/>
                <a:gd name="f95" fmla="val 1304"/>
                <a:gd name="f96" fmla="val 29988"/>
                <a:gd name="f97" fmla="val 26975"/>
                <a:gd name="f98" fmla="val 1236"/>
                <a:gd name="f99" fmla="val 23963"/>
                <a:gd name="f100" fmla="val 20951"/>
                <a:gd name="f101" fmla="val 1281"/>
                <a:gd name="f102" fmla="val 17939"/>
                <a:gd name="f103" fmla="val 1326"/>
                <a:gd name="f104" fmla="val 14927"/>
                <a:gd name="f105" fmla="val 11982"/>
                <a:gd name="f106" fmla="val 10498"/>
                <a:gd name="f107" fmla="val 9037"/>
                <a:gd name="f108" fmla="val 1574"/>
                <a:gd name="f109" fmla="val 7553"/>
                <a:gd name="f110" fmla="val 1686"/>
                <a:gd name="f111" fmla="val 6092"/>
                <a:gd name="f112" fmla="val 1821"/>
                <a:gd name="f113" fmla="val 4631"/>
                <a:gd name="f114" fmla="val 2001"/>
                <a:gd name="f115" fmla="val 3148"/>
                <a:gd name="f116" fmla="val 2225"/>
                <a:gd name="f117" fmla="val 1597"/>
                <a:gd name="f118" fmla="val 2428"/>
                <a:gd name="f119" fmla="val 1978"/>
                <a:gd name="f120" fmla="*/ f1 1 5373"/>
                <a:gd name="f121" fmla="*/ f2 1 77869"/>
                <a:gd name="f122" fmla="+- f5 0 f3"/>
                <a:gd name="f123" fmla="+- f4 0 f3"/>
                <a:gd name="f124" fmla="*/ f123 1 5373"/>
                <a:gd name="f125" fmla="*/ f122 1 77869"/>
                <a:gd name="f126" fmla="*/ f3 1 f124"/>
                <a:gd name="f127" fmla="*/ f4 1 f124"/>
                <a:gd name="f128" fmla="*/ f3 1 f125"/>
                <a:gd name="f129" fmla="*/ f5 1 f125"/>
                <a:gd name="f130" fmla="*/ f126 f120 1"/>
                <a:gd name="f131" fmla="*/ f127 f120 1"/>
                <a:gd name="f132" fmla="*/ f129 f121 1"/>
                <a:gd name="f133" fmla="*/ f128 f121 1"/>
              </a:gdLst>
              <a:ahLst/>
              <a:cxnLst>
                <a:cxn ang="3cd4">
                  <a:pos x="hc" y="t"/>
                </a:cxn>
                <a:cxn ang="0">
                  <a:pos x="r" y="vc"/>
                </a:cxn>
                <a:cxn ang="cd4">
                  <a:pos x="hc" y="b"/>
                </a:cxn>
                <a:cxn ang="cd2">
                  <a:pos x="l" y="vc"/>
                </a:cxn>
              </a:cxnLst>
              <a:rect l="f130" t="f133" r="f131" b="f132"/>
              <a:pathLst>
                <a:path w="5373" h="77869">
                  <a:moveTo>
                    <a:pt x="f6" y="f7"/>
                  </a:moveTo>
                  <a:lnTo>
                    <a:pt x="f8" y="f9"/>
                  </a:lnTo>
                  <a:lnTo>
                    <a:pt x="f10" y="f11"/>
                  </a:lnTo>
                  <a:lnTo>
                    <a:pt x="f12" y="f13"/>
                  </a:lnTo>
                  <a:lnTo>
                    <a:pt x="f14" y="f15"/>
                  </a:lnTo>
                  <a:lnTo>
                    <a:pt x="f16" y="f17"/>
                  </a:lnTo>
                  <a:lnTo>
                    <a:pt x="f18" y="f19"/>
                  </a:lnTo>
                  <a:lnTo>
                    <a:pt x="f20" y="f21"/>
                  </a:lnTo>
                  <a:lnTo>
                    <a:pt x="f22" y="f23"/>
                  </a:lnTo>
                  <a:lnTo>
                    <a:pt x="f0" y="f24"/>
                  </a:lnTo>
                  <a:lnTo>
                    <a:pt x="f25" y="f26"/>
                  </a:lnTo>
                  <a:lnTo>
                    <a:pt x="f27" y="f28"/>
                  </a:lnTo>
                  <a:lnTo>
                    <a:pt x="f29" y="f30"/>
                  </a:lnTo>
                  <a:lnTo>
                    <a:pt x="f9" y="f31"/>
                  </a:lnTo>
                  <a:lnTo>
                    <a:pt x="f3" y="f32"/>
                  </a:lnTo>
                  <a:lnTo>
                    <a:pt x="f9" y="f33"/>
                  </a:lnTo>
                  <a:lnTo>
                    <a:pt x="f27" y="f34"/>
                  </a:lnTo>
                  <a:lnTo>
                    <a:pt x="f35" y="f36"/>
                  </a:lnTo>
                  <a:lnTo>
                    <a:pt x="f37" y="f38"/>
                  </a:lnTo>
                  <a:lnTo>
                    <a:pt x="f39" y="f40"/>
                  </a:lnTo>
                  <a:lnTo>
                    <a:pt x="f14" y="f41"/>
                  </a:lnTo>
                  <a:lnTo>
                    <a:pt x="f12"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40"/>
                  </a:lnTo>
                  <a:lnTo>
                    <a:pt x="f91" y="f92"/>
                  </a:lnTo>
                  <a:lnTo>
                    <a:pt x="f93" y="f94"/>
                  </a:lnTo>
                  <a:lnTo>
                    <a:pt x="f95" y="f96"/>
                  </a:lnTo>
                  <a:lnTo>
                    <a:pt x="f45" y="f97"/>
                  </a:lnTo>
                  <a:lnTo>
                    <a:pt x="f98" y="f99"/>
                  </a:lnTo>
                  <a:lnTo>
                    <a:pt x="f45" y="f100"/>
                  </a:lnTo>
                  <a:lnTo>
                    <a:pt x="f101" y="f102"/>
                  </a:lnTo>
                  <a:lnTo>
                    <a:pt x="f103" y="f104"/>
                  </a:lnTo>
                  <a:lnTo>
                    <a:pt x="f93" y="f105"/>
                  </a:lnTo>
                  <a:lnTo>
                    <a:pt x="f6" y="f106"/>
                  </a:lnTo>
                  <a:lnTo>
                    <a:pt x="f47" y="f107"/>
                  </a:lnTo>
                  <a:lnTo>
                    <a:pt x="f108" y="f109"/>
                  </a:lnTo>
                  <a:lnTo>
                    <a:pt x="f110" y="f111"/>
                  </a:lnTo>
                  <a:lnTo>
                    <a:pt x="f112" y="f113"/>
                  </a:lnTo>
                  <a:lnTo>
                    <a:pt x="f114" y="f115"/>
                  </a:lnTo>
                  <a:lnTo>
                    <a:pt x="f116" y="f117"/>
                  </a:lnTo>
                  <a:lnTo>
                    <a:pt x="f118" y="f9"/>
                  </a:lnTo>
                  <a:lnTo>
                    <a:pt x="f84" y="f9"/>
                  </a:lnTo>
                  <a:lnTo>
                    <a:pt x="f119"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 name="Google Shape;54;p15">
              <a:extLst>
                <a:ext uri="{FF2B5EF4-FFF2-40B4-BE49-F238E27FC236}">
                  <a16:creationId xmlns:a16="http://schemas.microsoft.com/office/drawing/2014/main" id="{01919C70-4996-272F-A43B-5808F99103A2}"/>
                </a:ext>
              </a:extLst>
            </p:cNvPr>
            <p:cNvSpPr/>
            <p:nvPr/>
          </p:nvSpPr>
          <p:spPr>
            <a:xfrm>
              <a:off x="6935614" y="3188064"/>
              <a:ext cx="27102" cy="49130"/>
            </a:xfrm>
            <a:custGeom>
              <a:avLst/>
              <a:gdLst>
                <a:gd name="f0" fmla="val w"/>
                <a:gd name="f1" fmla="val h"/>
                <a:gd name="f2" fmla="val 0"/>
                <a:gd name="f3" fmla="val 1439"/>
                <a:gd name="f4" fmla="val 2608"/>
                <a:gd name="f5" fmla="val 540"/>
                <a:gd name="f6" fmla="val 427"/>
                <a:gd name="f7" fmla="val 23"/>
                <a:gd name="f8" fmla="val 315"/>
                <a:gd name="f9" fmla="val 68"/>
                <a:gd name="f10" fmla="val 202"/>
                <a:gd name="f11" fmla="val 135"/>
                <a:gd name="f12" fmla="val 112"/>
                <a:gd name="f13" fmla="val 225"/>
                <a:gd name="f14" fmla="val 675"/>
                <a:gd name="f15" fmla="val 787"/>
                <a:gd name="f16" fmla="val 247"/>
                <a:gd name="f17" fmla="val 2181"/>
                <a:gd name="f18" fmla="val 270"/>
                <a:gd name="f19" fmla="val 2293"/>
                <a:gd name="f20" fmla="val 337"/>
                <a:gd name="f21" fmla="val 2383"/>
                <a:gd name="f22" fmla="val 2473"/>
                <a:gd name="f23" fmla="val 2540"/>
                <a:gd name="f24" fmla="val 652"/>
                <a:gd name="f25" fmla="val 2585"/>
                <a:gd name="f26" fmla="val 764"/>
                <a:gd name="f27" fmla="val 1012"/>
                <a:gd name="f28" fmla="val 1124"/>
                <a:gd name="f29" fmla="val 1236"/>
                <a:gd name="f30" fmla="val 1304"/>
                <a:gd name="f31" fmla="val 2406"/>
                <a:gd name="f32" fmla="val 1371"/>
                <a:gd name="f33" fmla="val 1416"/>
                <a:gd name="f34" fmla="val 2203"/>
                <a:gd name="f35" fmla="val 2068"/>
                <a:gd name="f36" fmla="val 1956"/>
                <a:gd name="f37" fmla="val 1821"/>
                <a:gd name="f38" fmla="val 1191"/>
                <a:gd name="f39" fmla="val 450"/>
                <a:gd name="f40" fmla="val 1147"/>
                <a:gd name="f41" fmla="val 338"/>
                <a:gd name="f42" fmla="val 1079"/>
                <a:gd name="f43" fmla="val 158"/>
                <a:gd name="f44" fmla="val 899"/>
                <a:gd name="f45" fmla="val 90"/>
                <a:gd name="f46" fmla="val 45"/>
                <a:gd name="f47" fmla="*/ f0 1 1439"/>
                <a:gd name="f48" fmla="*/ f1 1 2608"/>
                <a:gd name="f49" fmla="+- f4 0 f2"/>
                <a:gd name="f50" fmla="+- f3 0 f2"/>
                <a:gd name="f51" fmla="*/ f50 1 1439"/>
                <a:gd name="f52" fmla="*/ f49 1 2608"/>
                <a:gd name="f53" fmla="*/ f2 1 f51"/>
                <a:gd name="f54" fmla="*/ f3 1 f51"/>
                <a:gd name="f55" fmla="*/ f2 1 f52"/>
                <a:gd name="f56" fmla="*/ f4 1 f52"/>
                <a:gd name="f57" fmla="*/ f53 f47 1"/>
                <a:gd name="f58" fmla="*/ f54 f47 1"/>
                <a:gd name="f59" fmla="*/ f56 f48 1"/>
                <a:gd name="f60" fmla="*/ f55 f48 1"/>
              </a:gdLst>
              <a:ahLst/>
              <a:cxnLst>
                <a:cxn ang="3cd4">
                  <a:pos x="hc" y="t"/>
                </a:cxn>
                <a:cxn ang="0">
                  <a:pos x="r" y="vc"/>
                </a:cxn>
                <a:cxn ang="cd4">
                  <a:pos x="hc" y="b"/>
                </a:cxn>
                <a:cxn ang="cd2">
                  <a:pos x="l" y="vc"/>
                </a:cxn>
              </a:cxnLst>
              <a:rect l="f57" t="f60" r="f58" b="f59"/>
              <a:pathLst>
                <a:path w="1439" h="2608">
                  <a:moveTo>
                    <a:pt x="f5" y="f2"/>
                  </a:moveTo>
                  <a:lnTo>
                    <a:pt x="f6" y="f7"/>
                  </a:lnTo>
                  <a:lnTo>
                    <a:pt x="f8" y="f9"/>
                  </a:lnTo>
                  <a:lnTo>
                    <a:pt x="f10" y="f11"/>
                  </a:lnTo>
                  <a:lnTo>
                    <a:pt x="f12" y="f13"/>
                  </a:lnTo>
                  <a:lnTo>
                    <a:pt x="f9" y="f8"/>
                  </a:lnTo>
                  <a:lnTo>
                    <a:pt x="f7" y="f6"/>
                  </a:lnTo>
                  <a:lnTo>
                    <a:pt x="f2" y="f5"/>
                  </a:lnTo>
                  <a:lnTo>
                    <a:pt x="f2" y="f14"/>
                  </a:lnTo>
                  <a:lnTo>
                    <a:pt x="f2" y="f15"/>
                  </a:lnTo>
                  <a:lnTo>
                    <a:pt x="f16" y="f17"/>
                  </a:lnTo>
                  <a:lnTo>
                    <a:pt x="f18" y="f19"/>
                  </a:lnTo>
                  <a:lnTo>
                    <a:pt x="f20" y="f21"/>
                  </a:lnTo>
                  <a:lnTo>
                    <a:pt x="f6" y="f22"/>
                  </a:lnTo>
                  <a:lnTo>
                    <a:pt x="f5" y="f23"/>
                  </a:lnTo>
                  <a:lnTo>
                    <a:pt x="f24" y="f25"/>
                  </a:lnTo>
                  <a:lnTo>
                    <a:pt x="f26" y="f4"/>
                  </a:lnTo>
                  <a:lnTo>
                    <a:pt x="f27" y="f4"/>
                  </a:lnTo>
                  <a:lnTo>
                    <a:pt x="f28" y="f23"/>
                  </a:lnTo>
                  <a:lnTo>
                    <a:pt x="f29" y="f22"/>
                  </a:lnTo>
                  <a:lnTo>
                    <a:pt x="f30" y="f31"/>
                  </a:lnTo>
                  <a:lnTo>
                    <a:pt x="f32" y="f19"/>
                  </a:lnTo>
                  <a:lnTo>
                    <a:pt x="f33" y="f34"/>
                  </a:lnTo>
                  <a:lnTo>
                    <a:pt x="f3" y="f35"/>
                  </a:lnTo>
                  <a:lnTo>
                    <a:pt x="f3" y="f36"/>
                  </a:lnTo>
                  <a:lnTo>
                    <a:pt x="f3" y="f37"/>
                  </a:lnTo>
                  <a:lnTo>
                    <a:pt x="f38" y="f39"/>
                  </a:lnTo>
                  <a:lnTo>
                    <a:pt x="f40" y="f41"/>
                  </a:lnTo>
                  <a:lnTo>
                    <a:pt x="f42" y="f13"/>
                  </a:lnTo>
                  <a:lnTo>
                    <a:pt x="f27" y="f43"/>
                  </a:lnTo>
                  <a:lnTo>
                    <a:pt x="f44" y="f45"/>
                  </a:lnTo>
                  <a:lnTo>
                    <a:pt x="f15" y="f46"/>
                  </a:lnTo>
                  <a:lnTo>
                    <a:pt x="f24"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 name="Google Shape;55;p15">
              <a:extLst>
                <a:ext uri="{FF2B5EF4-FFF2-40B4-BE49-F238E27FC236}">
                  <a16:creationId xmlns:a16="http://schemas.microsoft.com/office/drawing/2014/main" id="{229FFF7F-F7B2-3C84-9138-C66A1640BB18}"/>
                </a:ext>
              </a:extLst>
            </p:cNvPr>
            <p:cNvSpPr/>
            <p:nvPr/>
          </p:nvSpPr>
          <p:spPr>
            <a:xfrm>
              <a:off x="6968633" y="2985653"/>
              <a:ext cx="52523" cy="109252"/>
            </a:xfrm>
            <a:custGeom>
              <a:avLst/>
              <a:gdLst>
                <a:gd name="f0" fmla="val w"/>
                <a:gd name="f1" fmla="val h"/>
                <a:gd name="f2" fmla="val 0"/>
                <a:gd name="f3" fmla="val 2788"/>
                <a:gd name="f4" fmla="val 5800"/>
                <a:gd name="f5" fmla="val 540"/>
                <a:gd name="f6" fmla="val 428"/>
                <a:gd name="f7" fmla="val 23"/>
                <a:gd name="f8" fmla="val 315"/>
                <a:gd name="f9" fmla="val 68"/>
                <a:gd name="f10" fmla="val 225"/>
                <a:gd name="f11" fmla="val 135"/>
                <a:gd name="f12" fmla="val 203"/>
                <a:gd name="f13" fmla="val 293"/>
                <a:gd name="f14" fmla="val 382"/>
                <a:gd name="f15" fmla="val 517"/>
                <a:gd name="f16" fmla="val 630"/>
                <a:gd name="f17" fmla="val 765"/>
                <a:gd name="f18" fmla="val 810"/>
                <a:gd name="f19" fmla="val 3057"/>
                <a:gd name="f20" fmla="val 1574"/>
                <a:gd name="f21" fmla="val 5373"/>
                <a:gd name="f22" fmla="val 1619"/>
                <a:gd name="f23" fmla="val 5508"/>
                <a:gd name="f24" fmla="val 1709"/>
                <a:gd name="f25" fmla="val 5598"/>
                <a:gd name="f26" fmla="val 1799"/>
                <a:gd name="f27" fmla="val 5688"/>
                <a:gd name="f28" fmla="val 1889"/>
                <a:gd name="f29" fmla="val 5755"/>
                <a:gd name="f30" fmla="val 2001"/>
                <a:gd name="f31" fmla="val 5777"/>
                <a:gd name="f32" fmla="val 2113"/>
                <a:gd name="f33" fmla="val 2226"/>
                <a:gd name="f34" fmla="val 2338"/>
                <a:gd name="f35" fmla="val 2451"/>
                <a:gd name="f36" fmla="val 5732"/>
                <a:gd name="f37" fmla="val 2563"/>
                <a:gd name="f38" fmla="val 5665"/>
                <a:gd name="f39" fmla="val 2630"/>
                <a:gd name="f40" fmla="val 2720"/>
                <a:gd name="f41" fmla="val 2765"/>
                <a:gd name="f42" fmla="val 5418"/>
                <a:gd name="f43" fmla="val 5283"/>
                <a:gd name="f44" fmla="val 5171"/>
                <a:gd name="f45" fmla="val 5036"/>
                <a:gd name="f46" fmla="val 1214"/>
                <a:gd name="f47" fmla="val 427"/>
                <a:gd name="f48" fmla="val 1169"/>
                <a:gd name="f49" fmla="val 1079"/>
                <a:gd name="f50" fmla="val 990"/>
                <a:gd name="f51" fmla="val 113"/>
                <a:gd name="f52" fmla="val 877"/>
                <a:gd name="f53" fmla="val 45"/>
                <a:gd name="f54" fmla="val 787"/>
                <a:gd name="f55" fmla="val 652"/>
                <a:gd name="f56" fmla="*/ f0 1 2788"/>
                <a:gd name="f57" fmla="*/ f1 1 5800"/>
                <a:gd name="f58" fmla="+- f4 0 f2"/>
                <a:gd name="f59" fmla="+- f3 0 f2"/>
                <a:gd name="f60" fmla="*/ f59 1 2788"/>
                <a:gd name="f61" fmla="*/ f58 1 5800"/>
                <a:gd name="f62" fmla="*/ f2 1 f60"/>
                <a:gd name="f63" fmla="*/ f3 1 f60"/>
                <a:gd name="f64" fmla="*/ f2 1 f61"/>
                <a:gd name="f65" fmla="*/ f4 1 f61"/>
                <a:gd name="f66" fmla="*/ f62 f56 1"/>
                <a:gd name="f67" fmla="*/ f63 f56 1"/>
                <a:gd name="f68" fmla="*/ f65 f57 1"/>
                <a:gd name="f69" fmla="*/ f64 f57 1"/>
              </a:gdLst>
              <a:ahLst/>
              <a:cxnLst>
                <a:cxn ang="3cd4">
                  <a:pos x="hc" y="t"/>
                </a:cxn>
                <a:cxn ang="0">
                  <a:pos x="r" y="vc"/>
                </a:cxn>
                <a:cxn ang="cd4">
                  <a:pos x="hc" y="b"/>
                </a:cxn>
                <a:cxn ang="cd2">
                  <a:pos x="l" y="vc"/>
                </a:cxn>
              </a:cxnLst>
              <a:rect l="f66" t="f69" r="f67" b="f68"/>
              <a:pathLst>
                <a:path w="2788" h="5800">
                  <a:moveTo>
                    <a:pt x="f5" y="f2"/>
                  </a:moveTo>
                  <a:lnTo>
                    <a:pt x="f6" y="f7"/>
                  </a:lnTo>
                  <a:lnTo>
                    <a:pt x="f8" y="f9"/>
                  </a:lnTo>
                  <a:lnTo>
                    <a:pt x="f10" y="f11"/>
                  </a:lnTo>
                  <a:lnTo>
                    <a:pt x="f11" y="f12"/>
                  </a:lnTo>
                  <a:lnTo>
                    <a:pt x="f9" y="f13"/>
                  </a:lnTo>
                  <a:lnTo>
                    <a:pt x="f7" y="f14"/>
                  </a:lnTo>
                  <a:lnTo>
                    <a:pt x="f2" y="f15"/>
                  </a:lnTo>
                  <a:lnTo>
                    <a:pt x="f2" y="f16"/>
                  </a:lnTo>
                  <a:lnTo>
                    <a:pt x="f7" y="f17"/>
                  </a:lnTo>
                  <a:lnTo>
                    <a:pt x="f18" y="f19"/>
                  </a:lnTo>
                  <a:lnTo>
                    <a:pt x="f20" y="f21"/>
                  </a:lnTo>
                  <a:lnTo>
                    <a:pt x="f22" y="f23"/>
                  </a:lnTo>
                  <a:lnTo>
                    <a:pt x="f24" y="f25"/>
                  </a:lnTo>
                  <a:lnTo>
                    <a:pt x="f26" y="f27"/>
                  </a:lnTo>
                  <a:lnTo>
                    <a:pt x="f28" y="f29"/>
                  </a:lnTo>
                  <a:lnTo>
                    <a:pt x="f30" y="f31"/>
                  </a:lnTo>
                  <a:lnTo>
                    <a:pt x="f32" y="f4"/>
                  </a:lnTo>
                  <a:lnTo>
                    <a:pt x="f33" y="f4"/>
                  </a:lnTo>
                  <a:lnTo>
                    <a:pt x="f34" y="f31"/>
                  </a:lnTo>
                  <a:lnTo>
                    <a:pt x="f35" y="f36"/>
                  </a:lnTo>
                  <a:lnTo>
                    <a:pt x="f37" y="f38"/>
                  </a:lnTo>
                  <a:lnTo>
                    <a:pt x="f39" y="f25"/>
                  </a:lnTo>
                  <a:lnTo>
                    <a:pt x="f40" y="f23"/>
                  </a:lnTo>
                  <a:lnTo>
                    <a:pt x="f41" y="f42"/>
                  </a:lnTo>
                  <a:lnTo>
                    <a:pt x="f3" y="f43"/>
                  </a:lnTo>
                  <a:lnTo>
                    <a:pt x="f3" y="f44"/>
                  </a:lnTo>
                  <a:lnTo>
                    <a:pt x="f41" y="f45"/>
                  </a:lnTo>
                  <a:lnTo>
                    <a:pt x="f30" y="f40"/>
                  </a:lnTo>
                  <a:lnTo>
                    <a:pt x="f46" y="f47"/>
                  </a:lnTo>
                  <a:lnTo>
                    <a:pt x="f48" y="f13"/>
                  </a:lnTo>
                  <a:lnTo>
                    <a:pt x="f49" y="f12"/>
                  </a:lnTo>
                  <a:lnTo>
                    <a:pt x="f50" y="f51"/>
                  </a:lnTo>
                  <a:lnTo>
                    <a:pt x="f52" y="f53"/>
                  </a:lnTo>
                  <a:lnTo>
                    <a:pt x="f54" y="f7"/>
                  </a:lnTo>
                  <a:lnTo>
                    <a:pt x="f5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 name="Google Shape;56;p15">
              <a:extLst>
                <a:ext uri="{FF2B5EF4-FFF2-40B4-BE49-F238E27FC236}">
                  <a16:creationId xmlns:a16="http://schemas.microsoft.com/office/drawing/2014/main" id="{DD960046-7BB8-4B29-8F3B-8B9B98BCE95C}"/>
                </a:ext>
              </a:extLst>
            </p:cNvPr>
            <p:cNvSpPr/>
            <p:nvPr/>
          </p:nvSpPr>
          <p:spPr>
            <a:xfrm>
              <a:off x="6952960" y="2826437"/>
              <a:ext cx="32214" cy="102906"/>
            </a:xfrm>
            <a:custGeom>
              <a:avLst/>
              <a:gdLst>
                <a:gd name="f0" fmla="val w"/>
                <a:gd name="f1" fmla="val h"/>
                <a:gd name="f2" fmla="val 0"/>
                <a:gd name="f3" fmla="val 1710"/>
                <a:gd name="f4" fmla="val 5463"/>
                <a:gd name="f5" fmla="val 540"/>
                <a:gd name="f6" fmla="val 428"/>
                <a:gd name="f7" fmla="val 23"/>
                <a:gd name="f8" fmla="val 315"/>
                <a:gd name="f9" fmla="val 45"/>
                <a:gd name="f10" fmla="val 226"/>
                <a:gd name="f11" fmla="val 90"/>
                <a:gd name="f12" fmla="val 136"/>
                <a:gd name="f13" fmla="val 158"/>
                <a:gd name="f14" fmla="val 68"/>
                <a:gd name="f15" fmla="val 247"/>
                <a:gd name="f16" fmla="val 337"/>
                <a:gd name="f17" fmla="val 1"/>
                <a:gd name="f18" fmla="val 450"/>
                <a:gd name="f19" fmla="val 607"/>
                <a:gd name="f20" fmla="val 1147"/>
                <a:gd name="f21" fmla="val 113"/>
                <a:gd name="f22" fmla="val 1709"/>
                <a:gd name="f23" fmla="val 203"/>
                <a:gd name="f24" fmla="val 2810"/>
                <a:gd name="f25" fmla="val 248"/>
                <a:gd name="f26" fmla="val 3372"/>
                <a:gd name="f27" fmla="val 3934"/>
                <a:gd name="f28" fmla="val 405"/>
                <a:gd name="f29" fmla="val 4474"/>
                <a:gd name="f30" fmla="val 518"/>
                <a:gd name="f31" fmla="val 5036"/>
                <a:gd name="f32" fmla="val 563"/>
                <a:gd name="f33" fmla="val 5170"/>
                <a:gd name="f34" fmla="val 608"/>
                <a:gd name="f35" fmla="val 5260"/>
                <a:gd name="f36" fmla="val 698"/>
                <a:gd name="f37" fmla="val 5350"/>
                <a:gd name="f38" fmla="val 787"/>
                <a:gd name="f39" fmla="val 5418"/>
                <a:gd name="f40" fmla="val 900"/>
                <a:gd name="f41" fmla="val 5440"/>
                <a:gd name="f42" fmla="val 1012"/>
                <a:gd name="f43" fmla="val 1125"/>
                <a:gd name="f44" fmla="val 1237"/>
                <a:gd name="f45" fmla="val 1349"/>
                <a:gd name="f46" fmla="val 5395"/>
                <a:gd name="f47" fmla="val 1439"/>
                <a:gd name="f48" fmla="val 5328"/>
                <a:gd name="f49" fmla="val 1529"/>
                <a:gd name="f50" fmla="val 1619"/>
                <a:gd name="f51" fmla="val 1664"/>
                <a:gd name="f52" fmla="val 5080"/>
                <a:gd name="f53" fmla="val 4946"/>
                <a:gd name="f54" fmla="val 4833"/>
                <a:gd name="f55" fmla="val 1687"/>
                <a:gd name="f56" fmla="val 4676"/>
                <a:gd name="f57" fmla="val 1597"/>
                <a:gd name="f58" fmla="val 4181"/>
                <a:gd name="f59" fmla="val 3664"/>
                <a:gd name="f60" fmla="val 1462"/>
                <a:gd name="f61" fmla="val 3147"/>
                <a:gd name="f62" fmla="val 1417"/>
                <a:gd name="f63" fmla="val 2630"/>
                <a:gd name="f64" fmla="val 1305"/>
                <a:gd name="f65" fmla="val 1102"/>
                <a:gd name="f66" fmla="val 585"/>
                <a:gd name="f67" fmla="val 1215"/>
                <a:gd name="f68" fmla="val 1080"/>
                <a:gd name="f69" fmla="val 225"/>
                <a:gd name="f70" fmla="val 990"/>
                <a:gd name="f71" fmla="val 135"/>
                <a:gd name="f72" fmla="val 877"/>
                <a:gd name="f73" fmla="val 765"/>
                <a:gd name="f74" fmla="val 653"/>
                <a:gd name="f75" fmla="*/ f0 1 1710"/>
                <a:gd name="f76" fmla="*/ f1 1 5463"/>
                <a:gd name="f77" fmla="+- f4 0 f2"/>
                <a:gd name="f78" fmla="+- f3 0 f2"/>
                <a:gd name="f79" fmla="*/ f78 1 1710"/>
                <a:gd name="f80" fmla="*/ f77 1 5463"/>
                <a:gd name="f81" fmla="*/ f2 1 f79"/>
                <a:gd name="f82" fmla="*/ f3 1 f79"/>
                <a:gd name="f83" fmla="*/ f2 1 f80"/>
                <a:gd name="f84" fmla="*/ f4 1 f80"/>
                <a:gd name="f85" fmla="*/ f81 f75 1"/>
                <a:gd name="f86" fmla="*/ f82 f75 1"/>
                <a:gd name="f87" fmla="*/ f84 f76 1"/>
                <a:gd name="f88" fmla="*/ f83 f76 1"/>
              </a:gdLst>
              <a:ahLst/>
              <a:cxnLst>
                <a:cxn ang="3cd4">
                  <a:pos x="hc" y="t"/>
                </a:cxn>
                <a:cxn ang="0">
                  <a:pos x="r" y="vc"/>
                </a:cxn>
                <a:cxn ang="cd4">
                  <a:pos x="hc" y="b"/>
                </a:cxn>
                <a:cxn ang="cd2">
                  <a:pos x="l" y="vc"/>
                </a:cxn>
              </a:cxnLst>
              <a:rect l="f85" t="f88" r="f86" b="f87"/>
              <a:pathLst>
                <a:path w="1710" h="5463">
                  <a:moveTo>
                    <a:pt x="f5" y="f2"/>
                  </a:moveTo>
                  <a:lnTo>
                    <a:pt x="f6" y="f7"/>
                  </a:lnTo>
                  <a:lnTo>
                    <a:pt x="f8" y="f9"/>
                  </a:lnTo>
                  <a:lnTo>
                    <a:pt x="f10" y="f11"/>
                  </a:lnTo>
                  <a:lnTo>
                    <a:pt x="f12" y="f13"/>
                  </a:lnTo>
                  <a:lnTo>
                    <a:pt x="f14" y="f15"/>
                  </a:lnTo>
                  <a:lnTo>
                    <a:pt x="f7" y="f16"/>
                  </a:lnTo>
                  <a:lnTo>
                    <a:pt x="f17" y="f18"/>
                  </a:lnTo>
                  <a:lnTo>
                    <a:pt x="f17" y="f19"/>
                  </a:lnTo>
                  <a:lnTo>
                    <a:pt x="f14" y="f20"/>
                  </a:lnTo>
                  <a:lnTo>
                    <a:pt x="f21" y="f22"/>
                  </a:lnTo>
                  <a:lnTo>
                    <a:pt x="f23" y="f24"/>
                  </a:lnTo>
                  <a:lnTo>
                    <a:pt x="f25" y="f26"/>
                  </a:lnTo>
                  <a:lnTo>
                    <a:pt x="f8"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46"/>
                  </a:lnTo>
                  <a:lnTo>
                    <a:pt x="f47" y="f48"/>
                  </a:lnTo>
                  <a:lnTo>
                    <a:pt x="f49" y="f35"/>
                  </a:lnTo>
                  <a:lnTo>
                    <a:pt x="f50" y="f33"/>
                  </a:lnTo>
                  <a:lnTo>
                    <a:pt x="f51" y="f52"/>
                  </a:lnTo>
                  <a:lnTo>
                    <a:pt x="f22" y="f53"/>
                  </a:lnTo>
                  <a:lnTo>
                    <a:pt x="f22" y="f54"/>
                  </a:lnTo>
                  <a:lnTo>
                    <a:pt x="f55" y="f56"/>
                  </a:lnTo>
                  <a:lnTo>
                    <a:pt x="f57" y="f58"/>
                  </a:lnTo>
                  <a:lnTo>
                    <a:pt x="f49" y="f59"/>
                  </a:lnTo>
                  <a:lnTo>
                    <a:pt x="f60" y="f61"/>
                  </a:lnTo>
                  <a:lnTo>
                    <a:pt x="f62" y="f63"/>
                  </a:lnTo>
                  <a:lnTo>
                    <a:pt x="f45" y="f50"/>
                  </a:lnTo>
                  <a:lnTo>
                    <a:pt x="f64" y="f65"/>
                  </a:lnTo>
                  <a:lnTo>
                    <a:pt x="f44" y="f66"/>
                  </a:lnTo>
                  <a:lnTo>
                    <a:pt x="f67" y="f18"/>
                  </a:lnTo>
                  <a:lnTo>
                    <a:pt x="f20" y="f16"/>
                  </a:lnTo>
                  <a:lnTo>
                    <a:pt x="f68" y="f69"/>
                  </a:lnTo>
                  <a:lnTo>
                    <a:pt x="f70" y="f71"/>
                  </a:lnTo>
                  <a:lnTo>
                    <a:pt x="f72" y="f11"/>
                  </a:lnTo>
                  <a:lnTo>
                    <a:pt x="f73" y="f9"/>
                  </a:lnTo>
                  <a:lnTo>
                    <a:pt x="f74"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 name="Google Shape;57;p15">
              <a:extLst>
                <a:ext uri="{FF2B5EF4-FFF2-40B4-BE49-F238E27FC236}">
                  <a16:creationId xmlns:a16="http://schemas.microsoft.com/office/drawing/2014/main" id="{8DD1A779-4D8B-721F-6B9D-B82FAB8D3E02}"/>
                </a:ext>
              </a:extLst>
            </p:cNvPr>
            <p:cNvSpPr/>
            <p:nvPr/>
          </p:nvSpPr>
          <p:spPr>
            <a:xfrm>
              <a:off x="6967371" y="2664250"/>
              <a:ext cx="22869" cy="23317"/>
            </a:xfrm>
            <a:custGeom>
              <a:avLst/>
              <a:gdLst>
                <a:gd name="f0" fmla="val w"/>
                <a:gd name="f1" fmla="val h"/>
                <a:gd name="f2" fmla="val 0"/>
                <a:gd name="f3" fmla="val 1214"/>
                <a:gd name="f4" fmla="val 1238"/>
                <a:gd name="f5" fmla="val 562"/>
                <a:gd name="f6" fmla="val 1"/>
                <a:gd name="f7" fmla="val 427"/>
                <a:gd name="f8" fmla="val 23"/>
                <a:gd name="f9" fmla="val 292"/>
                <a:gd name="f10" fmla="val 68"/>
                <a:gd name="f11" fmla="val 202"/>
                <a:gd name="f12" fmla="val 136"/>
                <a:gd name="f13" fmla="val 112"/>
                <a:gd name="f14" fmla="val 225"/>
                <a:gd name="f15" fmla="val 45"/>
                <a:gd name="f16" fmla="val 315"/>
                <a:gd name="f17" fmla="val 22"/>
                <a:gd name="f18" fmla="val 428"/>
                <a:gd name="f19" fmla="val 540"/>
                <a:gd name="f20" fmla="val 653"/>
                <a:gd name="f21" fmla="val 787"/>
                <a:gd name="f22" fmla="val 67"/>
                <a:gd name="f23" fmla="val 877"/>
                <a:gd name="f24" fmla="val 135"/>
                <a:gd name="f25" fmla="val 990"/>
                <a:gd name="f26" fmla="val 1080"/>
                <a:gd name="f27" fmla="val 1147"/>
                <a:gd name="f28" fmla="val 382"/>
                <a:gd name="f29" fmla="val 1192"/>
                <a:gd name="f30" fmla="val 517"/>
                <a:gd name="f31" fmla="val 1237"/>
                <a:gd name="f32" fmla="val 629"/>
                <a:gd name="f33" fmla="val 764"/>
                <a:gd name="f34" fmla="val 1215"/>
                <a:gd name="f35" fmla="val 899"/>
                <a:gd name="f36" fmla="val 1012"/>
                <a:gd name="f37" fmla="val 1101"/>
                <a:gd name="f38" fmla="val 1146"/>
                <a:gd name="f39" fmla="val 900"/>
                <a:gd name="f40" fmla="val 1191"/>
                <a:gd name="f41" fmla="val 675"/>
                <a:gd name="f42" fmla="val 563"/>
                <a:gd name="f43" fmla="val 1169"/>
                <a:gd name="f44" fmla="val 450"/>
                <a:gd name="f45" fmla="val 338"/>
                <a:gd name="f46" fmla="val 1079"/>
                <a:gd name="f47" fmla="val 248"/>
                <a:gd name="f48" fmla="val 158"/>
                <a:gd name="f49" fmla="val 922"/>
                <a:gd name="f50" fmla="val 809"/>
                <a:gd name="f51" fmla="val 697"/>
                <a:gd name="f52" fmla="*/ f0 1 1214"/>
                <a:gd name="f53" fmla="*/ f1 1 1238"/>
                <a:gd name="f54" fmla="+- f4 0 f2"/>
                <a:gd name="f55" fmla="+- f3 0 f2"/>
                <a:gd name="f56" fmla="*/ f55 1 1214"/>
                <a:gd name="f57" fmla="*/ f54 1 1238"/>
                <a:gd name="f58" fmla="*/ f2 1 f56"/>
                <a:gd name="f59" fmla="*/ f3 1 f56"/>
                <a:gd name="f60" fmla="*/ f2 1 f57"/>
                <a:gd name="f61" fmla="*/ f4 1 f57"/>
                <a:gd name="f62" fmla="*/ f58 f52 1"/>
                <a:gd name="f63" fmla="*/ f59 f52 1"/>
                <a:gd name="f64" fmla="*/ f61 f53 1"/>
                <a:gd name="f65" fmla="*/ f60 f53 1"/>
              </a:gdLst>
              <a:ahLst/>
              <a:cxnLst>
                <a:cxn ang="3cd4">
                  <a:pos x="hc" y="t"/>
                </a:cxn>
                <a:cxn ang="0">
                  <a:pos x="r" y="vc"/>
                </a:cxn>
                <a:cxn ang="cd4">
                  <a:pos x="hc" y="b"/>
                </a:cxn>
                <a:cxn ang="cd2">
                  <a:pos x="l" y="vc"/>
                </a:cxn>
              </a:cxnLst>
              <a:rect l="f62" t="f65" r="f63" b="f64"/>
              <a:pathLst>
                <a:path w="1214" h="123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11" y="f26"/>
                  </a:lnTo>
                  <a:lnTo>
                    <a:pt x="f9" y="f27"/>
                  </a:lnTo>
                  <a:lnTo>
                    <a:pt x="f28" y="f29"/>
                  </a:lnTo>
                  <a:lnTo>
                    <a:pt x="f30" y="f31"/>
                  </a:lnTo>
                  <a:lnTo>
                    <a:pt x="f32" y="f31"/>
                  </a:lnTo>
                  <a:lnTo>
                    <a:pt x="f33" y="f34"/>
                  </a:lnTo>
                  <a:lnTo>
                    <a:pt x="f35" y="f27"/>
                  </a:lnTo>
                  <a:lnTo>
                    <a:pt x="f36" y="f26"/>
                  </a:lnTo>
                  <a:lnTo>
                    <a:pt x="f37" y="f25"/>
                  </a:lnTo>
                  <a:lnTo>
                    <a:pt x="f38" y="f39"/>
                  </a:lnTo>
                  <a:lnTo>
                    <a:pt x="f40" y="f21"/>
                  </a:lnTo>
                  <a:lnTo>
                    <a:pt x="f3" y="f41"/>
                  </a:lnTo>
                  <a:lnTo>
                    <a:pt x="f40" y="f42"/>
                  </a:lnTo>
                  <a:lnTo>
                    <a:pt x="f43" y="f44"/>
                  </a:lnTo>
                  <a:lnTo>
                    <a:pt x="f38" y="f45"/>
                  </a:lnTo>
                  <a:lnTo>
                    <a:pt x="f46" y="f47"/>
                  </a:lnTo>
                  <a:lnTo>
                    <a:pt x="f36" y="f48"/>
                  </a:lnTo>
                  <a:lnTo>
                    <a:pt x="f49" y="f10"/>
                  </a:lnTo>
                  <a:lnTo>
                    <a:pt x="f50" y="f8"/>
                  </a:lnTo>
                  <a:lnTo>
                    <a:pt x="f51"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 name="Google Shape;58;p15">
              <a:extLst>
                <a:ext uri="{FF2B5EF4-FFF2-40B4-BE49-F238E27FC236}">
                  <a16:creationId xmlns:a16="http://schemas.microsoft.com/office/drawing/2014/main" id="{6324BE52-3210-D255-EDC8-D5BF08DD8F5B}"/>
                </a:ext>
              </a:extLst>
            </p:cNvPr>
            <p:cNvSpPr/>
            <p:nvPr/>
          </p:nvSpPr>
          <p:spPr>
            <a:xfrm>
              <a:off x="7021567" y="2966176"/>
              <a:ext cx="34317" cy="110953"/>
            </a:xfrm>
            <a:custGeom>
              <a:avLst/>
              <a:gdLst>
                <a:gd name="f0" fmla="val 360"/>
                <a:gd name="f1" fmla="val 180"/>
                <a:gd name="f2" fmla="val w"/>
                <a:gd name="f3" fmla="val h"/>
                <a:gd name="f4" fmla="val 0"/>
                <a:gd name="f5" fmla="val 1822"/>
                <a:gd name="f6" fmla="val 5890"/>
                <a:gd name="f7" fmla="val 585"/>
                <a:gd name="f8" fmla="val 472"/>
                <a:gd name="f9" fmla="val 23"/>
                <a:gd name="f10" fmla="val 45"/>
                <a:gd name="f11" fmla="val 248"/>
                <a:gd name="f12" fmla="val 90"/>
                <a:gd name="f13" fmla="val 158"/>
                <a:gd name="f14" fmla="val 607"/>
                <a:gd name="f15" fmla="val 135"/>
                <a:gd name="f16" fmla="val 1821"/>
                <a:gd name="f17" fmla="val 270"/>
                <a:gd name="f18" fmla="val 3035"/>
                <a:gd name="f19" fmla="val 450"/>
                <a:gd name="f20" fmla="val 4226"/>
                <a:gd name="f21" fmla="val 630"/>
                <a:gd name="f22" fmla="val 5440"/>
                <a:gd name="f23" fmla="val 652"/>
                <a:gd name="f24" fmla="val 5575"/>
                <a:gd name="f25" fmla="val 720"/>
                <a:gd name="f26" fmla="val 5687"/>
                <a:gd name="f27" fmla="val 787"/>
                <a:gd name="f28" fmla="val 5755"/>
                <a:gd name="f29" fmla="val 877"/>
                <a:gd name="f30" fmla="val 5822"/>
                <a:gd name="f31" fmla="val 989"/>
                <a:gd name="f32" fmla="val 5867"/>
                <a:gd name="f33" fmla="val 1079"/>
                <a:gd name="f34" fmla="val 1192"/>
                <a:gd name="f35" fmla="val 1304"/>
                <a:gd name="f36" fmla="val 5845"/>
                <a:gd name="f37" fmla="val 1416"/>
                <a:gd name="f38" fmla="val 5800"/>
                <a:gd name="f39" fmla="val 1529"/>
                <a:gd name="f40" fmla="val 1619"/>
                <a:gd name="f41" fmla="val 1709"/>
                <a:gd name="f42" fmla="val 1754"/>
                <a:gd name="f43" fmla="val 5485"/>
                <a:gd name="f44" fmla="val 1799"/>
                <a:gd name="f45" fmla="val 5373"/>
                <a:gd name="f46" fmla="val 5238"/>
                <a:gd name="f47" fmla="val 5103"/>
                <a:gd name="f48" fmla="val 1641"/>
                <a:gd name="f49" fmla="val 3979"/>
                <a:gd name="f50" fmla="val 1484"/>
                <a:gd name="f51" fmla="val 2855"/>
                <a:gd name="f52" fmla="val 1349"/>
                <a:gd name="f53" fmla="val 1731"/>
                <a:gd name="f54" fmla="val 1259"/>
                <a:gd name="f55" fmla="val 1214"/>
                <a:gd name="f56" fmla="val 1169"/>
                <a:gd name="f57" fmla="val 337"/>
                <a:gd name="f58" fmla="val 1102"/>
                <a:gd name="f59" fmla="val 225"/>
                <a:gd name="f60" fmla="val 1012"/>
                <a:gd name="f61" fmla="val 922"/>
                <a:gd name="f62" fmla="val 810"/>
                <a:gd name="f63" fmla="val 697"/>
                <a:gd name="f64" fmla="*/ f2 1 1822"/>
                <a:gd name="f65" fmla="*/ f3 1 5890"/>
                <a:gd name="f66" fmla="+- f6 0 f4"/>
                <a:gd name="f67" fmla="+- f5 0 f4"/>
                <a:gd name="f68" fmla="*/ f67 1 1822"/>
                <a:gd name="f69" fmla="*/ f66 1 5890"/>
                <a:gd name="f70" fmla="*/ f4 1 f68"/>
                <a:gd name="f71" fmla="*/ f5 1 f68"/>
                <a:gd name="f72" fmla="*/ f4 1 f69"/>
                <a:gd name="f73" fmla="*/ f6 1 f69"/>
                <a:gd name="f74" fmla="*/ f70 f64 1"/>
                <a:gd name="f75" fmla="*/ f71 f64 1"/>
                <a:gd name="f76" fmla="*/ f73 f65 1"/>
                <a:gd name="f77" fmla="*/ f72 f65 1"/>
              </a:gdLst>
              <a:ahLst/>
              <a:cxnLst>
                <a:cxn ang="3cd4">
                  <a:pos x="hc" y="t"/>
                </a:cxn>
                <a:cxn ang="0">
                  <a:pos x="r" y="vc"/>
                </a:cxn>
                <a:cxn ang="cd4">
                  <a:pos x="hc" y="b"/>
                </a:cxn>
                <a:cxn ang="cd2">
                  <a:pos x="l" y="vc"/>
                </a:cxn>
              </a:cxnLst>
              <a:rect l="f74" t="f77" r="f75" b="f76"/>
              <a:pathLst>
                <a:path w="1822" h="5890">
                  <a:moveTo>
                    <a:pt x="f7" y="f4"/>
                  </a:moveTo>
                  <a:lnTo>
                    <a:pt x="f8" y="f9"/>
                  </a:lnTo>
                  <a:lnTo>
                    <a:pt x="f0" y="f10"/>
                  </a:lnTo>
                  <a:lnTo>
                    <a:pt x="f11" y="f12"/>
                  </a:lnTo>
                  <a:lnTo>
                    <a:pt x="f1" y="f13"/>
                  </a:lnTo>
                  <a:lnTo>
                    <a:pt x="f12" y="f11"/>
                  </a:lnTo>
                  <a:lnTo>
                    <a:pt x="f10" y="f0"/>
                  </a:lnTo>
                  <a:lnTo>
                    <a:pt x="f9" y="f8"/>
                  </a:lnTo>
                  <a:lnTo>
                    <a:pt x="f4" y="f14"/>
                  </a:lnTo>
                  <a:lnTo>
                    <a:pt x="f15" y="f16"/>
                  </a:lnTo>
                  <a:lnTo>
                    <a:pt x="f17" y="f18"/>
                  </a:lnTo>
                  <a:lnTo>
                    <a:pt x="f19" y="f20"/>
                  </a:lnTo>
                  <a:lnTo>
                    <a:pt x="f21" y="f22"/>
                  </a:lnTo>
                  <a:lnTo>
                    <a:pt x="f23" y="f24"/>
                  </a:lnTo>
                  <a:lnTo>
                    <a:pt x="f25" y="f26"/>
                  </a:lnTo>
                  <a:lnTo>
                    <a:pt x="f27" y="f28"/>
                  </a:lnTo>
                  <a:lnTo>
                    <a:pt x="f29" y="f30"/>
                  </a:lnTo>
                  <a:lnTo>
                    <a:pt x="f31" y="f32"/>
                  </a:lnTo>
                  <a:lnTo>
                    <a:pt x="f33" y="f6"/>
                  </a:lnTo>
                  <a:lnTo>
                    <a:pt x="f34" y="f32"/>
                  </a:lnTo>
                  <a:lnTo>
                    <a:pt x="f35" y="f36"/>
                  </a:lnTo>
                  <a:lnTo>
                    <a:pt x="f37" y="f38"/>
                  </a:lnTo>
                  <a:lnTo>
                    <a:pt x="f39" y="f28"/>
                  </a:lnTo>
                  <a:lnTo>
                    <a:pt x="f40" y="f26"/>
                  </a:lnTo>
                  <a:lnTo>
                    <a:pt x="f41" y="f24"/>
                  </a:lnTo>
                  <a:lnTo>
                    <a:pt x="f42" y="f43"/>
                  </a:lnTo>
                  <a:lnTo>
                    <a:pt x="f44" y="f45"/>
                  </a:lnTo>
                  <a:lnTo>
                    <a:pt x="f16" y="f46"/>
                  </a:lnTo>
                  <a:lnTo>
                    <a:pt x="f16" y="f47"/>
                  </a:lnTo>
                  <a:lnTo>
                    <a:pt x="f48" y="f49"/>
                  </a:lnTo>
                  <a:lnTo>
                    <a:pt x="f50" y="f51"/>
                  </a:lnTo>
                  <a:lnTo>
                    <a:pt x="f52" y="f53"/>
                  </a:lnTo>
                  <a:lnTo>
                    <a:pt x="f54" y="f14"/>
                  </a:lnTo>
                  <a:lnTo>
                    <a:pt x="f55" y="f19"/>
                  </a:lnTo>
                  <a:lnTo>
                    <a:pt x="f56" y="f57"/>
                  </a:lnTo>
                  <a:lnTo>
                    <a:pt x="f58" y="f59"/>
                  </a:lnTo>
                  <a:lnTo>
                    <a:pt x="f60" y="f13"/>
                  </a:lnTo>
                  <a:lnTo>
                    <a:pt x="f61" y="f12"/>
                  </a:lnTo>
                  <a:lnTo>
                    <a:pt x="f62" y="f10"/>
                  </a:lnTo>
                  <a:lnTo>
                    <a:pt x="f63" y="f9"/>
                  </a:lnTo>
                  <a:lnTo>
                    <a:pt x="f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 name="Google Shape;59;p15">
              <a:extLst>
                <a:ext uri="{FF2B5EF4-FFF2-40B4-BE49-F238E27FC236}">
                  <a16:creationId xmlns:a16="http://schemas.microsoft.com/office/drawing/2014/main" id="{83DF104D-790D-E2AF-5E32-A1B73D8A1A45}"/>
                </a:ext>
              </a:extLst>
            </p:cNvPr>
            <p:cNvSpPr/>
            <p:nvPr/>
          </p:nvSpPr>
          <p:spPr>
            <a:xfrm>
              <a:off x="6684510" y="2442362"/>
              <a:ext cx="27102" cy="56345"/>
            </a:xfrm>
            <a:custGeom>
              <a:avLst/>
              <a:gdLst>
                <a:gd name="f0" fmla="val 360"/>
                <a:gd name="f1" fmla="val 180"/>
                <a:gd name="f2" fmla="val w"/>
                <a:gd name="f3" fmla="val h"/>
                <a:gd name="f4" fmla="val 0"/>
                <a:gd name="f5" fmla="val 1439"/>
                <a:gd name="f6" fmla="val 2991"/>
                <a:gd name="f7" fmla="val 495"/>
                <a:gd name="f8" fmla="val 1"/>
                <a:gd name="f9" fmla="val 382"/>
                <a:gd name="f10" fmla="val 46"/>
                <a:gd name="f11" fmla="val 270"/>
                <a:gd name="f12" fmla="val 113"/>
                <a:gd name="f13" fmla="val 90"/>
                <a:gd name="f14" fmla="val 45"/>
                <a:gd name="f15" fmla="val 383"/>
                <a:gd name="f16" fmla="val 608"/>
                <a:gd name="f17" fmla="val 2383"/>
                <a:gd name="f18" fmla="val 202"/>
                <a:gd name="f19" fmla="val 2518"/>
                <a:gd name="f20" fmla="val 247"/>
                <a:gd name="f21" fmla="val 2631"/>
                <a:gd name="f22" fmla="val 315"/>
                <a:gd name="f23" fmla="val 2721"/>
                <a:gd name="f24" fmla="val 2811"/>
                <a:gd name="f25" fmla="val 472"/>
                <a:gd name="f26" fmla="val 2900"/>
                <a:gd name="f27" fmla="val 562"/>
                <a:gd name="f28" fmla="val 2945"/>
                <a:gd name="f29" fmla="val 697"/>
                <a:gd name="f30" fmla="val 2990"/>
                <a:gd name="f31" fmla="val 944"/>
                <a:gd name="f32" fmla="val 1057"/>
                <a:gd name="f33" fmla="val 1146"/>
                <a:gd name="f34" fmla="val 2878"/>
                <a:gd name="f35" fmla="val 1259"/>
                <a:gd name="f36" fmla="val 1326"/>
                <a:gd name="f37" fmla="val 1394"/>
                <a:gd name="f38" fmla="val 2608"/>
                <a:gd name="f39" fmla="val 1416"/>
                <a:gd name="f40" fmla="val 2496"/>
                <a:gd name="f41" fmla="val 1236"/>
                <a:gd name="f42" fmla="val 1214"/>
                <a:gd name="f43" fmla="val 473"/>
                <a:gd name="f44" fmla="val 1169"/>
                <a:gd name="f45" fmla="val 1124"/>
                <a:gd name="f46" fmla="val 158"/>
                <a:gd name="f47" fmla="val 967"/>
                <a:gd name="f48" fmla="val 91"/>
                <a:gd name="f49" fmla="val 854"/>
                <a:gd name="f50" fmla="val 742"/>
                <a:gd name="f51" fmla="*/ f2 1 1439"/>
                <a:gd name="f52" fmla="*/ f3 1 2991"/>
                <a:gd name="f53" fmla="+- f6 0 f4"/>
                <a:gd name="f54" fmla="+- f5 0 f4"/>
                <a:gd name="f55" fmla="*/ f54 1 1439"/>
                <a:gd name="f56" fmla="*/ f53 1 2991"/>
                <a:gd name="f57" fmla="*/ f4 1 f55"/>
                <a:gd name="f58" fmla="*/ f5 1 f55"/>
                <a:gd name="f59" fmla="*/ f4 1 f56"/>
                <a:gd name="f60" fmla="*/ f6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1439" h="2991">
                  <a:moveTo>
                    <a:pt x="f7" y="f8"/>
                  </a:moveTo>
                  <a:lnTo>
                    <a:pt x="f9" y="f10"/>
                  </a:lnTo>
                  <a:lnTo>
                    <a:pt x="f11" y="f12"/>
                  </a:lnTo>
                  <a:lnTo>
                    <a:pt x="f1" y="f1"/>
                  </a:lnTo>
                  <a:lnTo>
                    <a:pt x="f13" y="f11"/>
                  </a:lnTo>
                  <a:lnTo>
                    <a:pt x="f14" y="f15"/>
                  </a:lnTo>
                  <a:lnTo>
                    <a:pt x="f4" y="f7"/>
                  </a:lnTo>
                  <a:lnTo>
                    <a:pt x="f4" y="f16"/>
                  </a:lnTo>
                  <a:lnTo>
                    <a:pt x="f1" y="f17"/>
                  </a:lnTo>
                  <a:lnTo>
                    <a:pt x="f18" y="f19"/>
                  </a:lnTo>
                  <a:lnTo>
                    <a:pt x="f20" y="f21"/>
                  </a:lnTo>
                  <a:lnTo>
                    <a:pt x="f22" y="f23"/>
                  </a:lnTo>
                  <a:lnTo>
                    <a:pt x="f9" y="f24"/>
                  </a:lnTo>
                  <a:lnTo>
                    <a:pt x="f25" y="f26"/>
                  </a:lnTo>
                  <a:lnTo>
                    <a:pt x="f27" y="f28"/>
                  </a:lnTo>
                  <a:lnTo>
                    <a:pt x="f29" y="f30"/>
                  </a:lnTo>
                  <a:lnTo>
                    <a:pt x="f31" y="f30"/>
                  </a:lnTo>
                  <a:lnTo>
                    <a:pt x="f32" y="f28"/>
                  </a:lnTo>
                  <a:lnTo>
                    <a:pt x="f33" y="f34"/>
                  </a:lnTo>
                  <a:lnTo>
                    <a:pt x="f35" y="f24"/>
                  </a:lnTo>
                  <a:lnTo>
                    <a:pt x="f36" y="f23"/>
                  </a:lnTo>
                  <a:lnTo>
                    <a:pt x="f37" y="f38"/>
                  </a:lnTo>
                  <a:lnTo>
                    <a:pt x="f39" y="f40"/>
                  </a:lnTo>
                  <a:lnTo>
                    <a:pt x="f5" y="f17"/>
                  </a:lnTo>
                  <a:lnTo>
                    <a:pt x="f41" y="f16"/>
                  </a:lnTo>
                  <a:lnTo>
                    <a:pt x="f42" y="f43"/>
                  </a:lnTo>
                  <a:lnTo>
                    <a:pt x="f44" y="f0"/>
                  </a:lnTo>
                  <a:lnTo>
                    <a:pt x="f45" y="f11"/>
                  </a:lnTo>
                  <a:lnTo>
                    <a:pt x="f32" y="f46"/>
                  </a:lnTo>
                  <a:lnTo>
                    <a:pt x="f47" y="f48"/>
                  </a:lnTo>
                  <a:lnTo>
                    <a:pt x="f49" y="f10"/>
                  </a:lnTo>
                  <a:lnTo>
                    <a:pt x="f50"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 name="Google Shape;60;p15">
              <a:extLst>
                <a:ext uri="{FF2B5EF4-FFF2-40B4-BE49-F238E27FC236}">
                  <a16:creationId xmlns:a16="http://schemas.microsoft.com/office/drawing/2014/main" id="{CB3DAE6F-DED3-F7AD-A97F-8C5E645FFA82}"/>
                </a:ext>
              </a:extLst>
            </p:cNvPr>
            <p:cNvSpPr/>
            <p:nvPr/>
          </p:nvSpPr>
          <p:spPr>
            <a:xfrm>
              <a:off x="6704399" y="2693904"/>
              <a:ext cx="33476" cy="154990"/>
            </a:xfrm>
            <a:custGeom>
              <a:avLst/>
              <a:gdLst>
                <a:gd name="f0" fmla="val 360"/>
                <a:gd name="f1" fmla="val w"/>
                <a:gd name="f2" fmla="val h"/>
                <a:gd name="f3" fmla="val 0"/>
                <a:gd name="f4" fmla="val 1777"/>
                <a:gd name="f5" fmla="val 8228"/>
                <a:gd name="f6" fmla="val 473"/>
                <a:gd name="f7" fmla="val 23"/>
                <a:gd name="f8" fmla="val 248"/>
                <a:gd name="f9" fmla="val 90"/>
                <a:gd name="f10" fmla="val 158"/>
                <a:gd name="f11" fmla="val 225"/>
                <a:gd name="f12" fmla="val 46"/>
                <a:gd name="f13" fmla="val 337"/>
                <a:gd name="f14" fmla="val 1"/>
                <a:gd name="f15" fmla="val 450"/>
                <a:gd name="f16" fmla="val 607"/>
                <a:gd name="f17" fmla="val 68"/>
                <a:gd name="f18" fmla="val 1484"/>
                <a:gd name="f19" fmla="val 135"/>
                <a:gd name="f20" fmla="val 2361"/>
                <a:gd name="f21" fmla="val 315"/>
                <a:gd name="f22" fmla="val 4114"/>
                <a:gd name="f23" fmla="val 5867"/>
                <a:gd name="f24" fmla="val 495"/>
                <a:gd name="f25" fmla="val 6766"/>
                <a:gd name="f26" fmla="val 540"/>
                <a:gd name="f27" fmla="val 7643"/>
                <a:gd name="f28" fmla="val 7778"/>
                <a:gd name="f29" fmla="val 585"/>
                <a:gd name="f30" fmla="val 7890"/>
                <a:gd name="f31" fmla="val 652"/>
                <a:gd name="f32" fmla="val 8003"/>
                <a:gd name="f33" fmla="val 720"/>
                <a:gd name="f34" fmla="val 8093"/>
                <a:gd name="f35" fmla="val 832"/>
                <a:gd name="f36" fmla="val 8160"/>
                <a:gd name="f37" fmla="val 922"/>
                <a:gd name="f38" fmla="val 8205"/>
                <a:gd name="f39" fmla="val 1035"/>
                <a:gd name="f40" fmla="val 1282"/>
                <a:gd name="f41" fmla="val 1394"/>
                <a:gd name="f42" fmla="val 8183"/>
                <a:gd name="f43" fmla="val 8138"/>
                <a:gd name="f44" fmla="val 1574"/>
                <a:gd name="f45" fmla="val 8070"/>
                <a:gd name="f46" fmla="val 1664"/>
                <a:gd name="f47" fmla="val 7980"/>
                <a:gd name="f48" fmla="val 1709"/>
                <a:gd name="f49" fmla="val 1754"/>
                <a:gd name="f50" fmla="val 7756"/>
                <a:gd name="f51" fmla="val 1776"/>
                <a:gd name="f52" fmla="val 7621"/>
                <a:gd name="f53" fmla="val 1731"/>
                <a:gd name="f54" fmla="val 6744"/>
                <a:gd name="f55" fmla="val 1686"/>
                <a:gd name="f56" fmla="val 1552"/>
                <a:gd name="f57" fmla="val 4091"/>
                <a:gd name="f58" fmla="val 1372"/>
                <a:gd name="f59" fmla="val 2338"/>
                <a:gd name="f60" fmla="val 1304"/>
                <a:gd name="f61" fmla="val 1461"/>
                <a:gd name="f62" fmla="val 1237"/>
                <a:gd name="f63" fmla="val 1214"/>
                <a:gd name="f64" fmla="val 1169"/>
                <a:gd name="f65" fmla="val 1102"/>
                <a:gd name="f66" fmla="val 1012"/>
                <a:gd name="f67" fmla="val 810"/>
                <a:gd name="f68" fmla="val 697"/>
                <a:gd name="f69" fmla="*/ f1 1 1777"/>
                <a:gd name="f70" fmla="*/ f2 1 8228"/>
                <a:gd name="f71" fmla="+- f5 0 f3"/>
                <a:gd name="f72" fmla="+- f4 0 f3"/>
                <a:gd name="f73" fmla="*/ f72 1 1777"/>
                <a:gd name="f74" fmla="*/ f71 1 8228"/>
                <a:gd name="f75" fmla="*/ f3 1 f73"/>
                <a:gd name="f76" fmla="*/ f4 1 f73"/>
                <a:gd name="f77" fmla="*/ f3 1 f74"/>
                <a:gd name="f78" fmla="*/ f5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1777" h="8228">
                  <a:moveTo>
                    <a:pt x="f6" y="f3"/>
                  </a:moveTo>
                  <a:lnTo>
                    <a:pt x="f0" y="f7"/>
                  </a:lnTo>
                  <a:lnTo>
                    <a:pt x="f8" y="f9"/>
                  </a:lnTo>
                  <a:lnTo>
                    <a:pt x="f10" y="f10"/>
                  </a:lnTo>
                  <a:lnTo>
                    <a:pt x="f9" y="f11"/>
                  </a:lnTo>
                  <a:lnTo>
                    <a:pt x="f12" y="f13"/>
                  </a:lnTo>
                  <a:lnTo>
                    <a:pt x="f14" y="f15"/>
                  </a:lnTo>
                  <a:lnTo>
                    <a:pt x="f14" y="f16"/>
                  </a:lnTo>
                  <a:lnTo>
                    <a:pt x="f17" y="f18"/>
                  </a:lnTo>
                  <a:lnTo>
                    <a:pt x="f19" y="f20"/>
                  </a:lnTo>
                  <a:lnTo>
                    <a:pt x="f21" y="f22"/>
                  </a:lnTo>
                  <a:lnTo>
                    <a:pt x="f15" y="f23"/>
                  </a:lnTo>
                  <a:lnTo>
                    <a:pt x="f24" y="f25"/>
                  </a:lnTo>
                  <a:lnTo>
                    <a:pt x="f26" y="f27"/>
                  </a:lnTo>
                  <a:lnTo>
                    <a:pt x="f26" y="f28"/>
                  </a:lnTo>
                  <a:lnTo>
                    <a:pt x="f29" y="f30"/>
                  </a:lnTo>
                  <a:lnTo>
                    <a:pt x="f31" y="f32"/>
                  </a:lnTo>
                  <a:lnTo>
                    <a:pt x="f33" y="f34"/>
                  </a:lnTo>
                  <a:lnTo>
                    <a:pt x="f35" y="f36"/>
                  </a:lnTo>
                  <a:lnTo>
                    <a:pt x="f37" y="f38"/>
                  </a:lnTo>
                  <a:lnTo>
                    <a:pt x="f39" y="f5"/>
                  </a:lnTo>
                  <a:lnTo>
                    <a:pt x="f40" y="f5"/>
                  </a:lnTo>
                  <a:lnTo>
                    <a:pt x="f41" y="f42"/>
                  </a:lnTo>
                  <a:lnTo>
                    <a:pt x="f18" y="f43"/>
                  </a:lnTo>
                  <a:lnTo>
                    <a:pt x="f44" y="f45"/>
                  </a:lnTo>
                  <a:lnTo>
                    <a:pt x="f46" y="f47"/>
                  </a:lnTo>
                  <a:lnTo>
                    <a:pt x="f48" y="f30"/>
                  </a:lnTo>
                  <a:lnTo>
                    <a:pt x="f49" y="f50"/>
                  </a:lnTo>
                  <a:lnTo>
                    <a:pt x="f51" y="f52"/>
                  </a:lnTo>
                  <a:lnTo>
                    <a:pt x="f53" y="f54"/>
                  </a:lnTo>
                  <a:lnTo>
                    <a:pt x="f55" y="f23"/>
                  </a:lnTo>
                  <a:lnTo>
                    <a:pt x="f56" y="f57"/>
                  </a:lnTo>
                  <a:lnTo>
                    <a:pt x="f58" y="f59"/>
                  </a:lnTo>
                  <a:lnTo>
                    <a:pt x="f60" y="f61"/>
                  </a:lnTo>
                  <a:lnTo>
                    <a:pt x="f62" y="f29"/>
                  </a:lnTo>
                  <a:lnTo>
                    <a:pt x="f63" y="f15"/>
                  </a:lnTo>
                  <a:lnTo>
                    <a:pt x="f64" y="f21"/>
                  </a:lnTo>
                  <a:lnTo>
                    <a:pt x="f65" y="f11"/>
                  </a:lnTo>
                  <a:lnTo>
                    <a:pt x="f66" y="f19"/>
                  </a:lnTo>
                  <a:lnTo>
                    <a:pt x="f37" y="f17"/>
                  </a:lnTo>
                  <a:lnTo>
                    <a:pt x="f67" y="f7"/>
                  </a:lnTo>
                  <a:lnTo>
                    <a:pt x="f68"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 name="Google Shape;61;p15">
              <a:extLst>
                <a:ext uri="{FF2B5EF4-FFF2-40B4-BE49-F238E27FC236}">
                  <a16:creationId xmlns:a16="http://schemas.microsoft.com/office/drawing/2014/main" id="{3D70CAF6-012B-757E-C925-F10F74A6B772}"/>
                </a:ext>
              </a:extLst>
            </p:cNvPr>
            <p:cNvSpPr/>
            <p:nvPr/>
          </p:nvSpPr>
          <p:spPr>
            <a:xfrm>
              <a:off x="6741660" y="2606250"/>
              <a:ext cx="23317" cy="71149"/>
            </a:xfrm>
            <a:custGeom>
              <a:avLst/>
              <a:gdLst>
                <a:gd name="f0" fmla="val w"/>
                <a:gd name="f1" fmla="val h"/>
                <a:gd name="f2" fmla="val 0"/>
                <a:gd name="f3" fmla="val 1238"/>
                <a:gd name="f4" fmla="val 3777"/>
                <a:gd name="f5" fmla="val 518"/>
                <a:gd name="f6" fmla="val 405"/>
                <a:gd name="f7" fmla="val 23"/>
                <a:gd name="f8" fmla="val 293"/>
                <a:gd name="f9" fmla="val 90"/>
                <a:gd name="f10" fmla="val 203"/>
                <a:gd name="f11" fmla="val 157"/>
                <a:gd name="f12" fmla="val 136"/>
                <a:gd name="f13" fmla="val 225"/>
                <a:gd name="f14" fmla="val 68"/>
                <a:gd name="f15" fmla="val 337"/>
                <a:gd name="f16" fmla="val 450"/>
                <a:gd name="f17" fmla="val 1"/>
                <a:gd name="f18" fmla="val 607"/>
                <a:gd name="f19" fmla="val 3170"/>
                <a:gd name="f20" fmla="val 3327"/>
                <a:gd name="f21" fmla="val 46"/>
                <a:gd name="f22" fmla="val 3439"/>
                <a:gd name="f23" fmla="val 113"/>
                <a:gd name="f24" fmla="val 3529"/>
                <a:gd name="f25" fmla="val 3619"/>
                <a:gd name="f26" fmla="val 3687"/>
                <a:gd name="f27" fmla="val 383"/>
                <a:gd name="f28" fmla="val 3732"/>
                <a:gd name="f29" fmla="val 495"/>
                <a:gd name="f30" fmla="val 3754"/>
                <a:gd name="f31" fmla="val 630"/>
                <a:gd name="f32" fmla="val 743"/>
                <a:gd name="f33" fmla="val 855"/>
                <a:gd name="f34" fmla="val 945"/>
                <a:gd name="f35" fmla="val 1035"/>
                <a:gd name="f36" fmla="val 1125"/>
                <a:gd name="f37" fmla="val 1192"/>
                <a:gd name="f38" fmla="val 3417"/>
                <a:gd name="f39" fmla="val 1237"/>
                <a:gd name="f40" fmla="val 3304"/>
                <a:gd name="f41" fmla="val 585"/>
                <a:gd name="f42" fmla="val 315"/>
                <a:gd name="f43" fmla="val 1057"/>
                <a:gd name="f44" fmla="val 135"/>
                <a:gd name="f45" fmla="val 967"/>
                <a:gd name="f46" fmla="*/ f0 1 1238"/>
                <a:gd name="f47" fmla="*/ f1 1 3777"/>
                <a:gd name="f48" fmla="+- f4 0 f2"/>
                <a:gd name="f49" fmla="+- f3 0 f2"/>
                <a:gd name="f50" fmla="*/ f49 1 1238"/>
                <a:gd name="f51" fmla="*/ f48 1 3777"/>
                <a:gd name="f52" fmla="*/ f2 1 f50"/>
                <a:gd name="f53" fmla="*/ f3 1 f50"/>
                <a:gd name="f54" fmla="*/ f2 1 f51"/>
                <a:gd name="f55" fmla="*/ f4 1 f51"/>
                <a:gd name="f56" fmla="*/ f52 f46 1"/>
                <a:gd name="f57" fmla="*/ f53 f46 1"/>
                <a:gd name="f58" fmla="*/ f55 f47 1"/>
                <a:gd name="f59" fmla="*/ f54 f47 1"/>
              </a:gdLst>
              <a:ahLst/>
              <a:cxnLst>
                <a:cxn ang="3cd4">
                  <a:pos x="hc" y="t"/>
                </a:cxn>
                <a:cxn ang="0">
                  <a:pos x="r" y="vc"/>
                </a:cxn>
                <a:cxn ang="cd4">
                  <a:pos x="hc" y="b"/>
                </a:cxn>
                <a:cxn ang="cd2">
                  <a:pos x="l" y="vc"/>
                </a:cxn>
              </a:cxnLst>
              <a:rect l="f56" t="f59" r="f57" b="f58"/>
              <a:pathLst>
                <a:path w="1238" h="3777">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10" y="f25"/>
                  </a:lnTo>
                  <a:lnTo>
                    <a:pt x="f8" y="f26"/>
                  </a:lnTo>
                  <a:lnTo>
                    <a:pt x="f27" y="f28"/>
                  </a:lnTo>
                  <a:lnTo>
                    <a:pt x="f29" y="f30"/>
                  </a:lnTo>
                  <a:lnTo>
                    <a:pt x="f31" y="f4"/>
                  </a:lnTo>
                  <a:lnTo>
                    <a:pt x="f32" y="f30"/>
                  </a:lnTo>
                  <a:lnTo>
                    <a:pt x="f33" y="f28"/>
                  </a:lnTo>
                  <a:lnTo>
                    <a:pt x="f34" y="f26"/>
                  </a:lnTo>
                  <a:lnTo>
                    <a:pt x="f35" y="f25"/>
                  </a:lnTo>
                  <a:lnTo>
                    <a:pt x="f36" y="f24"/>
                  </a:lnTo>
                  <a:lnTo>
                    <a:pt x="f37" y="f38"/>
                  </a:lnTo>
                  <a:lnTo>
                    <a:pt x="f39" y="f40"/>
                  </a:lnTo>
                  <a:lnTo>
                    <a:pt x="f39" y="f19"/>
                  </a:lnTo>
                  <a:lnTo>
                    <a:pt x="f39" y="f41"/>
                  </a:lnTo>
                  <a:lnTo>
                    <a:pt x="f39" y="f16"/>
                  </a:lnTo>
                  <a:lnTo>
                    <a:pt x="f37" y="f42"/>
                  </a:lnTo>
                  <a:lnTo>
                    <a:pt x="f36" y="f13"/>
                  </a:lnTo>
                  <a:lnTo>
                    <a:pt x="f43" y="f44"/>
                  </a:lnTo>
                  <a:lnTo>
                    <a:pt x="f45" y="f14"/>
                  </a:lnTo>
                  <a:lnTo>
                    <a:pt x="f33" y="f7"/>
                  </a:lnTo>
                  <a:lnTo>
                    <a:pt x="f32"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 name="Google Shape;62;p15">
              <a:extLst>
                <a:ext uri="{FF2B5EF4-FFF2-40B4-BE49-F238E27FC236}">
                  <a16:creationId xmlns:a16="http://schemas.microsoft.com/office/drawing/2014/main" id="{EAB1EFBD-3CD3-8E9E-D721-AFE4E070FFDC}"/>
                </a:ext>
              </a:extLst>
            </p:cNvPr>
            <p:cNvSpPr/>
            <p:nvPr/>
          </p:nvSpPr>
          <p:spPr>
            <a:xfrm>
              <a:off x="6767922" y="3005139"/>
              <a:ext cx="25429" cy="92756"/>
            </a:xfrm>
            <a:custGeom>
              <a:avLst/>
              <a:gdLst>
                <a:gd name="f0" fmla="val 180"/>
                <a:gd name="f1" fmla="val w"/>
                <a:gd name="f2" fmla="val h"/>
                <a:gd name="f3" fmla="val 0"/>
                <a:gd name="f4" fmla="val 1350"/>
                <a:gd name="f5" fmla="val 4924"/>
                <a:gd name="f6" fmla="val 562"/>
                <a:gd name="f7" fmla="val 427"/>
                <a:gd name="f8" fmla="val 23"/>
                <a:gd name="f9" fmla="val 338"/>
                <a:gd name="f10" fmla="val 45"/>
                <a:gd name="f11" fmla="val 225"/>
                <a:gd name="f12" fmla="val 90"/>
                <a:gd name="f13" fmla="val 135"/>
                <a:gd name="f14" fmla="val 158"/>
                <a:gd name="f15" fmla="val 68"/>
                <a:gd name="f16" fmla="val 248"/>
                <a:gd name="f17" fmla="val 472"/>
                <a:gd name="f18" fmla="val 607"/>
                <a:gd name="f19" fmla="val 1079"/>
                <a:gd name="f20" fmla="val 1529"/>
                <a:gd name="f21" fmla="val 2473"/>
                <a:gd name="f22" fmla="val 3395"/>
                <a:gd name="f23" fmla="val 3867"/>
                <a:gd name="f24" fmla="val 113"/>
                <a:gd name="f25" fmla="val 4339"/>
                <a:gd name="f26" fmla="val 4474"/>
                <a:gd name="f27" fmla="val 4586"/>
                <a:gd name="f28" fmla="val 4698"/>
                <a:gd name="f29" fmla="val 4766"/>
                <a:gd name="f30" fmla="val 4833"/>
                <a:gd name="f31" fmla="val 540"/>
                <a:gd name="f32" fmla="val 4878"/>
                <a:gd name="f33" fmla="val 652"/>
                <a:gd name="f34" fmla="val 4923"/>
                <a:gd name="f35" fmla="val 787"/>
                <a:gd name="f36" fmla="val 900"/>
                <a:gd name="f37" fmla="val 4901"/>
                <a:gd name="f38" fmla="val 1012"/>
                <a:gd name="f39" fmla="val 1102"/>
                <a:gd name="f40" fmla="val 1192"/>
                <a:gd name="f41" fmla="val 1259"/>
                <a:gd name="f42" fmla="val 4676"/>
                <a:gd name="f43" fmla="val 1327"/>
                <a:gd name="f44" fmla="val 1349"/>
                <a:gd name="f45" fmla="val 4451"/>
                <a:gd name="f46" fmla="val 4316"/>
                <a:gd name="f47" fmla="val 3844"/>
                <a:gd name="f48" fmla="val 1304"/>
                <a:gd name="f49" fmla="val 2451"/>
                <a:gd name="f50" fmla="val 1282"/>
                <a:gd name="f51" fmla="val 1057"/>
                <a:gd name="f52" fmla="val 1237"/>
                <a:gd name="f53" fmla="val 585"/>
                <a:gd name="f54" fmla="val 1214"/>
                <a:gd name="f55" fmla="val 450"/>
                <a:gd name="f56" fmla="val 1147"/>
                <a:gd name="f57" fmla="val 989"/>
                <a:gd name="f58" fmla="val 675"/>
                <a:gd name="f59" fmla="*/ f1 1 1350"/>
                <a:gd name="f60" fmla="*/ f2 1 4924"/>
                <a:gd name="f61" fmla="+- f5 0 f3"/>
                <a:gd name="f62" fmla="+- f4 0 f3"/>
                <a:gd name="f63" fmla="*/ f62 1 1350"/>
                <a:gd name="f64" fmla="*/ f61 1 4924"/>
                <a:gd name="f65" fmla="*/ f3 1 f63"/>
                <a:gd name="f66" fmla="*/ f4 1 f63"/>
                <a:gd name="f67" fmla="*/ f3 1 f64"/>
                <a:gd name="f68" fmla="*/ f5 1 f64"/>
                <a:gd name="f69" fmla="*/ f65 f59 1"/>
                <a:gd name="f70" fmla="*/ f66 f59 1"/>
                <a:gd name="f71" fmla="*/ f68 f60 1"/>
                <a:gd name="f72" fmla="*/ f67 f60 1"/>
              </a:gdLst>
              <a:ahLst/>
              <a:cxnLst>
                <a:cxn ang="3cd4">
                  <a:pos x="hc" y="t"/>
                </a:cxn>
                <a:cxn ang="0">
                  <a:pos x="r" y="vc"/>
                </a:cxn>
                <a:cxn ang="cd4">
                  <a:pos x="hc" y="b"/>
                </a:cxn>
                <a:cxn ang="cd2">
                  <a:pos x="l" y="vc"/>
                </a:cxn>
              </a:cxnLst>
              <a:rect l="f69" t="f72" r="f70" b="f71"/>
              <a:pathLst>
                <a:path w="1350" h="4924">
                  <a:moveTo>
                    <a:pt x="f6" y="f3"/>
                  </a:moveTo>
                  <a:lnTo>
                    <a:pt x="f7" y="f8"/>
                  </a:lnTo>
                  <a:lnTo>
                    <a:pt x="f9" y="f10"/>
                  </a:lnTo>
                  <a:lnTo>
                    <a:pt x="f11" y="f12"/>
                  </a:lnTo>
                  <a:lnTo>
                    <a:pt x="f13" y="f14"/>
                  </a:lnTo>
                  <a:lnTo>
                    <a:pt x="f15" y="f16"/>
                  </a:lnTo>
                  <a:lnTo>
                    <a:pt x="f8" y="f9"/>
                  </a:lnTo>
                  <a:lnTo>
                    <a:pt x="f3" y="f17"/>
                  </a:lnTo>
                  <a:lnTo>
                    <a:pt x="f3" y="f18"/>
                  </a:lnTo>
                  <a:lnTo>
                    <a:pt x="f10" y="f19"/>
                  </a:lnTo>
                  <a:lnTo>
                    <a:pt x="f15" y="f20"/>
                  </a:lnTo>
                  <a:lnTo>
                    <a:pt x="f15" y="f21"/>
                  </a:lnTo>
                  <a:lnTo>
                    <a:pt x="f15" y="f22"/>
                  </a:lnTo>
                  <a:lnTo>
                    <a:pt x="f12" y="f23"/>
                  </a:lnTo>
                  <a:lnTo>
                    <a:pt x="f24" y="f25"/>
                  </a:lnTo>
                  <a:lnTo>
                    <a:pt x="f13" y="f26"/>
                  </a:lnTo>
                  <a:lnTo>
                    <a:pt x="f0" y="f27"/>
                  </a:lnTo>
                  <a:lnTo>
                    <a:pt x="f16" y="f28"/>
                  </a:lnTo>
                  <a:lnTo>
                    <a:pt x="f9" y="f29"/>
                  </a:lnTo>
                  <a:lnTo>
                    <a:pt x="f7" y="f30"/>
                  </a:lnTo>
                  <a:lnTo>
                    <a:pt x="f31" y="f32"/>
                  </a:lnTo>
                  <a:lnTo>
                    <a:pt x="f33" y="f34"/>
                  </a:lnTo>
                  <a:lnTo>
                    <a:pt x="f35" y="f34"/>
                  </a:lnTo>
                  <a:lnTo>
                    <a:pt x="f36" y="f37"/>
                  </a:lnTo>
                  <a:lnTo>
                    <a:pt x="f38" y="f32"/>
                  </a:lnTo>
                  <a:lnTo>
                    <a:pt x="f39" y="f30"/>
                  </a:lnTo>
                  <a:lnTo>
                    <a:pt x="f40" y="f29"/>
                  </a:lnTo>
                  <a:lnTo>
                    <a:pt x="f41" y="f42"/>
                  </a:lnTo>
                  <a:lnTo>
                    <a:pt x="f43" y="f27"/>
                  </a:lnTo>
                  <a:lnTo>
                    <a:pt x="f44" y="f45"/>
                  </a:lnTo>
                  <a:lnTo>
                    <a:pt x="f44" y="f46"/>
                  </a:lnTo>
                  <a:lnTo>
                    <a:pt x="f43" y="f47"/>
                  </a:lnTo>
                  <a:lnTo>
                    <a:pt x="f48" y="f22"/>
                  </a:lnTo>
                  <a:lnTo>
                    <a:pt x="f48" y="f49"/>
                  </a:lnTo>
                  <a:lnTo>
                    <a:pt x="f48" y="f20"/>
                  </a:lnTo>
                  <a:lnTo>
                    <a:pt x="f50" y="f51"/>
                  </a:lnTo>
                  <a:lnTo>
                    <a:pt x="f52" y="f53"/>
                  </a:lnTo>
                  <a:lnTo>
                    <a:pt x="f54" y="f55"/>
                  </a:lnTo>
                  <a:lnTo>
                    <a:pt x="f56" y="f9"/>
                  </a:lnTo>
                  <a:lnTo>
                    <a:pt x="f19" y="f11"/>
                  </a:lnTo>
                  <a:lnTo>
                    <a:pt x="f57" y="f14"/>
                  </a:lnTo>
                  <a:lnTo>
                    <a:pt x="f36" y="f12"/>
                  </a:lnTo>
                  <a:lnTo>
                    <a:pt x="f35" y="f10"/>
                  </a:lnTo>
                  <a:lnTo>
                    <a:pt x="f58" y="f8"/>
                  </a:lnTo>
                  <a:lnTo>
                    <a:pt x="f6"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 name="Google Shape;63;p15">
              <a:extLst>
                <a:ext uri="{FF2B5EF4-FFF2-40B4-BE49-F238E27FC236}">
                  <a16:creationId xmlns:a16="http://schemas.microsoft.com/office/drawing/2014/main" id="{7BFEA340-9F0B-D059-61C7-BD0999D0AE0B}"/>
                </a:ext>
              </a:extLst>
            </p:cNvPr>
            <p:cNvSpPr/>
            <p:nvPr/>
          </p:nvSpPr>
          <p:spPr>
            <a:xfrm>
              <a:off x="6899614" y="2519016"/>
              <a:ext cx="31345" cy="93168"/>
            </a:xfrm>
            <a:custGeom>
              <a:avLst/>
              <a:gdLst>
                <a:gd name="f0" fmla="val 360"/>
                <a:gd name="f1" fmla="val 180"/>
                <a:gd name="f2" fmla="val w"/>
                <a:gd name="f3" fmla="val h"/>
                <a:gd name="f4" fmla="val 0"/>
                <a:gd name="f5" fmla="val 1664"/>
                <a:gd name="f6" fmla="val 4946"/>
                <a:gd name="f7" fmla="val 585"/>
                <a:gd name="f8" fmla="val 472"/>
                <a:gd name="f9" fmla="val 23"/>
                <a:gd name="f10" fmla="val 45"/>
                <a:gd name="f11" fmla="val 270"/>
                <a:gd name="f12" fmla="val 90"/>
                <a:gd name="f13" fmla="val 158"/>
                <a:gd name="f14" fmla="val 248"/>
                <a:gd name="f15" fmla="val 338"/>
                <a:gd name="f16" fmla="val 607"/>
                <a:gd name="f17" fmla="val 1596"/>
                <a:gd name="f18" fmla="val 203"/>
                <a:gd name="f19" fmla="val 2563"/>
                <a:gd name="f20" fmla="val 315"/>
                <a:gd name="f21" fmla="val 3530"/>
                <a:gd name="f22" fmla="val 4519"/>
                <a:gd name="f23" fmla="val 495"/>
                <a:gd name="f24" fmla="val 4654"/>
                <a:gd name="f25" fmla="val 562"/>
                <a:gd name="f26" fmla="val 4743"/>
                <a:gd name="f27" fmla="val 630"/>
                <a:gd name="f28" fmla="val 4833"/>
                <a:gd name="f29" fmla="val 720"/>
                <a:gd name="f30" fmla="val 4901"/>
                <a:gd name="f31" fmla="val 832"/>
                <a:gd name="f32" fmla="val 1057"/>
                <a:gd name="f33" fmla="val 1169"/>
                <a:gd name="f34" fmla="val 4923"/>
                <a:gd name="f35" fmla="val 1259"/>
                <a:gd name="f36" fmla="val 4878"/>
                <a:gd name="f37" fmla="val 1372"/>
                <a:gd name="f38" fmla="val 1462"/>
                <a:gd name="f39" fmla="val 1551"/>
                <a:gd name="f40" fmla="val 4564"/>
                <a:gd name="f41" fmla="val 1641"/>
                <a:gd name="f42" fmla="val 4429"/>
                <a:gd name="f43" fmla="val 4316"/>
                <a:gd name="f44" fmla="val 4159"/>
                <a:gd name="f45" fmla="val 1529"/>
                <a:gd name="f46" fmla="val 3282"/>
                <a:gd name="f47" fmla="val 1417"/>
                <a:gd name="f48" fmla="val 2383"/>
                <a:gd name="f49" fmla="val 1327"/>
                <a:gd name="f50" fmla="val 1484"/>
                <a:gd name="f51" fmla="val 1214"/>
                <a:gd name="f52" fmla="val 450"/>
                <a:gd name="f53" fmla="val 1102"/>
                <a:gd name="f54" fmla="val 225"/>
                <a:gd name="f55" fmla="val 1034"/>
                <a:gd name="f56" fmla="val 922"/>
                <a:gd name="f57" fmla="val 810"/>
                <a:gd name="f58" fmla="val 697"/>
                <a:gd name="f59" fmla="*/ f2 1 1664"/>
                <a:gd name="f60" fmla="*/ f3 1 4946"/>
                <a:gd name="f61" fmla="+- f6 0 f4"/>
                <a:gd name="f62" fmla="+- f5 0 f4"/>
                <a:gd name="f63" fmla="*/ f62 1 1664"/>
                <a:gd name="f64" fmla="*/ f61 1 4946"/>
                <a:gd name="f65" fmla="*/ f4 1 f63"/>
                <a:gd name="f66" fmla="*/ f5 1 f63"/>
                <a:gd name="f67" fmla="*/ f4 1 f64"/>
                <a:gd name="f68" fmla="*/ f6 1 f64"/>
                <a:gd name="f69" fmla="*/ f65 f59 1"/>
                <a:gd name="f70" fmla="*/ f66 f59 1"/>
                <a:gd name="f71" fmla="*/ f68 f60 1"/>
                <a:gd name="f72" fmla="*/ f67 f60 1"/>
              </a:gdLst>
              <a:ahLst/>
              <a:cxnLst>
                <a:cxn ang="3cd4">
                  <a:pos x="hc" y="t"/>
                </a:cxn>
                <a:cxn ang="0">
                  <a:pos x="r" y="vc"/>
                </a:cxn>
                <a:cxn ang="cd4">
                  <a:pos x="hc" y="b"/>
                </a:cxn>
                <a:cxn ang="cd2">
                  <a:pos x="l" y="vc"/>
                </a:cxn>
              </a:cxnLst>
              <a:rect l="f69" t="f72" r="f70" b="f71"/>
              <a:pathLst>
                <a:path w="1664" h="4946">
                  <a:moveTo>
                    <a:pt x="f7" y="f4"/>
                  </a:moveTo>
                  <a:lnTo>
                    <a:pt x="f8" y="f9"/>
                  </a:lnTo>
                  <a:lnTo>
                    <a:pt x="f0" y="f10"/>
                  </a:lnTo>
                  <a:lnTo>
                    <a:pt x="f11" y="f12"/>
                  </a:lnTo>
                  <a:lnTo>
                    <a:pt x="f1" y="f13"/>
                  </a:lnTo>
                  <a:lnTo>
                    <a:pt x="f12" y="f14"/>
                  </a:lnTo>
                  <a:lnTo>
                    <a:pt x="f10" y="f15"/>
                  </a:lnTo>
                  <a:lnTo>
                    <a:pt x="f9" y="f8"/>
                  </a:lnTo>
                  <a:lnTo>
                    <a:pt x="f4" y="f16"/>
                  </a:lnTo>
                  <a:lnTo>
                    <a:pt x="f12" y="f17"/>
                  </a:lnTo>
                  <a:lnTo>
                    <a:pt x="f18" y="f19"/>
                  </a:lnTo>
                  <a:lnTo>
                    <a:pt x="f20" y="f21"/>
                  </a:lnTo>
                  <a:lnTo>
                    <a:pt x="f8" y="f22"/>
                  </a:lnTo>
                  <a:lnTo>
                    <a:pt x="f23" y="f24"/>
                  </a:lnTo>
                  <a:lnTo>
                    <a:pt x="f25" y="f26"/>
                  </a:lnTo>
                  <a:lnTo>
                    <a:pt x="f27" y="f28"/>
                  </a:lnTo>
                  <a:lnTo>
                    <a:pt x="f29" y="f30"/>
                  </a:lnTo>
                  <a:lnTo>
                    <a:pt x="f31" y="f6"/>
                  </a:lnTo>
                  <a:lnTo>
                    <a:pt x="f32" y="f6"/>
                  </a:lnTo>
                  <a:lnTo>
                    <a:pt x="f33" y="f34"/>
                  </a:lnTo>
                  <a:lnTo>
                    <a:pt x="f35" y="f36"/>
                  </a:lnTo>
                  <a:lnTo>
                    <a:pt x="f37" y="f28"/>
                  </a:lnTo>
                  <a:lnTo>
                    <a:pt x="f38" y="f26"/>
                  </a:lnTo>
                  <a:lnTo>
                    <a:pt x="f39" y="f24"/>
                  </a:lnTo>
                  <a:lnTo>
                    <a:pt x="f17" y="f40"/>
                  </a:lnTo>
                  <a:lnTo>
                    <a:pt x="f41" y="f42"/>
                  </a:lnTo>
                  <a:lnTo>
                    <a:pt x="f5" y="f43"/>
                  </a:lnTo>
                  <a:lnTo>
                    <a:pt x="f5" y="f44"/>
                  </a:lnTo>
                  <a:lnTo>
                    <a:pt x="f45" y="f46"/>
                  </a:lnTo>
                  <a:lnTo>
                    <a:pt x="f47" y="f48"/>
                  </a:lnTo>
                  <a:lnTo>
                    <a:pt x="f49" y="f50"/>
                  </a:lnTo>
                  <a:lnTo>
                    <a:pt x="f35" y="f7"/>
                  </a:lnTo>
                  <a:lnTo>
                    <a:pt x="f51" y="f52"/>
                  </a:lnTo>
                  <a:lnTo>
                    <a:pt x="f33" y="f15"/>
                  </a:lnTo>
                  <a:lnTo>
                    <a:pt x="f53" y="f54"/>
                  </a:lnTo>
                  <a:lnTo>
                    <a:pt x="f55" y="f13"/>
                  </a:lnTo>
                  <a:lnTo>
                    <a:pt x="f56" y="f12"/>
                  </a:lnTo>
                  <a:lnTo>
                    <a:pt x="f57" y="f10"/>
                  </a:lnTo>
                  <a:lnTo>
                    <a:pt x="f58"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 name="Google Shape;64;p15">
              <a:extLst>
                <a:ext uri="{FF2B5EF4-FFF2-40B4-BE49-F238E27FC236}">
                  <a16:creationId xmlns:a16="http://schemas.microsoft.com/office/drawing/2014/main" id="{F36DE620-EE67-B85E-9815-6D303762E554}"/>
                </a:ext>
              </a:extLst>
            </p:cNvPr>
            <p:cNvSpPr/>
            <p:nvPr/>
          </p:nvSpPr>
          <p:spPr>
            <a:xfrm>
              <a:off x="6891567" y="2985653"/>
              <a:ext cx="46588" cy="113083"/>
            </a:xfrm>
            <a:custGeom>
              <a:avLst/>
              <a:gdLst>
                <a:gd name="f0" fmla="val 360"/>
                <a:gd name="f1" fmla="val 180"/>
                <a:gd name="f2" fmla="val w"/>
                <a:gd name="f3" fmla="val h"/>
                <a:gd name="f4" fmla="val 0"/>
                <a:gd name="f5" fmla="val 2473"/>
                <a:gd name="f6" fmla="val 6003"/>
                <a:gd name="f7" fmla="val 562"/>
                <a:gd name="f8" fmla="val 450"/>
                <a:gd name="f9" fmla="val 23"/>
                <a:gd name="f10" fmla="val 68"/>
                <a:gd name="f11" fmla="val 248"/>
                <a:gd name="f12" fmla="val 113"/>
                <a:gd name="f13" fmla="val 158"/>
                <a:gd name="f14" fmla="val 203"/>
                <a:gd name="f15" fmla="val 90"/>
                <a:gd name="f16" fmla="val 293"/>
                <a:gd name="f17" fmla="val 45"/>
                <a:gd name="f18" fmla="val 382"/>
                <a:gd name="f19" fmla="val 495"/>
                <a:gd name="f20" fmla="val 630"/>
                <a:gd name="f21" fmla="val 765"/>
                <a:gd name="f22" fmla="val 1956"/>
                <a:gd name="f23" fmla="val 675"/>
                <a:gd name="f24" fmla="val 3170"/>
                <a:gd name="f25" fmla="val 967"/>
                <a:gd name="f26" fmla="val 4361"/>
                <a:gd name="f27" fmla="val 1259"/>
                <a:gd name="f28" fmla="val 5575"/>
                <a:gd name="f29" fmla="val 1304"/>
                <a:gd name="f30" fmla="val 5710"/>
                <a:gd name="f31" fmla="val 1371"/>
                <a:gd name="f32" fmla="val 5800"/>
                <a:gd name="f33" fmla="val 1461"/>
                <a:gd name="f34" fmla="val 5890"/>
                <a:gd name="f35" fmla="val 1574"/>
                <a:gd name="f36" fmla="val 5957"/>
                <a:gd name="f37" fmla="val 1664"/>
                <a:gd name="f38" fmla="val 5980"/>
                <a:gd name="f39" fmla="val 1776"/>
                <a:gd name="f40" fmla="val 6002"/>
                <a:gd name="f41" fmla="val 1889"/>
                <a:gd name="f42" fmla="val 2001"/>
                <a:gd name="f43" fmla="val 2113"/>
                <a:gd name="f44" fmla="val 5935"/>
                <a:gd name="f45" fmla="val 2226"/>
                <a:gd name="f46" fmla="val 5867"/>
                <a:gd name="f47" fmla="val 2316"/>
                <a:gd name="f48" fmla="val 2383"/>
                <a:gd name="f49" fmla="val 2428"/>
                <a:gd name="f50" fmla="val 5598"/>
                <a:gd name="f51" fmla="val 5485"/>
                <a:gd name="f52" fmla="val 5373"/>
                <a:gd name="f53" fmla="val 2450"/>
                <a:gd name="f54" fmla="val 5215"/>
                <a:gd name="f55" fmla="val 2136"/>
                <a:gd name="f56" fmla="val 4024"/>
                <a:gd name="f57" fmla="val 1866"/>
                <a:gd name="f58" fmla="val 2810"/>
                <a:gd name="f59" fmla="val 1551"/>
                <a:gd name="f60" fmla="val 1619"/>
                <a:gd name="f61" fmla="val 1237"/>
                <a:gd name="f62" fmla="val 427"/>
                <a:gd name="f63" fmla="val 1169"/>
                <a:gd name="f64" fmla="val 1102"/>
                <a:gd name="f65" fmla="val 1012"/>
                <a:gd name="f66" fmla="val 922"/>
                <a:gd name="f67" fmla="val 810"/>
                <a:gd name="f68" fmla="*/ f2 1 2473"/>
                <a:gd name="f69" fmla="*/ f3 1 6003"/>
                <a:gd name="f70" fmla="+- f6 0 f4"/>
                <a:gd name="f71" fmla="+- f5 0 f4"/>
                <a:gd name="f72" fmla="*/ f71 1 2473"/>
                <a:gd name="f73" fmla="*/ f70 1 6003"/>
                <a:gd name="f74" fmla="*/ f4 1 f72"/>
                <a:gd name="f75" fmla="*/ f5 1 f72"/>
                <a:gd name="f76" fmla="*/ f4 1 f73"/>
                <a:gd name="f77" fmla="*/ f6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2473" h="6003">
                  <a:moveTo>
                    <a:pt x="f7" y="f4"/>
                  </a:moveTo>
                  <a:lnTo>
                    <a:pt x="f8" y="f9"/>
                  </a:lnTo>
                  <a:lnTo>
                    <a:pt x="f0" y="f10"/>
                  </a:lnTo>
                  <a:lnTo>
                    <a:pt x="f11" y="f12"/>
                  </a:lnTo>
                  <a:lnTo>
                    <a:pt x="f13" y="f14"/>
                  </a:lnTo>
                  <a:lnTo>
                    <a:pt x="f15" y="f16"/>
                  </a:lnTo>
                  <a:lnTo>
                    <a:pt x="f17" y="f18"/>
                  </a:lnTo>
                  <a:lnTo>
                    <a:pt x="f9" y="f19"/>
                  </a:lnTo>
                  <a:lnTo>
                    <a:pt x="f4" y="f20"/>
                  </a:lnTo>
                  <a:lnTo>
                    <a:pt x="f17"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38"/>
                  </a:lnTo>
                  <a:lnTo>
                    <a:pt x="f43" y="f44"/>
                  </a:lnTo>
                  <a:lnTo>
                    <a:pt x="f45" y="f46"/>
                  </a:lnTo>
                  <a:lnTo>
                    <a:pt x="f47" y="f32"/>
                  </a:lnTo>
                  <a:lnTo>
                    <a:pt x="f48" y="f30"/>
                  </a:lnTo>
                  <a:lnTo>
                    <a:pt x="f49" y="f50"/>
                  </a:lnTo>
                  <a:lnTo>
                    <a:pt x="f5" y="f51"/>
                  </a:lnTo>
                  <a:lnTo>
                    <a:pt x="f5" y="f52"/>
                  </a:lnTo>
                  <a:lnTo>
                    <a:pt x="f53" y="f54"/>
                  </a:lnTo>
                  <a:lnTo>
                    <a:pt x="f55" y="f56"/>
                  </a:lnTo>
                  <a:lnTo>
                    <a:pt x="f57" y="f58"/>
                  </a:lnTo>
                  <a:lnTo>
                    <a:pt x="f59" y="f60"/>
                  </a:lnTo>
                  <a:lnTo>
                    <a:pt x="f61" y="f62"/>
                  </a:lnTo>
                  <a:lnTo>
                    <a:pt x="f63" y="f16"/>
                  </a:lnTo>
                  <a:lnTo>
                    <a:pt x="f64" y="f1"/>
                  </a:lnTo>
                  <a:lnTo>
                    <a:pt x="f65" y="f12"/>
                  </a:lnTo>
                  <a:lnTo>
                    <a:pt x="f66" y="f17"/>
                  </a:lnTo>
                  <a:lnTo>
                    <a:pt x="f6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 name="Google Shape;65;p15">
              <a:extLst>
                <a:ext uri="{FF2B5EF4-FFF2-40B4-BE49-F238E27FC236}">
                  <a16:creationId xmlns:a16="http://schemas.microsoft.com/office/drawing/2014/main" id="{8B1E85D0-B456-11DC-3F03-2D6F33D40431}"/>
                </a:ext>
              </a:extLst>
            </p:cNvPr>
            <p:cNvSpPr/>
            <p:nvPr/>
          </p:nvSpPr>
          <p:spPr>
            <a:xfrm>
              <a:off x="6698464" y="2241651"/>
              <a:ext cx="29233" cy="54644"/>
            </a:xfrm>
            <a:custGeom>
              <a:avLst/>
              <a:gdLst>
                <a:gd name="f0" fmla="val 360"/>
                <a:gd name="f1" fmla="val 180"/>
                <a:gd name="f2" fmla="val w"/>
                <a:gd name="f3" fmla="val h"/>
                <a:gd name="f4" fmla="val 0"/>
                <a:gd name="f5" fmla="val 1552"/>
                <a:gd name="f6" fmla="val 2901"/>
                <a:gd name="f7" fmla="val 698"/>
                <a:gd name="f8" fmla="val 1"/>
                <a:gd name="f9" fmla="val 608"/>
                <a:gd name="f10" fmla="val 46"/>
                <a:gd name="f11" fmla="val 518"/>
                <a:gd name="f12" fmla="val 113"/>
                <a:gd name="f13" fmla="val 428"/>
                <a:gd name="f14" fmla="val 203"/>
                <a:gd name="f15" fmla="val 383"/>
                <a:gd name="f16" fmla="val 315"/>
                <a:gd name="f17" fmla="val 338"/>
                <a:gd name="f18" fmla="val 450"/>
                <a:gd name="f19" fmla="val 23"/>
                <a:gd name="f20" fmla="val 2136"/>
                <a:gd name="f21" fmla="val 2293"/>
                <a:gd name="f22" fmla="val 2406"/>
                <a:gd name="f23" fmla="val 68"/>
                <a:gd name="f24" fmla="val 2541"/>
                <a:gd name="f25" fmla="val 136"/>
                <a:gd name="f26" fmla="val 2631"/>
                <a:gd name="f27" fmla="val 2721"/>
                <a:gd name="f28" fmla="val 293"/>
                <a:gd name="f29" fmla="val 2788"/>
                <a:gd name="f30" fmla="val 405"/>
                <a:gd name="f31" fmla="val 2855"/>
                <a:gd name="f32" fmla="val 2878"/>
                <a:gd name="f33" fmla="val 630"/>
                <a:gd name="f34" fmla="val 2900"/>
                <a:gd name="f35" fmla="val 743"/>
                <a:gd name="f36" fmla="val 855"/>
                <a:gd name="f37" fmla="val 945"/>
                <a:gd name="f38" fmla="val 2833"/>
                <a:gd name="f39" fmla="val 1035"/>
                <a:gd name="f40" fmla="val 1125"/>
                <a:gd name="f41" fmla="val 2698"/>
                <a:gd name="f42" fmla="val 1192"/>
                <a:gd name="f43" fmla="val 2586"/>
                <a:gd name="f44" fmla="val 1215"/>
                <a:gd name="f45" fmla="val 2451"/>
                <a:gd name="f46" fmla="val 1529"/>
                <a:gd name="f47" fmla="val 742"/>
                <a:gd name="f48" fmla="val 473"/>
                <a:gd name="f49" fmla="val 1484"/>
                <a:gd name="f50" fmla="val 1439"/>
                <a:gd name="f51" fmla="val 270"/>
                <a:gd name="f52" fmla="val 1350"/>
                <a:gd name="f53" fmla="val 1260"/>
                <a:gd name="f54" fmla="val 1147"/>
                <a:gd name="f55" fmla="*/ f2 1 1552"/>
                <a:gd name="f56" fmla="*/ f3 1 2901"/>
                <a:gd name="f57" fmla="+- f6 0 f4"/>
                <a:gd name="f58" fmla="+- f5 0 f4"/>
                <a:gd name="f59" fmla="*/ f58 1 1552"/>
                <a:gd name="f60" fmla="*/ f57 1 2901"/>
                <a:gd name="f61" fmla="*/ f4 1 f59"/>
                <a:gd name="f62" fmla="*/ f5 1 f59"/>
                <a:gd name="f63" fmla="*/ f4 1 f60"/>
                <a:gd name="f64" fmla="*/ f6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552" h="2901">
                  <a:moveTo>
                    <a:pt x="f7" y="f8"/>
                  </a:moveTo>
                  <a:lnTo>
                    <a:pt x="f9" y="f10"/>
                  </a:lnTo>
                  <a:lnTo>
                    <a:pt x="f11" y="f12"/>
                  </a:lnTo>
                  <a:lnTo>
                    <a:pt x="f13" y="f14"/>
                  </a:lnTo>
                  <a:lnTo>
                    <a:pt x="f15" y="f16"/>
                  </a:lnTo>
                  <a:lnTo>
                    <a:pt x="f17" y="f18"/>
                  </a:lnTo>
                  <a:lnTo>
                    <a:pt x="f19" y="f20"/>
                  </a:lnTo>
                  <a:lnTo>
                    <a:pt x="f8" y="f21"/>
                  </a:lnTo>
                  <a:lnTo>
                    <a:pt x="f19" y="f22"/>
                  </a:lnTo>
                  <a:lnTo>
                    <a:pt x="f23" y="f24"/>
                  </a:lnTo>
                  <a:lnTo>
                    <a:pt x="f25" y="f26"/>
                  </a:lnTo>
                  <a:lnTo>
                    <a:pt x="f14" y="f27"/>
                  </a:lnTo>
                  <a:lnTo>
                    <a:pt x="f28" y="f29"/>
                  </a:lnTo>
                  <a:lnTo>
                    <a:pt x="f30" y="f31"/>
                  </a:lnTo>
                  <a:lnTo>
                    <a:pt x="f11" y="f32"/>
                  </a:lnTo>
                  <a:lnTo>
                    <a:pt x="f33" y="f34"/>
                  </a:lnTo>
                  <a:lnTo>
                    <a:pt x="f35" y="f34"/>
                  </a:lnTo>
                  <a:lnTo>
                    <a:pt x="f36" y="f32"/>
                  </a:lnTo>
                  <a:lnTo>
                    <a:pt x="f37" y="f38"/>
                  </a:lnTo>
                  <a:lnTo>
                    <a:pt x="f39" y="f29"/>
                  </a:lnTo>
                  <a:lnTo>
                    <a:pt x="f40" y="f41"/>
                  </a:lnTo>
                  <a:lnTo>
                    <a:pt x="f42" y="f43"/>
                  </a:lnTo>
                  <a:lnTo>
                    <a:pt x="f44" y="f45"/>
                  </a:lnTo>
                  <a:lnTo>
                    <a:pt x="f46" y="f47"/>
                  </a:lnTo>
                  <a:lnTo>
                    <a:pt x="f5" y="f9"/>
                  </a:lnTo>
                  <a:lnTo>
                    <a:pt x="f46" y="f48"/>
                  </a:lnTo>
                  <a:lnTo>
                    <a:pt x="f49" y="f0"/>
                  </a:lnTo>
                  <a:lnTo>
                    <a:pt x="f50" y="f51"/>
                  </a:lnTo>
                  <a:lnTo>
                    <a:pt x="f52" y="f1"/>
                  </a:lnTo>
                  <a:lnTo>
                    <a:pt x="f53" y="f12"/>
                  </a:lnTo>
                  <a:lnTo>
                    <a:pt x="f54" y="f10"/>
                  </a:lnTo>
                  <a:lnTo>
                    <a:pt x="f39"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 name="Google Shape;66;p15">
              <a:extLst>
                <a:ext uri="{FF2B5EF4-FFF2-40B4-BE49-F238E27FC236}">
                  <a16:creationId xmlns:a16="http://schemas.microsoft.com/office/drawing/2014/main" id="{F9FD8A35-A9E1-2E50-C262-D003116628FA}"/>
                </a:ext>
              </a:extLst>
            </p:cNvPr>
            <p:cNvSpPr/>
            <p:nvPr/>
          </p:nvSpPr>
          <p:spPr>
            <a:xfrm>
              <a:off x="6117079" y="1801678"/>
              <a:ext cx="548795" cy="1440600"/>
            </a:xfrm>
            <a:custGeom>
              <a:avLst/>
              <a:gdLst>
                <a:gd name="f0" fmla="val 360"/>
                <a:gd name="f1" fmla="val 180"/>
                <a:gd name="f2" fmla="val w"/>
                <a:gd name="f3" fmla="val h"/>
                <a:gd name="f4" fmla="val 0"/>
                <a:gd name="f5" fmla="val 29133"/>
                <a:gd name="f6" fmla="val 76475"/>
                <a:gd name="f7" fmla="val 22097"/>
                <a:gd name="f8" fmla="val 1"/>
                <a:gd name="f9" fmla="val 21602"/>
                <a:gd name="f10" fmla="val 23"/>
                <a:gd name="f11" fmla="val 21108"/>
                <a:gd name="f12" fmla="val 91"/>
                <a:gd name="f13" fmla="val 20613"/>
                <a:gd name="f14" fmla="val 203"/>
                <a:gd name="f15" fmla="val 20141"/>
                <a:gd name="f16" fmla="val 19669"/>
                <a:gd name="f17" fmla="val 563"/>
                <a:gd name="f18" fmla="val 19220"/>
                <a:gd name="f19" fmla="val 788"/>
                <a:gd name="f20" fmla="val 18770"/>
                <a:gd name="f21" fmla="val 1057"/>
                <a:gd name="f22" fmla="val 18321"/>
                <a:gd name="f23" fmla="val 1372"/>
                <a:gd name="f24" fmla="val 17893"/>
                <a:gd name="f25" fmla="val 1687"/>
                <a:gd name="f26" fmla="val 17466"/>
                <a:gd name="f27" fmla="val 2069"/>
                <a:gd name="f28" fmla="val 17039"/>
                <a:gd name="f29" fmla="val 2451"/>
                <a:gd name="f30" fmla="val 16657"/>
                <a:gd name="f31" fmla="val 2856"/>
                <a:gd name="f32" fmla="val 16252"/>
                <a:gd name="f33" fmla="val 3283"/>
                <a:gd name="f34" fmla="val 15870"/>
                <a:gd name="f35" fmla="val 3710"/>
                <a:gd name="f36" fmla="val 15511"/>
                <a:gd name="f37" fmla="val 4182"/>
                <a:gd name="f38" fmla="val 15151"/>
                <a:gd name="f39" fmla="val 4632"/>
                <a:gd name="f40" fmla="val 14814"/>
                <a:gd name="f41" fmla="val 5104"/>
                <a:gd name="f42" fmla="val 14139"/>
                <a:gd name="f43" fmla="val 6070"/>
                <a:gd name="f44" fmla="val 13555"/>
                <a:gd name="f45" fmla="val 7037"/>
                <a:gd name="f46" fmla="val 12993"/>
                <a:gd name="f47" fmla="val 7981"/>
                <a:gd name="f48" fmla="val 12498"/>
                <a:gd name="f49" fmla="val 8858"/>
                <a:gd name="f50" fmla="val 12071"/>
                <a:gd name="f51" fmla="val 9689"/>
                <a:gd name="f52" fmla="val 11712"/>
                <a:gd name="f53" fmla="val 10431"/>
                <a:gd name="f54" fmla="val 10902"/>
                <a:gd name="f55" fmla="val 12095"/>
                <a:gd name="f56" fmla="val 10161"/>
                <a:gd name="f57" fmla="val 13780"/>
                <a:gd name="f58" fmla="val 9441"/>
                <a:gd name="f59" fmla="val 15489"/>
                <a:gd name="f60" fmla="val 8767"/>
                <a:gd name="f61" fmla="val 17220"/>
                <a:gd name="f62" fmla="val 8115"/>
                <a:gd name="f63" fmla="val 18973"/>
                <a:gd name="f64" fmla="val 7486"/>
                <a:gd name="f65" fmla="val 20727"/>
                <a:gd name="f66" fmla="val 6901"/>
                <a:gd name="f67" fmla="val 22525"/>
                <a:gd name="f68" fmla="val 6339"/>
                <a:gd name="f69" fmla="val 24301"/>
                <a:gd name="f70" fmla="val 5822"/>
                <a:gd name="f71" fmla="val 26122"/>
                <a:gd name="f72" fmla="val 5305"/>
                <a:gd name="f73" fmla="val 27920"/>
                <a:gd name="f74" fmla="val 4833"/>
                <a:gd name="f75" fmla="val 29741"/>
                <a:gd name="f76" fmla="val 4361"/>
                <a:gd name="f77" fmla="val 31561"/>
                <a:gd name="f78" fmla="val 3934"/>
                <a:gd name="f79" fmla="val 33360"/>
                <a:gd name="f80" fmla="val 3529"/>
                <a:gd name="f81" fmla="val 35181"/>
                <a:gd name="f82" fmla="val 3125"/>
                <a:gd name="f83" fmla="val 36979"/>
                <a:gd name="f84" fmla="val 2743"/>
                <a:gd name="f85" fmla="val 38755"/>
                <a:gd name="f86" fmla="val 2360"/>
                <a:gd name="f87" fmla="val 40733"/>
                <a:gd name="f88" fmla="val 2023"/>
                <a:gd name="f89" fmla="val 42689"/>
                <a:gd name="f90" fmla="val 1731"/>
                <a:gd name="f91" fmla="val 44667"/>
                <a:gd name="f92" fmla="val 1461"/>
                <a:gd name="f93" fmla="val 46645"/>
                <a:gd name="f94" fmla="val 1237"/>
                <a:gd name="f95" fmla="val 48623"/>
                <a:gd name="f96" fmla="val 1034"/>
                <a:gd name="f97" fmla="val 50601"/>
                <a:gd name="f98" fmla="val 854"/>
                <a:gd name="f99" fmla="val 52602"/>
                <a:gd name="f100" fmla="val 697"/>
                <a:gd name="f101" fmla="val 54603"/>
                <a:gd name="f102" fmla="val 405"/>
                <a:gd name="f103" fmla="val 58401"/>
                <a:gd name="f104" fmla="val 247"/>
                <a:gd name="f105" fmla="val 60335"/>
                <a:gd name="f106" fmla="val 135"/>
                <a:gd name="f107" fmla="val 62245"/>
                <a:gd name="f108" fmla="val 45"/>
                <a:gd name="f109" fmla="val 64156"/>
                <a:gd name="f110" fmla="val 66067"/>
                <a:gd name="f111" fmla="val 67033"/>
                <a:gd name="f112" fmla="val 68000"/>
                <a:gd name="f113" fmla="val 68944"/>
                <a:gd name="f114" fmla="val 90"/>
                <a:gd name="f115" fmla="val 69911"/>
                <a:gd name="f116" fmla="val 70405"/>
                <a:gd name="f117" fmla="val 70900"/>
                <a:gd name="f118" fmla="val 315"/>
                <a:gd name="f119" fmla="val 71844"/>
                <a:gd name="f120" fmla="val 495"/>
                <a:gd name="f121" fmla="val 72721"/>
                <a:gd name="f122" fmla="val 675"/>
                <a:gd name="f123" fmla="val 73507"/>
                <a:gd name="f124" fmla="val 899"/>
                <a:gd name="f125" fmla="val 74204"/>
                <a:gd name="f126" fmla="val 1012"/>
                <a:gd name="f127" fmla="val 74496"/>
                <a:gd name="f128" fmla="val 1147"/>
                <a:gd name="f129" fmla="val 74766"/>
                <a:gd name="f130" fmla="val 1259"/>
                <a:gd name="f131" fmla="val 75014"/>
                <a:gd name="f132" fmla="val 1371"/>
                <a:gd name="f133" fmla="val 75216"/>
                <a:gd name="f134" fmla="val 1506"/>
                <a:gd name="f135" fmla="val 75373"/>
                <a:gd name="f136" fmla="val 1619"/>
                <a:gd name="f137" fmla="val 75508"/>
                <a:gd name="f138" fmla="val 1709"/>
                <a:gd name="f139" fmla="val 75575"/>
                <a:gd name="f140" fmla="val 1843"/>
                <a:gd name="f141" fmla="val 75665"/>
                <a:gd name="f142" fmla="val 2158"/>
                <a:gd name="f143" fmla="val 75800"/>
                <a:gd name="f144" fmla="val 2585"/>
                <a:gd name="f145" fmla="val 75935"/>
                <a:gd name="f146" fmla="val 3080"/>
                <a:gd name="f147" fmla="val 76070"/>
                <a:gd name="f148" fmla="val 3642"/>
                <a:gd name="f149" fmla="val 76182"/>
                <a:gd name="f150" fmla="val 4271"/>
                <a:gd name="f151" fmla="val 76272"/>
                <a:gd name="f152" fmla="val 4990"/>
                <a:gd name="f153" fmla="val 76340"/>
                <a:gd name="f154" fmla="val 5732"/>
                <a:gd name="f155" fmla="val 76407"/>
                <a:gd name="f156" fmla="val 6542"/>
                <a:gd name="f157" fmla="val 76452"/>
                <a:gd name="f158" fmla="val 7373"/>
                <a:gd name="f159" fmla="val 9172"/>
                <a:gd name="f160" fmla="val 10093"/>
                <a:gd name="f161" fmla="val 11015"/>
                <a:gd name="f162" fmla="val 11959"/>
                <a:gd name="f163" fmla="val 12926"/>
                <a:gd name="f164" fmla="val 76250"/>
                <a:gd name="f165" fmla="val 13847"/>
                <a:gd name="f166" fmla="val 76137"/>
                <a:gd name="f167" fmla="val 14769"/>
                <a:gd name="f168" fmla="val 76003"/>
                <a:gd name="f169" fmla="val 15691"/>
                <a:gd name="f170" fmla="val 75868"/>
                <a:gd name="f171" fmla="val 16567"/>
                <a:gd name="f172" fmla="val 75688"/>
                <a:gd name="f173" fmla="val 17399"/>
                <a:gd name="f174" fmla="val 75486"/>
                <a:gd name="f175" fmla="val 18208"/>
                <a:gd name="f176" fmla="val 75261"/>
                <a:gd name="f177" fmla="val 18950"/>
                <a:gd name="f178" fmla="val 75036"/>
                <a:gd name="f179" fmla="val 20299"/>
                <a:gd name="f180" fmla="val 74474"/>
                <a:gd name="f181" fmla="val 20591"/>
                <a:gd name="f182" fmla="val 74317"/>
                <a:gd name="f183" fmla="val 20861"/>
                <a:gd name="f184" fmla="val 74137"/>
                <a:gd name="f185" fmla="val 21130"/>
                <a:gd name="f186" fmla="val 73979"/>
                <a:gd name="f187" fmla="val 21355"/>
                <a:gd name="f188" fmla="val 73800"/>
                <a:gd name="f189" fmla="val 21580"/>
                <a:gd name="f190" fmla="val 73620"/>
                <a:gd name="f191" fmla="val 21782"/>
                <a:gd name="f192" fmla="val 73418"/>
                <a:gd name="f193" fmla="val 21962"/>
                <a:gd name="f194" fmla="val 73215"/>
                <a:gd name="f195" fmla="val 73013"/>
                <a:gd name="f196" fmla="val 22232"/>
                <a:gd name="f197" fmla="val 72811"/>
                <a:gd name="f198" fmla="val 22322"/>
                <a:gd name="f199" fmla="val 72586"/>
                <a:gd name="f200" fmla="val 22412"/>
                <a:gd name="f201" fmla="val 72361"/>
                <a:gd name="f202" fmla="val 22457"/>
                <a:gd name="f203" fmla="val 72136"/>
                <a:gd name="f204" fmla="val 22479"/>
                <a:gd name="f205" fmla="val 71889"/>
                <a:gd name="f206" fmla="val 71642"/>
                <a:gd name="f207" fmla="val 22367"/>
                <a:gd name="f208" fmla="val 22299"/>
                <a:gd name="f209" fmla="val 68202"/>
                <a:gd name="f210" fmla="val 22254"/>
                <a:gd name="f211" fmla="val 66494"/>
                <a:gd name="f212" fmla="val 64808"/>
                <a:gd name="f213" fmla="val 63122"/>
                <a:gd name="f214" fmla="val 22389"/>
                <a:gd name="f215" fmla="val 61436"/>
                <a:gd name="f216" fmla="val 22502"/>
                <a:gd name="f217" fmla="val 59773"/>
                <a:gd name="f218" fmla="val 22659"/>
                <a:gd name="f219" fmla="val 58087"/>
                <a:gd name="f220" fmla="val 22839"/>
                <a:gd name="f221" fmla="val 56423"/>
                <a:gd name="f222" fmla="val 23041"/>
                <a:gd name="f223" fmla="val 54760"/>
                <a:gd name="f224" fmla="val 23288"/>
                <a:gd name="f225" fmla="val 53096"/>
                <a:gd name="f226" fmla="val 23558"/>
                <a:gd name="f227" fmla="val 51433"/>
                <a:gd name="f228" fmla="val 23850"/>
                <a:gd name="f229" fmla="val 49770"/>
                <a:gd name="f230" fmla="val 24188"/>
                <a:gd name="f231" fmla="val 48084"/>
                <a:gd name="f232" fmla="val 24525"/>
                <a:gd name="f233" fmla="val 46398"/>
                <a:gd name="f234" fmla="val 24907"/>
                <a:gd name="f235" fmla="val 44712"/>
                <a:gd name="f236" fmla="val 25109"/>
                <a:gd name="f237" fmla="val 43745"/>
                <a:gd name="f238" fmla="val 25356"/>
                <a:gd name="f239" fmla="val 42486"/>
                <a:gd name="f240" fmla="val 25896"/>
                <a:gd name="f241" fmla="val 39339"/>
                <a:gd name="f242" fmla="val 26503"/>
                <a:gd name="f243" fmla="val 35563"/>
                <a:gd name="f244" fmla="val 27132"/>
                <a:gd name="f245" fmla="val 31449"/>
                <a:gd name="f246" fmla="val 27717"/>
                <a:gd name="f247" fmla="val 27358"/>
                <a:gd name="f248" fmla="val 28234"/>
                <a:gd name="f249" fmla="val 23581"/>
                <a:gd name="f250" fmla="val 28638"/>
                <a:gd name="f251" fmla="val 20412"/>
                <a:gd name="f252" fmla="val 28773"/>
                <a:gd name="f253" fmla="val 19153"/>
                <a:gd name="f254" fmla="val 28863"/>
                <a:gd name="f255" fmla="val 18186"/>
                <a:gd name="f256" fmla="val 28953"/>
                <a:gd name="f257" fmla="val 17085"/>
                <a:gd name="f258" fmla="val 29043"/>
                <a:gd name="f259" fmla="val 15916"/>
                <a:gd name="f260" fmla="val 29088"/>
                <a:gd name="f261" fmla="val 14657"/>
                <a:gd name="f262" fmla="val 13353"/>
                <a:gd name="f263" fmla="val 12005"/>
                <a:gd name="f264" fmla="val 29110"/>
                <a:gd name="f265" fmla="val 11330"/>
                <a:gd name="f266" fmla="val 10656"/>
                <a:gd name="f267" fmla="val 29021"/>
                <a:gd name="f268" fmla="val 9959"/>
                <a:gd name="f269" fmla="val 28976"/>
                <a:gd name="f270" fmla="val 9285"/>
                <a:gd name="f271" fmla="val 28886"/>
                <a:gd name="f272" fmla="val 8610"/>
                <a:gd name="f273" fmla="val 28796"/>
                <a:gd name="f274" fmla="val 7958"/>
                <a:gd name="f275" fmla="val 28661"/>
                <a:gd name="f276" fmla="val 7284"/>
                <a:gd name="f277" fmla="val 28526"/>
                <a:gd name="f278" fmla="val 6655"/>
                <a:gd name="f279" fmla="val 28369"/>
                <a:gd name="f280" fmla="val 6025"/>
                <a:gd name="f281" fmla="val 28189"/>
                <a:gd name="f282" fmla="val 5418"/>
                <a:gd name="f283" fmla="val 27964"/>
                <a:gd name="f284" fmla="val 4811"/>
                <a:gd name="f285" fmla="val 27739"/>
                <a:gd name="f286" fmla="val 4249"/>
                <a:gd name="f287" fmla="val 27470"/>
                <a:gd name="f288" fmla="val 27177"/>
                <a:gd name="f289" fmla="val 3193"/>
                <a:gd name="f290" fmla="val 26863"/>
                <a:gd name="f291" fmla="val 2698"/>
                <a:gd name="f292" fmla="val 2226"/>
                <a:gd name="f293" fmla="val 26098"/>
                <a:gd name="f294" fmla="val 1799"/>
                <a:gd name="f295" fmla="val 25694"/>
                <a:gd name="f296" fmla="val 1417"/>
                <a:gd name="f297" fmla="val 25222"/>
                <a:gd name="f298" fmla="val 1080"/>
                <a:gd name="f299" fmla="val 24997"/>
                <a:gd name="f300" fmla="val 900"/>
                <a:gd name="f301" fmla="val 24750"/>
                <a:gd name="f302" fmla="val 765"/>
                <a:gd name="f303" fmla="val 24480"/>
                <a:gd name="f304" fmla="val 630"/>
                <a:gd name="f305" fmla="val 24210"/>
                <a:gd name="f306" fmla="val 23918"/>
                <a:gd name="f307" fmla="val 383"/>
                <a:gd name="f308" fmla="val 23648"/>
                <a:gd name="f309" fmla="val 271"/>
                <a:gd name="f310" fmla="val 23378"/>
                <a:gd name="f311" fmla="val 23109"/>
                <a:gd name="f312" fmla="val 136"/>
                <a:gd name="f313" fmla="val 22861"/>
                <a:gd name="f314" fmla="val 68"/>
                <a:gd name="f315" fmla="val 22614"/>
                <a:gd name="f316" fmla="val 46"/>
                <a:gd name="f317" fmla="*/ f2 1 29133"/>
                <a:gd name="f318" fmla="*/ f3 1 76475"/>
                <a:gd name="f319" fmla="+- f6 0 f4"/>
                <a:gd name="f320" fmla="+- f5 0 f4"/>
                <a:gd name="f321" fmla="*/ f320 1 29133"/>
                <a:gd name="f322" fmla="*/ f319 1 76475"/>
                <a:gd name="f323" fmla="*/ f4 1 f321"/>
                <a:gd name="f324" fmla="*/ f5 1 f321"/>
                <a:gd name="f325" fmla="*/ f4 1 f322"/>
                <a:gd name="f326" fmla="*/ f6 1 f322"/>
                <a:gd name="f327" fmla="*/ f323 f317 1"/>
                <a:gd name="f328" fmla="*/ f324 f317 1"/>
                <a:gd name="f329" fmla="*/ f326 f318 1"/>
                <a:gd name="f330" fmla="*/ f325 f318 1"/>
              </a:gdLst>
              <a:ahLst/>
              <a:cxnLst>
                <a:cxn ang="3cd4">
                  <a:pos x="hc" y="t"/>
                </a:cxn>
                <a:cxn ang="0">
                  <a:pos x="r" y="vc"/>
                </a:cxn>
                <a:cxn ang="cd4">
                  <a:pos x="hc" y="b"/>
                </a:cxn>
                <a:cxn ang="cd2">
                  <a:pos x="l" y="vc"/>
                </a:cxn>
              </a:cxnLst>
              <a:rect l="f327" t="f330" r="f328" b="f329"/>
              <a:pathLst>
                <a:path w="29133" h="76475">
                  <a:moveTo>
                    <a:pt x="f7" y="f8"/>
                  </a:move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4" y="f110"/>
                  </a:lnTo>
                  <a:lnTo>
                    <a:pt x="f4" y="f111"/>
                  </a:lnTo>
                  <a:lnTo>
                    <a:pt x="f10" y="f112"/>
                  </a:lnTo>
                  <a:lnTo>
                    <a:pt x="f108" y="f113"/>
                  </a:lnTo>
                  <a:lnTo>
                    <a:pt x="f114" y="f115"/>
                  </a:lnTo>
                  <a:lnTo>
                    <a:pt x="f106" y="f116"/>
                  </a:lnTo>
                  <a:lnTo>
                    <a:pt x="f1"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6"/>
                  </a:lnTo>
                  <a:lnTo>
                    <a:pt x="f159" y="f6"/>
                  </a:lnTo>
                  <a:lnTo>
                    <a:pt x="f160" y="f157"/>
                  </a:lnTo>
                  <a:lnTo>
                    <a:pt x="f161" y="f155"/>
                  </a:lnTo>
                  <a:lnTo>
                    <a:pt x="f162" y="f153"/>
                  </a:lnTo>
                  <a:lnTo>
                    <a:pt x="f163" y="f164"/>
                  </a:lnTo>
                  <a:lnTo>
                    <a:pt x="f165" y="f166"/>
                  </a:lnTo>
                  <a:lnTo>
                    <a:pt x="f167" y="f168"/>
                  </a:lnTo>
                  <a:lnTo>
                    <a:pt x="f169" y="f170"/>
                  </a:lnTo>
                  <a:lnTo>
                    <a:pt x="f171" y="f172"/>
                  </a:lnTo>
                  <a:lnTo>
                    <a:pt x="f173" y="f174"/>
                  </a:lnTo>
                  <a:lnTo>
                    <a:pt x="f175" y="f176"/>
                  </a:lnTo>
                  <a:lnTo>
                    <a:pt x="f177" y="f178"/>
                  </a:lnTo>
                  <a:lnTo>
                    <a:pt x="f16" y="f129"/>
                  </a:lnTo>
                  <a:lnTo>
                    <a:pt x="f179" y="f180"/>
                  </a:lnTo>
                  <a:lnTo>
                    <a:pt x="f181" y="f182"/>
                  </a:lnTo>
                  <a:lnTo>
                    <a:pt x="f183" y="f184"/>
                  </a:lnTo>
                  <a:lnTo>
                    <a:pt x="f185" y="f186"/>
                  </a:lnTo>
                  <a:lnTo>
                    <a:pt x="f187" y="f188"/>
                  </a:lnTo>
                  <a:lnTo>
                    <a:pt x="f189" y="f190"/>
                  </a:lnTo>
                  <a:lnTo>
                    <a:pt x="f191" y="f192"/>
                  </a:lnTo>
                  <a:lnTo>
                    <a:pt x="f193" y="f194"/>
                  </a:lnTo>
                  <a:lnTo>
                    <a:pt x="f7" y="f195"/>
                  </a:lnTo>
                  <a:lnTo>
                    <a:pt x="f196" y="f197"/>
                  </a:lnTo>
                  <a:lnTo>
                    <a:pt x="f198" y="f199"/>
                  </a:lnTo>
                  <a:lnTo>
                    <a:pt x="f200" y="f201"/>
                  </a:lnTo>
                  <a:lnTo>
                    <a:pt x="f202" y="f203"/>
                  </a:lnTo>
                  <a:lnTo>
                    <a:pt x="f204" y="f205"/>
                  </a:lnTo>
                  <a:lnTo>
                    <a:pt x="f204" y="f206"/>
                  </a:lnTo>
                  <a:lnTo>
                    <a:pt x="f207" y="f115"/>
                  </a:lnTo>
                  <a:lnTo>
                    <a:pt x="f208" y="f209"/>
                  </a:lnTo>
                  <a:lnTo>
                    <a:pt x="f210" y="f211"/>
                  </a:lnTo>
                  <a:lnTo>
                    <a:pt x="f210" y="f212"/>
                  </a:lnTo>
                  <a:lnTo>
                    <a:pt x="f208"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5" y="f262"/>
                  </a:lnTo>
                  <a:lnTo>
                    <a:pt x="f5" y="f263"/>
                  </a:lnTo>
                  <a:lnTo>
                    <a:pt x="f264" y="f265"/>
                  </a:lnTo>
                  <a:lnTo>
                    <a:pt x="f260"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35"/>
                  </a:lnTo>
                  <a:lnTo>
                    <a:pt x="f288" y="f289"/>
                  </a:lnTo>
                  <a:lnTo>
                    <a:pt x="f290" y="f291"/>
                  </a:lnTo>
                  <a:lnTo>
                    <a:pt x="f242" y="f292"/>
                  </a:lnTo>
                  <a:lnTo>
                    <a:pt x="f293" y="f294"/>
                  </a:lnTo>
                  <a:lnTo>
                    <a:pt x="f295" y="f296"/>
                  </a:lnTo>
                  <a:lnTo>
                    <a:pt x="f297" y="f298"/>
                  </a:lnTo>
                  <a:lnTo>
                    <a:pt x="f299" y="f300"/>
                  </a:lnTo>
                  <a:lnTo>
                    <a:pt x="f301" y="f302"/>
                  </a:lnTo>
                  <a:lnTo>
                    <a:pt x="f303" y="f304"/>
                  </a:lnTo>
                  <a:lnTo>
                    <a:pt x="f305" y="f120"/>
                  </a:lnTo>
                  <a:lnTo>
                    <a:pt x="f306" y="f307"/>
                  </a:lnTo>
                  <a:lnTo>
                    <a:pt x="f308" y="f309"/>
                  </a:lnTo>
                  <a:lnTo>
                    <a:pt x="f310" y="f14"/>
                  </a:lnTo>
                  <a:lnTo>
                    <a:pt x="f311" y="f312"/>
                  </a:lnTo>
                  <a:lnTo>
                    <a:pt x="f313" y="f314"/>
                  </a:lnTo>
                  <a:lnTo>
                    <a:pt x="f315" y="f316"/>
                  </a:lnTo>
                  <a:lnTo>
                    <a:pt x="f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 name="Google Shape;67;p15">
              <a:extLst>
                <a:ext uri="{FF2B5EF4-FFF2-40B4-BE49-F238E27FC236}">
                  <a16:creationId xmlns:a16="http://schemas.microsoft.com/office/drawing/2014/main" id="{05C9C079-84EC-441D-FB77-2A5752D9BDC8}"/>
                </a:ext>
              </a:extLst>
            </p:cNvPr>
            <p:cNvSpPr/>
            <p:nvPr/>
          </p:nvSpPr>
          <p:spPr>
            <a:xfrm>
              <a:off x="6260622" y="1802529"/>
              <a:ext cx="304467" cy="1439750"/>
            </a:xfrm>
            <a:custGeom>
              <a:avLst/>
              <a:gdLst>
                <a:gd name="f0" fmla="val w"/>
                <a:gd name="f1" fmla="val h"/>
                <a:gd name="f2" fmla="val 0"/>
                <a:gd name="f3" fmla="val 16163"/>
                <a:gd name="f4" fmla="val 76430"/>
                <a:gd name="f5" fmla="val 14949"/>
                <a:gd name="f6" fmla="val 1"/>
                <a:gd name="f7" fmla="val 14522"/>
                <a:gd name="f8" fmla="val 1147"/>
                <a:gd name="f9" fmla="val 14072"/>
                <a:gd name="f10" fmla="val 2271"/>
                <a:gd name="f11" fmla="val 13645"/>
                <a:gd name="f12" fmla="val 3418"/>
                <a:gd name="f13" fmla="val 13218"/>
                <a:gd name="f14" fmla="val 4564"/>
                <a:gd name="f15" fmla="val 12791"/>
                <a:gd name="f16" fmla="val 5823"/>
                <a:gd name="f17" fmla="val 12386"/>
                <a:gd name="f18" fmla="val 7104"/>
                <a:gd name="f19" fmla="val 12004"/>
                <a:gd name="f20" fmla="val 8385"/>
                <a:gd name="f21" fmla="val 11667"/>
                <a:gd name="f22" fmla="val 9667"/>
                <a:gd name="f23" fmla="val 10993"/>
                <a:gd name="f24" fmla="val 12252"/>
                <a:gd name="f25" fmla="val 10341"/>
                <a:gd name="f26" fmla="val 14814"/>
                <a:gd name="f27" fmla="val 9622"/>
                <a:gd name="f28" fmla="val 17669"/>
                <a:gd name="f29" fmla="val 8925"/>
                <a:gd name="f30" fmla="val 20524"/>
                <a:gd name="f31" fmla="val 8250"/>
                <a:gd name="f32" fmla="val 23379"/>
                <a:gd name="f33" fmla="val 7598"/>
                <a:gd name="f34" fmla="val 26256"/>
                <a:gd name="f35" fmla="val 6969"/>
                <a:gd name="f36" fmla="val 29134"/>
                <a:gd name="f37" fmla="val 6362"/>
                <a:gd name="f38" fmla="val 32011"/>
                <a:gd name="f39" fmla="val 5778"/>
                <a:gd name="f40" fmla="val 34888"/>
                <a:gd name="f41" fmla="val 5238"/>
                <a:gd name="f42" fmla="val 37766"/>
                <a:gd name="f43" fmla="val 4114"/>
                <a:gd name="f44" fmla="val 43857"/>
                <a:gd name="f45" fmla="val 3575"/>
                <a:gd name="f46" fmla="val 46892"/>
                <a:gd name="f47" fmla="val 3058"/>
                <a:gd name="f48" fmla="val 49949"/>
                <a:gd name="f49" fmla="val 2563"/>
                <a:gd name="f50" fmla="val 53006"/>
                <a:gd name="f51" fmla="val 2091"/>
                <a:gd name="f52" fmla="val 56064"/>
                <a:gd name="f53" fmla="val 1664"/>
                <a:gd name="f54" fmla="val 59121"/>
                <a:gd name="f55" fmla="val 1259"/>
                <a:gd name="f56" fmla="val 62178"/>
                <a:gd name="f57" fmla="val 1057"/>
                <a:gd name="f58" fmla="val 63954"/>
                <a:gd name="f59" fmla="val 877"/>
                <a:gd name="f60" fmla="val 65730"/>
                <a:gd name="f61" fmla="val 697"/>
                <a:gd name="f62" fmla="val 67528"/>
                <a:gd name="f63" fmla="val 563"/>
                <a:gd name="f64" fmla="val 69304"/>
                <a:gd name="f65" fmla="val 293"/>
                <a:gd name="f66" fmla="val 72855"/>
                <a:gd name="f67" fmla="val 1237"/>
                <a:gd name="f68" fmla="val 1529"/>
                <a:gd name="f69" fmla="val 72788"/>
                <a:gd name="f70" fmla="val 1799"/>
                <a:gd name="f71" fmla="val 69124"/>
                <a:gd name="f72" fmla="val 1956"/>
                <a:gd name="f73" fmla="val 67303"/>
                <a:gd name="f74" fmla="val 2136"/>
                <a:gd name="f75" fmla="val 65482"/>
                <a:gd name="f76" fmla="val 2316"/>
                <a:gd name="f77" fmla="val 63662"/>
                <a:gd name="f78" fmla="val 2541"/>
                <a:gd name="f79" fmla="val 61841"/>
                <a:gd name="f80" fmla="val 2945"/>
                <a:gd name="f81" fmla="val 58873"/>
                <a:gd name="f82" fmla="val 3372"/>
                <a:gd name="f83" fmla="val 55884"/>
                <a:gd name="f84" fmla="val 3844"/>
                <a:gd name="f85" fmla="val 52894"/>
                <a:gd name="f86" fmla="val 4317"/>
                <a:gd name="f87" fmla="val 49927"/>
                <a:gd name="f88" fmla="val 4834"/>
                <a:gd name="f89" fmla="val 46937"/>
                <a:gd name="f90" fmla="val 5351"/>
                <a:gd name="f91" fmla="val 43970"/>
                <a:gd name="f92" fmla="val 6430"/>
                <a:gd name="f93" fmla="val 38035"/>
                <a:gd name="f94" fmla="val 6992"/>
                <a:gd name="f95" fmla="val 35091"/>
                <a:gd name="f96" fmla="val 32123"/>
                <a:gd name="f97" fmla="val 8205"/>
                <a:gd name="f98" fmla="val 29179"/>
                <a:gd name="f99" fmla="val 8857"/>
                <a:gd name="f100" fmla="val 26234"/>
                <a:gd name="f101" fmla="val 9532"/>
                <a:gd name="f102" fmla="val 23312"/>
                <a:gd name="f103" fmla="val 10228"/>
                <a:gd name="f104" fmla="val 20367"/>
                <a:gd name="f105" fmla="val 10948"/>
                <a:gd name="f106" fmla="val 17445"/>
                <a:gd name="f107" fmla="val 11690"/>
                <a:gd name="f108" fmla="val 14545"/>
                <a:gd name="f109" fmla="val 12431"/>
                <a:gd name="f110" fmla="val 12814"/>
                <a:gd name="f111" fmla="val 10251"/>
                <a:gd name="f112" fmla="val 13196"/>
                <a:gd name="f113" fmla="val 8835"/>
                <a:gd name="f114" fmla="val 13623"/>
                <a:gd name="f115" fmla="val 7419"/>
                <a:gd name="f116" fmla="val 6003"/>
                <a:gd name="f117" fmla="val 14544"/>
                <a:gd name="f118" fmla="val 4609"/>
                <a:gd name="f119" fmla="val 15039"/>
                <a:gd name="f120" fmla="val 3215"/>
                <a:gd name="f121" fmla="val 15623"/>
                <a:gd name="f122" fmla="val 1754"/>
                <a:gd name="f123" fmla="val 271"/>
                <a:gd name="f124" fmla="val 16006"/>
                <a:gd name="f125" fmla="val 226"/>
                <a:gd name="f126" fmla="val 15758"/>
                <a:gd name="f127" fmla="val 136"/>
                <a:gd name="f128" fmla="val 15489"/>
                <a:gd name="f129" fmla="val 91"/>
                <a:gd name="f130" fmla="val 15219"/>
                <a:gd name="f131" fmla="val 23"/>
                <a:gd name="f132" fmla="*/ f0 1 16163"/>
                <a:gd name="f133" fmla="*/ f1 1 76430"/>
                <a:gd name="f134" fmla="+- f4 0 f2"/>
                <a:gd name="f135" fmla="+- f3 0 f2"/>
                <a:gd name="f136" fmla="*/ f135 1 16163"/>
                <a:gd name="f137" fmla="*/ f134 1 76430"/>
                <a:gd name="f138" fmla="*/ f2 1 f136"/>
                <a:gd name="f139" fmla="*/ f3 1 f136"/>
                <a:gd name="f140" fmla="*/ f2 1 f137"/>
                <a:gd name="f141" fmla="*/ f4 1 f137"/>
                <a:gd name="f142" fmla="*/ f138 f132 1"/>
                <a:gd name="f143" fmla="*/ f139 f132 1"/>
                <a:gd name="f144" fmla="*/ f141 f133 1"/>
                <a:gd name="f145" fmla="*/ f140 f133 1"/>
              </a:gdLst>
              <a:ahLst/>
              <a:cxnLst>
                <a:cxn ang="3cd4">
                  <a:pos x="hc" y="t"/>
                </a:cxn>
                <a:cxn ang="0">
                  <a:pos x="r" y="vc"/>
                </a:cxn>
                <a:cxn ang="cd4">
                  <a:pos x="hc" y="b"/>
                </a:cxn>
                <a:cxn ang="cd2">
                  <a:pos x="l" y="vc"/>
                </a:cxn>
              </a:cxnLst>
              <a:rect l="f142" t="f145" r="f143" b="f144"/>
              <a:pathLst>
                <a:path w="16163" h="7643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 y="f4"/>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33" y="f96"/>
                  </a:lnTo>
                  <a:lnTo>
                    <a:pt x="f97" y="f98"/>
                  </a:lnTo>
                  <a:lnTo>
                    <a:pt x="f99" y="f100"/>
                  </a:lnTo>
                  <a:lnTo>
                    <a:pt x="f101" y="f102"/>
                  </a:lnTo>
                  <a:lnTo>
                    <a:pt x="f103" y="f104"/>
                  </a:lnTo>
                  <a:lnTo>
                    <a:pt x="f105" y="f106"/>
                  </a:lnTo>
                  <a:lnTo>
                    <a:pt x="f107" y="f108"/>
                  </a:lnTo>
                  <a:lnTo>
                    <a:pt x="f109" y="f21"/>
                  </a:lnTo>
                  <a:lnTo>
                    <a:pt x="f110" y="f111"/>
                  </a:lnTo>
                  <a:lnTo>
                    <a:pt x="f112" y="f113"/>
                  </a:lnTo>
                  <a:lnTo>
                    <a:pt x="f114" y="f115"/>
                  </a:lnTo>
                  <a:lnTo>
                    <a:pt x="f9" y="f116"/>
                  </a:lnTo>
                  <a:lnTo>
                    <a:pt x="f117" y="f118"/>
                  </a:lnTo>
                  <a:lnTo>
                    <a:pt x="f119" y="f120"/>
                  </a:lnTo>
                  <a:lnTo>
                    <a:pt x="f121" y="f122"/>
                  </a:lnTo>
                  <a:lnTo>
                    <a:pt x="f3" y="f123"/>
                  </a:lnTo>
                  <a:lnTo>
                    <a:pt x="f124" y="f125"/>
                  </a:lnTo>
                  <a:lnTo>
                    <a:pt x="f126" y="f127"/>
                  </a:lnTo>
                  <a:lnTo>
                    <a:pt x="f128" y="f129"/>
                  </a:lnTo>
                  <a:lnTo>
                    <a:pt x="f130" y="f131"/>
                  </a:lnTo>
                  <a:lnTo>
                    <a:pt x="f5" y="f6"/>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 name="Google Shape;68;p15">
              <a:extLst>
                <a:ext uri="{FF2B5EF4-FFF2-40B4-BE49-F238E27FC236}">
                  <a16:creationId xmlns:a16="http://schemas.microsoft.com/office/drawing/2014/main" id="{6ACAD0B1-57FF-355A-F830-4DCD8DC6223B}"/>
                </a:ext>
              </a:extLst>
            </p:cNvPr>
            <p:cNvSpPr/>
            <p:nvPr/>
          </p:nvSpPr>
          <p:spPr>
            <a:xfrm>
              <a:off x="6320753" y="3150373"/>
              <a:ext cx="24999" cy="49999"/>
            </a:xfrm>
            <a:custGeom>
              <a:avLst/>
              <a:gdLst>
                <a:gd name="f0" fmla="val 360"/>
                <a:gd name="f1" fmla="val w"/>
                <a:gd name="f2" fmla="val h"/>
                <a:gd name="f3" fmla="val 0"/>
                <a:gd name="f4" fmla="val 1327"/>
                <a:gd name="f5" fmla="val 2654"/>
                <a:gd name="f6" fmla="val 675"/>
                <a:gd name="f7" fmla="val 1"/>
                <a:gd name="f8" fmla="val 563"/>
                <a:gd name="f9" fmla="val 23"/>
                <a:gd name="f10" fmla="val 450"/>
                <a:gd name="f11" fmla="val 68"/>
                <a:gd name="f12" fmla="val 338"/>
                <a:gd name="f13" fmla="val 136"/>
                <a:gd name="f14" fmla="val 270"/>
                <a:gd name="f15" fmla="val 225"/>
                <a:gd name="f16" fmla="val 203"/>
                <a:gd name="f17" fmla="val 315"/>
                <a:gd name="f18" fmla="val 135"/>
                <a:gd name="f19" fmla="val 428"/>
                <a:gd name="f20" fmla="val 113"/>
                <a:gd name="f21" fmla="val 540"/>
                <a:gd name="f22" fmla="val 90"/>
                <a:gd name="f23" fmla="val 653"/>
                <a:gd name="f24" fmla="val 2046"/>
                <a:gd name="f25" fmla="val 2181"/>
                <a:gd name="f26" fmla="val 2294"/>
                <a:gd name="f27" fmla="val 2406"/>
                <a:gd name="f28" fmla="val 2473"/>
                <a:gd name="f29" fmla="val 2563"/>
                <a:gd name="f30" fmla="val 2608"/>
                <a:gd name="f31" fmla="val 2631"/>
                <a:gd name="f32" fmla="val 652"/>
                <a:gd name="f33" fmla="val 2653"/>
                <a:gd name="f34" fmla="val 787"/>
                <a:gd name="f35" fmla="val 900"/>
                <a:gd name="f36" fmla="val 2586"/>
                <a:gd name="f37" fmla="val 990"/>
                <a:gd name="f38" fmla="val 2518"/>
                <a:gd name="f39" fmla="val 1080"/>
                <a:gd name="f40" fmla="val 2428"/>
                <a:gd name="f41" fmla="val 1147"/>
                <a:gd name="f42" fmla="val 2339"/>
                <a:gd name="f43" fmla="val 1192"/>
                <a:gd name="f44" fmla="val 2226"/>
                <a:gd name="f45" fmla="val 1237"/>
                <a:gd name="f46" fmla="val 2114"/>
                <a:gd name="f47" fmla="val 2001"/>
                <a:gd name="f48" fmla="val 608"/>
                <a:gd name="f49" fmla="val 473"/>
                <a:gd name="f50" fmla="val 1282"/>
                <a:gd name="f51" fmla="val 1214"/>
                <a:gd name="f52" fmla="val 1125"/>
                <a:gd name="f53" fmla="val 181"/>
                <a:gd name="f54" fmla="val 1035"/>
                <a:gd name="f55" fmla="val 91"/>
                <a:gd name="f56" fmla="val 922"/>
                <a:gd name="f57" fmla="val 46"/>
                <a:gd name="f58" fmla="*/ f1 1 1327"/>
                <a:gd name="f59" fmla="*/ f2 1 2654"/>
                <a:gd name="f60" fmla="+- f5 0 f3"/>
                <a:gd name="f61" fmla="+- f4 0 f3"/>
                <a:gd name="f62" fmla="*/ f61 1 1327"/>
                <a:gd name="f63" fmla="*/ f60 1 2654"/>
                <a:gd name="f64" fmla="*/ f3 1 f62"/>
                <a:gd name="f65" fmla="*/ f4 1 f62"/>
                <a:gd name="f66" fmla="*/ f3 1 f63"/>
                <a:gd name="f67" fmla="*/ f5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1327" h="2654">
                  <a:moveTo>
                    <a:pt x="f6" y="f7"/>
                  </a:moveTo>
                  <a:lnTo>
                    <a:pt x="f8" y="f9"/>
                  </a:lnTo>
                  <a:lnTo>
                    <a:pt x="f10" y="f11"/>
                  </a:lnTo>
                  <a:lnTo>
                    <a:pt x="f12" y="f13"/>
                  </a:lnTo>
                  <a:lnTo>
                    <a:pt x="f14" y="f15"/>
                  </a:lnTo>
                  <a:lnTo>
                    <a:pt x="f16" y="f17"/>
                  </a:lnTo>
                  <a:lnTo>
                    <a:pt x="f18" y="f19"/>
                  </a:lnTo>
                  <a:lnTo>
                    <a:pt x="f20" y="f21"/>
                  </a:lnTo>
                  <a:lnTo>
                    <a:pt x="f22" y="f23"/>
                  </a:lnTo>
                  <a:lnTo>
                    <a:pt x="f7" y="f24"/>
                  </a:lnTo>
                  <a:lnTo>
                    <a:pt x="f9" y="f25"/>
                  </a:lnTo>
                  <a:lnTo>
                    <a:pt x="f11" y="f26"/>
                  </a:lnTo>
                  <a:lnTo>
                    <a:pt x="f20" y="f27"/>
                  </a:lnTo>
                  <a:lnTo>
                    <a:pt x="f16" y="f28"/>
                  </a:lnTo>
                  <a:lnTo>
                    <a:pt x="f17" y="f29"/>
                  </a:lnTo>
                  <a:lnTo>
                    <a:pt x="f19" y="f30"/>
                  </a:lnTo>
                  <a:lnTo>
                    <a:pt x="f21" y="f31"/>
                  </a:lnTo>
                  <a:lnTo>
                    <a:pt x="f32" y="f33"/>
                  </a:lnTo>
                  <a:lnTo>
                    <a:pt x="f34" y="f31"/>
                  </a:lnTo>
                  <a:lnTo>
                    <a:pt x="f35" y="f36"/>
                  </a:lnTo>
                  <a:lnTo>
                    <a:pt x="f37" y="f38"/>
                  </a:lnTo>
                  <a:lnTo>
                    <a:pt x="f39" y="f40"/>
                  </a:lnTo>
                  <a:lnTo>
                    <a:pt x="f41" y="f42"/>
                  </a:lnTo>
                  <a:lnTo>
                    <a:pt x="f43" y="f44"/>
                  </a:lnTo>
                  <a:lnTo>
                    <a:pt x="f45" y="f46"/>
                  </a:lnTo>
                  <a:lnTo>
                    <a:pt x="f45" y="f47"/>
                  </a:lnTo>
                  <a:lnTo>
                    <a:pt x="f4" y="f48"/>
                  </a:lnTo>
                  <a:lnTo>
                    <a:pt x="f4" y="f49"/>
                  </a:lnTo>
                  <a:lnTo>
                    <a:pt x="f50" y="f0"/>
                  </a:lnTo>
                  <a:lnTo>
                    <a:pt x="f51" y="f14"/>
                  </a:lnTo>
                  <a:lnTo>
                    <a:pt x="f52" y="f53"/>
                  </a:lnTo>
                  <a:lnTo>
                    <a:pt x="f54" y="f55"/>
                  </a:lnTo>
                  <a:lnTo>
                    <a:pt x="f56" y="f57"/>
                  </a:lnTo>
                  <a:lnTo>
                    <a:pt x="f34" y="f9"/>
                  </a:lnTo>
                  <a:lnTo>
                    <a:pt x="f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 name="Google Shape;69;p15">
              <a:extLst>
                <a:ext uri="{FF2B5EF4-FFF2-40B4-BE49-F238E27FC236}">
                  <a16:creationId xmlns:a16="http://schemas.microsoft.com/office/drawing/2014/main" id="{B8A4B51F-4035-8BE6-5418-AAF95E9A2BE6}"/>
                </a:ext>
              </a:extLst>
            </p:cNvPr>
            <p:cNvSpPr/>
            <p:nvPr/>
          </p:nvSpPr>
          <p:spPr>
            <a:xfrm>
              <a:off x="6401641" y="2961092"/>
              <a:ext cx="31757" cy="113495"/>
            </a:xfrm>
            <a:custGeom>
              <a:avLst/>
              <a:gdLst>
                <a:gd name="f0" fmla="val 360"/>
                <a:gd name="f1" fmla="val 180"/>
                <a:gd name="f2" fmla="val w"/>
                <a:gd name="f3" fmla="val h"/>
                <a:gd name="f4" fmla="val 0"/>
                <a:gd name="f5" fmla="val 1686"/>
                <a:gd name="f6" fmla="val 6025"/>
                <a:gd name="f7" fmla="val 562"/>
                <a:gd name="f8" fmla="val 1"/>
                <a:gd name="f9" fmla="val 450"/>
                <a:gd name="f10" fmla="val 23"/>
                <a:gd name="f11" fmla="val 337"/>
                <a:gd name="f12" fmla="val 46"/>
                <a:gd name="f13" fmla="val 247"/>
                <a:gd name="f14" fmla="val 113"/>
                <a:gd name="f15" fmla="val 157"/>
                <a:gd name="f16" fmla="val 90"/>
                <a:gd name="f17" fmla="val 270"/>
                <a:gd name="f18" fmla="val 495"/>
                <a:gd name="f19" fmla="val 630"/>
                <a:gd name="f20" fmla="val 225"/>
                <a:gd name="f21" fmla="val 3058"/>
                <a:gd name="f22" fmla="val 5463"/>
                <a:gd name="f23" fmla="val 472"/>
                <a:gd name="f24" fmla="val 5598"/>
                <a:gd name="f25" fmla="val 517"/>
                <a:gd name="f26" fmla="val 5733"/>
                <a:gd name="f27" fmla="val 585"/>
                <a:gd name="f28" fmla="val 5823"/>
                <a:gd name="f29" fmla="val 674"/>
                <a:gd name="f30" fmla="val 5913"/>
                <a:gd name="f31" fmla="val 764"/>
                <a:gd name="f32" fmla="val 5957"/>
                <a:gd name="f33" fmla="val 877"/>
                <a:gd name="f34" fmla="val 6002"/>
                <a:gd name="f35" fmla="val 989"/>
                <a:gd name="f36" fmla="val 1236"/>
                <a:gd name="f37" fmla="val 1326"/>
                <a:gd name="f38" fmla="val 5980"/>
                <a:gd name="f39" fmla="val 1439"/>
                <a:gd name="f40" fmla="val 5935"/>
                <a:gd name="f41" fmla="val 1529"/>
                <a:gd name="f42" fmla="val 5868"/>
                <a:gd name="f43" fmla="val 1596"/>
                <a:gd name="f44" fmla="val 5778"/>
                <a:gd name="f45" fmla="val 1641"/>
                <a:gd name="f46" fmla="val 5665"/>
                <a:gd name="f47" fmla="val 5553"/>
                <a:gd name="f48" fmla="val 5396"/>
                <a:gd name="f49" fmla="val 1461"/>
                <a:gd name="f50" fmla="val 2990"/>
                <a:gd name="f51" fmla="val 563"/>
                <a:gd name="f52" fmla="val 1214"/>
                <a:gd name="f53" fmla="val 428"/>
                <a:gd name="f54" fmla="val 1169"/>
                <a:gd name="f55" fmla="val 315"/>
                <a:gd name="f56" fmla="val 1102"/>
                <a:gd name="f57" fmla="val 1012"/>
                <a:gd name="f58" fmla="val 135"/>
                <a:gd name="f59" fmla="val 899"/>
                <a:gd name="f60" fmla="val 68"/>
                <a:gd name="f61" fmla="val 787"/>
                <a:gd name="f62" fmla="*/ f2 1 1686"/>
                <a:gd name="f63" fmla="*/ f3 1 6025"/>
                <a:gd name="f64" fmla="+- f6 0 f4"/>
                <a:gd name="f65" fmla="+- f5 0 f4"/>
                <a:gd name="f66" fmla="*/ f65 1 1686"/>
                <a:gd name="f67" fmla="*/ f64 1 6025"/>
                <a:gd name="f68" fmla="*/ f4 1 f66"/>
                <a:gd name="f69" fmla="*/ f5 1 f66"/>
                <a:gd name="f70" fmla="*/ f4 1 f67"/>
                <a:gd name="f71" fmla="*/ f6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1686" h="6025">
                  <a:moveTo>
                    <a:pt x="f7" y="f8"/>
                  </a:moveTo>
                  <a:lnTo>
                    <a:pt x="f9" y="f10"/>
                  </a:lnTo>
                  <a:lnTo>
                    <a:pt x="f11" y="f12"/>
                  </a:lnTo>
                  <a:lnTo>
                    <a:pt x="f13" y="f14"/>
                  </a:lnTo>
                  <a:lnTo>
                    <a:pt x="f15" y="f1"/>
                  </a:lnTo>
                  <a:lnTo>
                    <a:pt x="f16" y="f17"/>
                  </a:lnTo>
                  <a:lnTo>
                    <a:pt x="f10" y="f0"/>
                  </a:lnTo>
                  <a:lnTo>
                    <a:pt x="f4" y="f18"/>
                  </a:lnTo>
                  <a:lnTo>
                    <a:pt x="f4" y="f19"/>
                  </a:lnTo>
                  <a:lnTo>
                    <a:pt x="f20" y="f21"/>
                  </a:lnTo>
                  <a:lnTo>
                    <a:pt x="f9" y="f22"/>
                  </a:lnTo>
                  <a:lnTo>
                    <a:pt x="f23" y="f24"/>
                  </a:lnTo>
                  <a:lnTo>
                    <a:pt x="f25" y="f26"/>
                  </a:lnTo>
                  <a:lnTo>
                    <a:pt x="f27" y="f28"/>
                  </a:lnTo>
                  <a:lnTo>
                    <a:pt x="f29" y="f30"/>
                  </a:lnTo>
                  <a:lnTo>
                    <a:pt x="f31" y="f32"/>
                  </a:lnTo>
                  <a:lnTo>
                    <a:pt x="f33" y="f34"/>
                  </a:lnTo>
                  <a:lnTo>
                    <a:pt x="f35" y="f6"/>
                  </a:lnTo>
                  <a:lnTo>
                    <a:pt x="f36" y="f6"/>
                  </a:lnTo>
                  <a:lnTo>
                    <a:pt x="f37" y="f38"/>
                  </a:lnTo>
                  <a:lnTo>
                    <a:pt x="f39" y="f40"/>
                  </a:lnTo>
                  <a:lnTo>
                    <a:pt x="f41" y="f42"/>
                  </a:lnTo>
                  <a:lnTo>
                    <a:pt x="f43" y="f44"/>
                  </a:lnTo>
                  <a:lnTo>
                    <a:pt x="f45" y="f46"/>
                  </a:lnTo>
                  <a:lnTo>
                    <a:pt x="f5" y="f47"/>
                  </a:lnTo>
                  <a:lnTo>
                    <a:pt x="f5" y="f48"/>
                  </a:lnTo>
                  <a:lnTo>
                    <a:pt x="f49" y="f50"/>
                  </a:lnTo>
                  <a:lnTo>
                    <a:pt x="f36" y="f51"/>
                  </a:lnTo>
                  <a:lnTo>
                    <a:pt x="f52" y="f53"/>
                  </a:lnTo>
                  <a:lnTo>
                    <a:pt x="f54" y="f55"/>
                  </a:lnTo>
                  <a:lnTo>
                    <a:pt x="f56" y="f20"/>
                  </a:lnTo>
                  <a:lnTo>
                    <a:pt x="f57" y="f58"/>
                  </a:lnTo>
                  <a:lnTo>
                    <a:pt x="f59" y="f60"/>
                  </a:lnTo>
                  <a:lnTo>
                    <a:pt x="f61" y="f10"/>
                  </a:lnTo>
                  <a:lnTo>
                    <a:pt x="f29" y="f8"/>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 name="Google Shape;70;p15">
              <a:extLst>
                <a:ext uri="{FF2B5EF4-FFF2-40B4-BE49-F238E27FC236}">
                  <a16:creationId xmlns:a16="http://schemas.microsoft.com/office/drawing/2014/main" id="{BA08C236-20AE-43AE-8038-D92A83466CCC}"/>
                </a:ext>
              </a:extLst>
            </p:cNvPr>
            <p:cNvSpPr/>
            <p:nvPr/>
          </p:nvSpPr>
          <p:spPr>
            <a:xfrm>
              <a:off x="6413491" y="2802288"/>
              <a:ext cx="32625" cy="102924"/>
            </a:xfrm>
            <a:custGeom>
              <a:avLst/>
              <a:gdLst>
                <a:gd name="f0" fmla="val 180"/>
                <a:gd name="f1" fmla="val w"/>
                <a:gd name="f2" fmla="val h"/>
                <a:gd name="f3" fmla="val 0"/>
                <a:gd name="f4" fmla="val 1732"/>
                <a:gd name="f5" fmla="val 5464"/>
                <a:gd name="f6" fmla="val 945"/>
                <a:gd name="f7" fmla="val 1"/>
                <a:gd name="f8" fmla="val 855"/>
                <a:gd name="f9" fmla="val 23"/>
                <a:gd name="f10" fmla="val 742"/>
                <a:gd name="f11" fmla="val 68"/>
                <a:gd name="f12" fmla="val 675"/>
                <a:gd name="f13" fmla="val 136"/>
                <a:gd name="f14" fmla="val 607"/>
                <a:gd name="f15" fmla="val 226"/>
                <a:gd name="f16" fmla="val 540"/>
                <a:gd name="f17" fmla="val 338"/>
                <a:gd name="f18" fmla="val 517"/>
                <a:gd name="f19" fmla="val 473"/>
                <a:gd name="f20" fmla="val 450"/>
                <a:gd name="f21" fmla="val 1035"/>
                <a:gd name="f22" fmla="val 383"/>
                <a:gd name="f23" fmla="val 1574"/>
                <a:gd name="f24" fmla="val 203"/>
                <a:gd name="f25" fmla="val 2676"/>
                <a:gd name="f26" fmla="val 135"/>
                <a:gd name="f27" fmla="val 3238"/>
                <a:gd name="f28" fmla="val 3777"/>
                <a:gd name="f29" fmla="val 4339"/>
                <a:gd name="f30" fmla="val 4901"/>
                <a:gd name="f31" fmla="val 5036"/>
                <a:gd name="f32" fmla="val 45"/>
                <a:gd name="f33" fmla="val 5149"/>
                <a:gd name="f34" fmla="val 113"/>
                <a:gd name="f35" fmla="val 5261"/>
                <a:gd name="f36" fmla="val 5328"/>
                <a:gd name="f37" fmla="val 270"/>
                <a:gd name="f38" fmla="val 5396"/>
                <a:gd name="f39" fmla="val 5441"/>
                <a:gd name="f40" fmla="val 495"/>
                <a:gd name="f41" fmla="val 5463"/>
                <a:gd name="f42" fmla="val 720"/>
                <a:gd name="f43" fmla="val 832"/>
                <a:gd name="f44" fmla="val 5418"/>
                <a:gd name="f45" fmla="val 5373"/>
                <a:gd name="f46" fmla="val 1034"/>
                <a:gd name="f47" fmla="val 5306"/>
                <a:gd name="f48" fmla="val 1102"/>
                <a:gd name="f49" fmla="val 5216"/>
                <a:gd name="f50" fmla="val 1169"/>
                <a:gd name="f51" fmla="val 5104"/>
                <a:gd name="f52" fmla="val 1214"/>
                <a:gd name="f53" fmla="val 4969"/>
                <a:gd name="f54" fmla="val 1237"/>
                <a:gd name="f55" fmla="val 4834"/>
                <a:gd name="f56" fmla="val 1259"/>
                <a:gd name="f57" fmla="val 4317"/>
                <a:gd name="f58" fmla="val 1304"/>
                <a:gd name="f59" fmla="val 3800"/>
                <a:gd name="f60" fmla="val 1349"/>
                <a:gd name="f61" fmla="val 3305"/>
                <a:gd name="f62" fmla="val 1439"/>
                <a:gd name="f63" fmla="val 2788"/>
                <a:gd name="f64" fmla="val 1596"/>
                <a:gd name="f65" fmla="val 1777"/>
                <a:gd name="f66" fmla="val 1664"/>
                <a:gd name="f67" fmla="val 1260"/>
                <a:gd name="f68" fmla="val 1731"/>
                <a:gd name="f69" fmla="val 743"/>
                <a:gd name="f70" fmla="val 608"/>
                <a:gd name="f71" fmla="val 1709"/>
                <a:gd name="f72" fmla="val 1641"/>
                <a:gd name="f73" fmla="val 361"/>
                <a:gd name="f74" fmla="val 271"/>
                <a:gd name="f75" fmla="val 1507"/>
                <a:gd name="f76" fmla="val 181"/>
                <a:gd name="f77" fmla="val 1394"/>
                <a:gd name="f78" fmla="val 1282"/>
                <a:gd name="f79" fmla="val 46"/>
                <a:gd name="f80" fmla="val 1192"/>
                <a:gd name="f81" fmla="val 1057"/>
                <a:gd name="f82" fmla="*/ f1 1 1732"/>
                <a:gd name="f83" fmla="*/ f2 1 5464"/>
                <a:gd name="f84" fmla="+- f5 0 f3"/>
                <a:gd name="f85" fmla="+- f4 0 f3"/>
                <a:gd name="f86" fmla="*/ f85 1 1732"/>
                <a:gd name="f87" fmla="*/ f84 1 5464"/>
                <a:gd name="f88" fmla="*/ f3 1 f86"/>
                <a:gd name="f89" fmla="*/ f4 1 f86"/>
                <a:gd name="f90" fmla="*/ f3 1 f87"/>
                <a:gd name="f91" fmla="*/ f5 1 f87"/>
                <a:gd name="f92" fmla="*/ f88 f82 1"/>
                <a:gd name="f93" fmla="*/ f89 f82 1"/>
                <a:gd name="f94" fmla="*/ f91 f83 1"/>
                <a:gd name="f95" fmla="*/ f90 f83 1"/>
              </a:gdLst>
              <a:ahLst/>
              <a:cxnLst>
                <a:cxn ang="3cd4">
                  <a:pos x="hc" y="t"/>
                </a:cxn>
                <a:cxn ang="0">
                  <a:pos x="r" y="vc"/>
                </a:cxn>
                <a:cxn ang="cd4">
                  <a:pos x="hc" y="b"/>
                </a:cxn>
                <a:cxn ang="cd2">
                  <a:pos x="l" y="vc"/>
                </a:cxn>
              </a:cxnLst>
              <a:rect l="f92" t="f95" r="f93" b="f94"/>
              <a:pathLst>
                <a:path w="1732" h="5464">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11" y="f28"/>
                  </a:lnTo>
                  <a:lnTo>
                    <a:pt x="f9" y="f29"/>
                  </a:lnTo>
                  <a:lnTo>
                    <a:pt x="f3" y="f30"/>
                  </a:lnTo>
                  <a:lnTo>
                    <a:pt x="f3" y="f31"/>
                  </a:lnTo>
                  <a:lnTo>
                    <a:pt x="f32" y="f33"/>
                  </a:lnTo>
                  <a:lnTo>
                    <a:pt x="f34" y="f35"/>
                  </a:lnTo>
                  <a:lnTo>
                    <a:pt x="f0" y="f36"/>
                  </a:lnTo>
                  <a:lnTo>
                    <a:pt x="f37" y="f38"/>
                  </a:lnTo>
                  <a:lnTo>
                    <a:pt x="f22" y="f39"/>
                  </a:lnTo>
                  <a:lnTo>
                    <a:pt x="f40" y="f41"/>
                  </a:lnTo>
                  <a:lnTo>
                    <a:pt x="f14" y="f41"/>
                  </a:lnTo>
                  <a:lnTo>
                    <a:pt x="f42" y="f39"/>
                  </a:lnTo>
                  <a:lnTo>
                    <a:pt x="f43" y="f44"/>
                  </a:lnTo>
                  <a:lnTo>
                    <a:pt x="f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68" y="f70"/>
                  </a:lnTo>
                  <a:lnTo>
                    <a:pt x="f71" y="f19"/>
                  </a:lnTo>
                  <a:lnTo>
                    <a:pt x="f72" y="f73"/>
                  </a:lnTo>
                  <a:lnTo>
                    <a:pt x="f23" y="f74"/>
                  </a:lnTo>
                  <a:lnTo>
                    <a:pt x="f75" y="f76"/>
                  </a:lnTo>
                  <a:lnTo>
                    <a:pt x="f77" y="f34"/>
                  </a:lnTo>
                  <a:lnTo>
                    <a:pt x="f78" y="f79"/>
                  </a:lnTo>
                  <a:lnTo>
                    <a:pt x="f80" y="f9"/>
                  </a:lnTo>
                  <a:lnTo>
                    <a:pt x="f81"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 name="Google Shape;71;p15">
              <a:extLst>
                <a:ext uri="{FF2B5EF4-FFF2-40B4-BE49-F238E27FC236}">
                  <a16:creationId xmlns:a16="http://schemas.microsoft.com/office/drawing/2014/main" id="{6F8D4A8F-FCF0-BDBB-E4AF-FB35C592631A}"/>
                </a:ext>
              </a:extLst>
            </p:cNvPr>
            <p:cNvSpPr/>
            <p:nvPr/>
          </p:nvSpPr>
          <p:spPr>
            <a:xfrm>
              <a:off x="6474034" y="2647745"/>
              <a:ext cx="22475" cy="23298"/>
            </a:xfrm>
            <a:custGeom>
              <a:avLst/>
              <a:gdLst>
                <a:gd name="f0" fmla="val 360"/>
                <a:gd name="f1" fmla="val 180"/>
                <a:gd name="f2" fmla="val w"/>
                <a:gd name="f3" fmla="val h"/>
                <a:gd name="f4" fmla="val 0"/>
                <a:gd name="f5" fmla="val 1193"/>
                <a:gd name="f6" fmla="val 1237"/>
                <a:gd name="f7" fmla="val 563"/>
                <a:gd name="f8" fmla="val 428"/>
                <a:gd name="f9" fmla="val 23"/>
                <a:gd name="f10" fmla="val 316"/>
                <a:gd name="f11" fmla="val 67"/>
                <a:gd name="f12" fmla="val 226"/>
                <a:gd name="f13" fmla="val 135"/>
                <a:gd name="f14" fmla="val 136"/>
                <a:gd name="f15" fmla="val 225"/>
                <a:gd name="f16" fmla="val 68"/>
                <a:gd name="f17" fmla="val 315"/>
                <a:gd name="f18" fmla="val 427"/>
                <a:gd name="f19" fmla="val 1"/>
                <a:gd name="f20" fmla="val 540"/>
                <a:gd name="f21" fmla="val 652"/>
                <a:gd name="f22" fmla="val 764"/>
                <a:gd name="f23" fmla="val 46"/>
                <a:gd name="f24" fmla="val 877"/>
                <a:gd name="f25" fmla="val 113"/>
                <a:gd name="f26" fmla="val 989"/>
                <a:gd name="f27" fmla="val 181"/>
                <a:gd name="f28" fmla="val 1079"/>
                <a:gd name="f29" fmla="val 271"/>
                <a:gd name="f30" fmla="val 1146"/>
                <a:gd name="f31" fmla="val 361"/>
                <a:gd name="f32" fmla="val 1191"/>
                <a:gd name="f33" fmla="val 496"/>
                <a:gd name="f34" fmla="val 1236"/>
                <a:gd name="f35" fmla="val 630"/>
                <a:gd name="f36" fmla="val 765"/>
                <a:gd name="f37" fmla="val 1214"/>
                <a:gd name="f38" fmla="val 900"/>
                <a:gd name="f39" fmla="val 1169"/>
                <a:gd name="f40" fmla="val 990"/>
                <a:gd name="f41" fmla="val 1101"/>
                <a:gd name="f42" fmla="val 1080"/>
                <a:gd name="f43" fmla="val 1034"/>
                <a:gd name="f44" fmla="val 1125"/>
                <a:gd name="f45" fmla="val 922"/>
                <a:gd name="f46" fmla="val 1170"/>
                <a:gd name="f47" fmla="val 832"/>
                <a:gd name="f48" fmla="val 1192"/>
                <a:gd name="f49" fmla="val 719"/>
                <a:gd name="f50" fmla="val 584"/>
                <a:gd name="f51" fmla="val 472"/>
                <a:gd name="f52" fmla="val 1147"/>
                <a:gd name="f53" fmla="val 1102"/>
                <a:gd name="f54" fmla="val 270"/>
                <a:gd name="f55" fmla="val 1035"/>
                <a:gd name="f56" fmla="val 945"/>
                <a:gd name="f57" fmla="val 90"/>
                <a:gd name="f58" fmla="val 833"/>
                <a:gd name="f59" fmla="val 45"/>
                <a:gd name="f60" fmla="val 720"/>
                <a:gd name="f61" fmla="*/ f2 1 1193"/>
                <a:gd name="f62" fmla="*/ f3 1 1237"/>
                <a:gd name="f63" fmla="+- f6 0 f4"/>
                <a:gd name="f64" fmla="+- f5 0 f4"/>
                <a:gd name="f65" fmla="*/ f64 1 1193"/>
                <a:gd name="f66" fmla="*/ f63 1 1237"/>
                <a:gd name="f67" fmla="*/ f4 1 f65"/>
                <a:gd name="f68" fmla="*/ f5 1 f65"/>
                <a:gd name="f69" fmla="*/ f4 1 f66"/>
                <a:gd name="f70" fmla="*/ f6 1 f66"/>
                <a:gd name="f71" fmla="*/ f67 f61 1"/>
                <a:gd name="f72" fmla="*/ f68 f61 1"/>
                <a:gd name="f73" fmla="*/ f70 f62 1"/>
                <a:gd name="f74" fmla="*/ f69 f62 1"/>
              </a:gdLst>
              <a:ahLst/>
              <a:cxnLst>
                <a:cxn ang="3cd4">
                  <a:pos x="hc" y="t"/>
                </a:cxn>
                <a:cxn ang="0">
                  <a:pos x="r" y="vc"/>
                </a:cxn>
                <a:cxn ang="cd4">
                  <a:pos x="hc" y="b"/>
                </a:cxn>
                <a:cxn ang="cd2">
                  <a:pos x="l" y="vc"/>
                </a:cxn>
              </a:cxnLst>
              <a:rect l="f71" t="f74" r="f72" b="f73"/>
              <a:pathLst>
                <a:path w="1193" h="1237">
                  <a:moveTo>
                    <a:pt x="f7" y="f4"/>
                  </a:moveTo>
                  <a:lnTo>
                    <a:pt x="f8" y="f9"/>
                  </a:lnTo>
                  <a:lnTo>
                    <a:pt x="f10" y="f11"/>
                  </a:lnTo>
                  <a:lnTo>
                    <a:pt x="f12" y="f13"/>
                  </a:lnTo>
                  <a:lnTo>
                    <a:pt x="f14" y="f15"/>
                  </a:lnTo>
                  <a:lnTo>
                    <a:pt x="f16" y="f17"/>
                  </a:lnTo>
                  <a:lnTo>
                    <a:pt x="f9" y="f18"/>
                  </a:lnTo>
                  <a:lnTo>
                    <a:pt x="f19" y="f20"/>
                  </a:lnTo>
                  <a:lnTo>
                    <a:pt x="f19" y="f21"/>
                  </a:lnTo>
                  <a:lnTo>
                    <a:pt x="f9" y="f22"/>
                  </a:lnTo>
                  <a:lnTo>
                    <a:pt x="f23" y="f24"/>
                  </a:lnTo>
                  <a:lnTo>
                    <a:pt x="f25" y="f26"/>
                  </a:lnTo>
                  <a:lnTo>
                    <a:pt x="f27" y="f28"/>
                  </a:lnTo>
                  <a:lnTo>
                    <a:pt x="f29" y="f30"/>
                  </a:lnTo>
                  <a:lnTo>
                    <a:pt x="f31" y="f32"/>
                  </a:lnTo>
                  <a:lnTo>
                    <a:pt x="f33" y="f34"/>
                  </a:lnTo>
                  <a:lnTo>
                    <a:pt x="f35" y="f34"/>
                  </a:lnTo>
                  <a:lnTo>
                    <a:pt x="f36" y="f37"/>
                  </a:lnTo>
                  <a:lnTo>
                    <a:pt x="f38" y="f39"/>
                  </a:lnTo>
                  <a:lnTo>
                    <a:pt x="f40" y="f41"/>
                  </a:lnTo>
                  <a:lnTo>
                    <a:pt x="f42" y="f43"/>
                  </a:lnTo>
                  <a:lnTo>
                    <a:pt x="f44" y="f45"/>
                  </a:lnTo>
                  <a:lnTo>
                    <a:pt x="f46" y="f47"/>
                  </a:lnTo>
                  <a:lnTo>
                    <a:pt x="f48" y="f49"/>
                  </a:lnTo>
                  <a:lnTo>
                    <a:pt x="f48" y="f50"/>
                  </a:lnTo>
                  <a:lnTo>
                    <a:pt x="f48" y="f51"/>
                  </a:lnTo>
                  <a:lnTo>
                    <a:pt x="f52" y="f0"/>
                  </a:lnTo>
                  <a:lnTo>
                    <a:pt x="f53" y="f54"/>
                  </a:lnTo>
                  <a:lnTo>
                    <a:pt x="f55" y="f1"/>
                  </a:lnTo>
                  <a:lnTo>
                    <a:pt x="f56" y="f57"/>
                  </a:lnTo>
                  <a:lnTo>
                    <a:pt x="f58" y="f59"/>
                  </a:lnTo>
                  <a:lnTo>
                    <a:pt x="f60"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 name="Google Shape;72;p15">
              <a:extLst>
                <a:ext uri="{FF2B5EF4-FFF2-40B4-BE49-F238E27FC236}">
                  <a16:creationId xmlns:a16="http://schemas.microsoft.com/office/drawing/2014/main" id="{7C050036-A637-0E9C-3312-84B12BB5222B}"/>
                </a:ext>
              </a:extLst>
            </p:cNvPr>
            <p:cNvSpPr/>
            <p:nvPr/>
          </p:nvSpPr>
          <p:spPr>
            <a:xfrm>
              <a:off x="6448641" y="2954307"/>
              <a:ext cx="32196" cy="110541"/>
            </a:xfrm>
            <a:custGeom>
              <a:avLst/>
              <a:gdLst>
                <a:gd name="f0" fmla="val w"/>
                <a:gd name="f1" fmla="val h"/>
                <a:gd name="f2" fmla="val 0"/>
                <a:gd name="f3" fmla="val 1709"/>
                <a:gd name="f4" fmla="val 5868"/>
                <a:gd name="f5" fmla="val 967"/>
                <a:gd name="f6" fmla="val 1"/>
                <a:gd name="f7" fmla="val 854"/>
                <a:gd name="f8" fmla="val 23"/>
                <a:gd name="f9" fmla="val 765"/>
                <a:gd name="f10" fmla="val 68"/>
                <a:gd name="f11" fmla="val 675"/>
                <a:gd name="f12" fmla="val 136"/>
                <a:gd name="f13" fmla="val 585"/>
                <a:gd name="f14" fmla="val 226"/>
                <a:gd name="f15" fmla="val 540"/>
                <a:gd name="f16" fmla="val 338"/>
                <a:gd name="f17" fmla="val 495"/>
                <a:gd name="f18" fmla="val 473"/>
                <a:gd name="f19" fmla="val 337"/>
                <a:gd name="f20" fmla="val 1687"/>
                <a:gd name="f21" fmla="val 203"/>
                <a:gd name="f22" fmla="val 2878"/>
                <a:gd name="f23" fmla="val 90"/>
                <a:gd name="f24" fmla="val 4092"/>
                <a:gd name="f25" fmla="val 5306"/>
                <a:gd name="f26" fmla="val 5441"/>
                <a:gd name="f27" fmla="val 5576"/>
                <a:gd name="f28" fmla="val 5666"/>
                <a:gd name="f29" fmla="val 158"/>
                <a:gd name="f30" fmla="val 5756"/>
                <a:gd name="f31" fmla="val 247"/>
                <a:gd name="f32" fmla="val 5800"/>
                <a:gd name="f33" fmla="val 5845"/>
                <a:gd name="f34" fmla="val 450"/>
                <a:gd name="f35" fmla="val 787"/>
                <a:gd name="f36" fmla="val 5823"/>
                <a:gd name="f37" fmla="val 899"/>
                <a:gd name="f38" fmla="val 5778"/>
                <a:gd name="f39" fmla="val 1012"/>
                <a:gd name="f40" fmla="val 5711"/>
                <a:gd name="f41" fmla="val 1079"/>
                <a:gd name="f42" fmla="val 5621"/>
                <a:gd name="f43" fmla="val 1147"/>
                <a:gd name="f44" fmla="val 5508"/>
                <a:gd name="f45" fmla="val 1214"/>
                <a:gd name="f46" fmla="val 5396"/>
                <a:gd name="f47" fmla="val 1237"/>
                <a:gd name="f48" fmla="val 5261"/>
                <a:gd name="f49" fmla="val 1326"/>
                <a:gd name="f50" fmla="val 4115"/>
                <a:gd name="f51" fmla="val 1416"/>
                <a:gd name="f52" fmla="val 2991"/>
                <a:gd name="f53" fmla="val 1551"/>
                <a:gd name="f54" fmla="val 1867"/>
                <a:gd name="f55" fmla="val 743"/>
                <a:gd name="f56" fmla="val 608"/>
                <a:gd name="f57" fmla="val 1686"/>
                <a:gd name="f58" fmla="val 1641"/>
                <a:gd name="f59" fmla="val 361"/>
                <a:gd name="f60" fmla="val 1596"/>
                <a:gd name="f61" fmla="val 271"/>
                <a:gd name="f62" fmla="val 1506"/>
                <a:gd name="f63" fmla="val 181"/>
                <a:gd name="f64" fmla="val 113"/>
                <a:gd name="f65" fmla="val 1304"/>
                <a:gd name="f66" fmla="val 46"/>
                <a:gd name="f67" fmla="val 1192"/>
                <a:gd name="f68" fmla="*/ f0 1 1709"/>
                <a:gd name="f69" fmla="*/ f1 1 5868"/>
                <a:gd name="f70" fmla="+- f4 0 f2"/>
                <a:gd name="f71" fmla="+- f3 0 f2"/>
                <a:gd name="f72" fmla="*/ f71 1 1709"/>
                <a:gd name="f73" fmla="*/ f70 1 5868"/>
                <a:gd name="f74" fmla="*/ f2 1 f72"/>
                <a:gd name="f75" fmla="*/ f3 1 f72"/>
                <a:gd name="f76" fmla="*/ f2 1 f73"/>
                <a:gd name="f77" fmla="*/ f4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1709" h="5868">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8" y="f27"/>
                  </a:lnTo>
                  <a:lnTo>
                    <a:pt x="f10" y="f28"/>
                  </a:lnTo>
                  <a:lnTo>
                    <a:pt x="f29" y="f30"/>
                  </a:lnTo>
                  <a:lnTo>
                    <a:pt x="f31" y="f32"/>
                  </a:lnTo>
                  <a:lnTo>
                    <a:pt x="f19" y="f33"/>
                  </a:lnTo>
                  <a:lnTo>
                    <a:pt x="f34" y="f4"/>
                  </a:lnTo>
                  <a:lnTo>
                    <a:pt x="f11" y="f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3" y="f56"/>
                  </a:lnTo>
                  <a:lnTo>
                    <a:pt x="f57" y="f18"/>
                  </a:lnTo>
                  <a:lnTo>
                    <a:pt x="f58" y="f59"/>
                  </a:lnTo>
                  <a:lnTo>
                    <a:pt x="f60" y="f61"/>
                  </a:lnTo>
                  <a:lnTo>
                    <a:pt x="f62" y="f63"/>
                  </a:lnTo>
                  <a:lnTo>
                    <a:pt x="f51" y="f64"/>
                  </a:lnTo>
                  <a:lnTo>
                    <a:pt x="f65" y="f66"/>
                  </a:lnTo>
                  <a:lnTo>
                    <a:pt x="f67" y="f8"/>
                  </a:lnTo>
                  <a:lnTo>
                    <a:pt x="f41"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 name="Google Shape;73;p15">
              <a:extLst>
                <a:ext uri="{FF2B5EF4-FFF2-40B4-BE49-F238E27FC236}">
                  <a16:creationId xmlns:a16="http://schemas.microsoft.com/office/drawing/2014/main" id="{8E468EA6-E523-887E-8753-D9CCA9A3A8AE}"/>
                </a:ext>
              </a:extLst>
            </p:cNvPr>
            <p:cNvSpPr/>
            <p:nvPr/>
          </p:nvSpPr>
          <p:spPr>
            <a:xfrm>
              <a:off x="6245800" y="2366997"/>
              <a:ext cx="27130" cy="56756"/>
            </a:xfrm>
            <a:custGeom>
              <a:avLst/>
              <a:gdLst>
                <a:gd name="f0" fmla="val 360"/>
                <a:gd name="f1" fmla="val 180"/>
                <a:gd name="f2" fmla="val w"/>
                <a:gd name="f3" fmla="val h"/>
                <a:gd name="f4" fmla="val 0"/>
                <a:gd name="f5" fmla="val 1440"/>
                <a:gd name="f6" fmla="val 3013"/>
                <a:gd name="f7" fmla="val 855"/>
                <a:gd name="f8" fmla="val 720"/>
                <a:gd name="f9" fmla="val 23"/>
                <a:gd name="f10" fmla="val 608"/>
                <a:gd name="f11" fmla="val 45"/>
                <a:gd name="f12" fmla="val 495"/>
                <a:gd name="f13" fmla="val 90"/>
                <a:gd name="f14" fmla="val 405"/>
                <a:gd name="f15" fmla="val 315"/>
                <a:gd name="f16" fmla="val 270"/>
                <a:gd name="f17" fmla="val 248"/>
                <a:gd name="f18" fmla="val 226"/>
                <a:gd name="f19" fmla="val 1"/>
                <a:gd name="f20" fmla="val 2248"/>
                <a:gd name="f21" fmla="val 2383"/>
                <a:gd name="f22" fmla="val 2496"/>
                <a:gd name="f23" fmla="val 46"/>
                <a:gd name="f24" fmla="val 2608"/>
                <a:gd name="f25" fmla="val 91"/>
                <a:gd name="f26" fmla="val 2720"/>
                <a:gd name="f27" fmla="val 158"/>
                <a:gd name="f28" fmla="val 2810"/>
                <a:gd name="f29" fmla="val 2878"/>
                <a:gd name="f30" fmla="val 338"/>
                <a:gd name="f31" fmla="val 2945"/>
                <a:gd name="f32" fmla="val 473"/>
                <a:gd name="f33" fmla="val 2990"/>
                <a:gd name="f34" fmla="val 585"/>
                <a:gd name="f35" fmla="val 698"/>
                <a:gd name="f36" fmla="val 833"/>
                <a:gd name="f37" fmla="val 2968"/>
                <a:gd name="f38" fmla="val 945"/>
                <a:gd name="f39" fmla="val 2900"/>
                <a:gd name="f40" fmla="val 1035"/>
                <a:gd name="f41" fmla="val 2833"/>
                <a:gd name="f42" fmla="val 1125"/>
                <a:gd name="f43" fmla="val 2743"/>
                <a:gd name="f44" fmla="val 1170"/>
                <a:gd name="f45" fmla="val 2630"/>
                <a:gd name="f46" fmla="val 1215"/>
                <a:gd name="f47" fmla="val 2518"/>
                <a:gd name="f48" fmla="val 1439"/>
                <a:gd name="f49" fmla="val 765"/>
                <a:gd name="f50" fmla="val 630"/>
                <a:gd name="f51" fmla="val 1417"/>
                <a:gd name="f52" fmla="val 517"/>
                <a:gd name="f53" fmla="val 1394"/>
                <a:gd name="f54" fmla="val 1350"/>
                <a:gd name="f55" fmla="val 293"/>
                <a:gd name="f56" fmla="val 1282"/>
                <a:gd name="f57" fmla="val 203"/>
                <a:gd name="f58" fmla="val 1192"/>
                <a:gd name="f59" fmla="val 113"/>
                <a:gd name="f60" fmla="val 1080"/>
                <a:gd name="f61" fmla="val 967"/>
                <a:gd name="f62" fmla="*/ f2 1 1440"/>
                <a:gd name="f63" fmla="*/ f3 1 3013"/>
                <a:gd name="f64" fmla="+- f6 0 f4"/>
                <a:gd name="f65" fmla="+- f5 0 f4"/>
                <a:gd name="f66" fmla="*/ f65 1 1440"/>
                <a:gd name="f67" fmla="*/ f64 1 3013"/>
                <a:gd name="f68" fmla="*/ f4 1 f66"/>
                <a:gd name="f69" fmla="*/ f5 1 f66"/>
                <a:gd name="f70" fmla="*/ f4 1 f67"/>
                <a:gd name="f71" fmla="*/ f6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1440" h="3013">
                  <a:moveTo>
                    <a:pt x="f7" y="f4"/>
                  </a:moveTo>
                  <a:lnTo>
                    <a:pt x="f8" y="f9"/>
                  </a:lnTo>
                  <a:lnTo>
                    <a:pt x="f10" y="f11"/>
                  </a:lnTo>
                  <a:lnTo>
                    <a:pt x="f12" y="f13"/>
                  </a:lnTo>
                  <a:lnTo>
                    <a:pt x="f14" y="f1"/>
                  </a:lnTo>
                  <a:lnTo>
                    <a:pt x="f15" y="f16"/>
                  </a:lnTo>
                  <a:lnTo>
                    <a:pt x="f17" y="f0"/>
                  </a:lnTo>
                  <a:lnTo>
                    <a:pt x="f18" y="f12"/>
                  </a:lnTo>
                  <a:lnTo>
                    <a:pt x="f19" y="f20"/>
                  </a:lnTo>
                  <a:lnTo>
                    <a:pt x="f19" y="f21"/>
                  </a:lnTo>
                  <a:lnTo>
                    <a:pt x="f19" y="f22"/>
                  </a:lnTo>
                  <a:lnTo>
                    <a:pt x="f23" y="f24"/>
                  </a:lnTo>
                  <a:lnTo>
                    <a:pt x="f25" y="f26"/>
                  </a:lnTo>
                  <a:lnTo>
                    <a:pt x="f27" y="f28"/>
                  </a:lnTo>
                  <a:lnTo>
                    <a:pt x="f17" y="f29"/>
                  </a:lnTo>
                  <a:lnTo>
                    <a:pt x="f30" y="f31"/>
                  </a:lnTo>
                  <a:lnTo>
                    <a:pt x="f32" y="f33"/>
                  </a:lnTo>
                  <a:lnTo>
                    <a:pt x="f34" y="f6"/>
                  </a:lnTo>
                  <a:lnTo>
                    <a:pt x="f35" y="f33"/>
                  </a:lnTo>
                  <a:lnTo>
                    <a:pt x="f36" y="f37"/>
                  </a:lnTo>
                  <a:lnTo>
                    <a:pt x="f38" y="f39"/>
                  </a:lnTo>
                  <a:lnTo>
                    <a:pt x="f40" y="f41"/>
                  </a:lnTo>
                  <a:lnTo>
                    <a:pt x="f42" y="f43"/>
                  </a:lnTo>
                  <a:lnTo>
                    <a:pt x="f44" y="f45"/>
                  </a:lnTo>
                  <a:lnTo>
                    <a:pt x="f46" y="f47"/>
                  </a:lnTo>
                  <a:lnTo>
                    <a:pt x="f48" y="f49"/>
                  </a:lnTo>
                  <a:lnTo>
                    <a:pt x="f48" y="f50"/>
                  </a:lnTo>
                  <a:lnTo>
                    <a:pt x="f51" y="f52"/>
                  </a:lnTo>
                  <a:lnTo>
                    <a:pt x="f53" y="f14"/>
                  </a:lnTo>
                  <a:lnTo>
                    <a:pt x="f54" y="f55"/>
                  </a:lnTo>
                  <a:lnTo>
                    <a:pt x="f56" y="f57"/>
                  </a:lnTo>
                  <a:lnTo>
                    <a:pt x="f58" y="f59"/>
                  </a:lnTo>
                  <a:lnTo>
                    <a:pt x="f60" y="f11"/>
                  </a:lnTo>
                  <a:lnTo>
                    <a:pt x="f61"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 name="Google Shape;74;p15">
              <a:extLst>
                <a:ext uri="{FF2B5EF4-FFF2-40B4-BE49-F238E27FC236}">
                  <a16:creationId xmlns:a16="http://schemas.microsoft.com/office/drawing/2014/main" id="{8258BEE6-92B6-8AA7-B463-5969EB65337B}"/>
                </a:ext>
              </a:extLst>
            </p:cNvPr>
            <p:cNvSpPr/>
            <p:nvPr/>
          </p:nvSpPr>
          <p:spPr>
            <a:xfrm>
              <a:off x="6190753" y="2616400"/>
              <a:ext cx="44064" cy="154149"/>
            </a:xfrm>
            <a:custGeom>
              <a:avLst/>
              <a:gdLst>
                <a:gd name="f0" fmla="val 360"/>
                <a:gd name="f1" fmla="val 180"/>
                <a:gd name="f2" fmla="val w"/>
                <a:gd name="f3" fmla="val h"/>
                <a:gd name="f4" fmla="val 0"/>
                <a:gd name="f5" fmla="val 2339"/>
                <a:gd name="f6" fmla="val 8183"/>
                <a:gd name="f7" fmla="val 1597"/>
                <a:gd name="f8" fmla="val 1"/>
                <a:gd name="f9" fmla="val 1484"/>
                <a:gd name="f10" fmla="val 23"/>
                <a:gd name="f11" fmla="val 1372"/>
                <a:gd name="f12" fmla="val 68"/>
                <a:gd name="f13" fmla="val 1282"/>
                <a:gd name="f14" fmla="val 135"/>
                <a:gd name="f15" fmla="val 1214"/>
                <a:gd name="f16" fmla="val 225"/>
                <a:gd name="f17" fmla="val 1147"/>
                <a:gd name="f18" fmla="val 338"/>
                <a:gd name="f19" fmla="val 1102"/>
                <a:gd name="f20" fmla="val 473"/>
                <a:gd name="f21" fmla="val 967"/>
                <a:gd name="f22" fmla="val 1327"/>
                <a:gd name="f23" fmla="val 855"/>
                <a:gd name="f24" fmla="val 2204"/>
                <a:gd name="f25" fmla="val 607"/>
                <a:gd name="f26" fmla="val 3957"/>
                <a:gd name="f27" fmla="val 5710"/>
                <a:gd name="f28" fmla="val 6564"/>
                <a:gd name="f29" fmla="val 7441"/>
                <a:gd name="f30" fmla="val 7576"/>
                <a:gd name="f31" fmla="val 7711"/>
                <a:gd name="f32" fmla="val 45"/>
                <a:gd name="f33" fmla="val 7823"/>
                <a:gd name="f34" fmla="val 113"/>
                <a:gd name="f35" fmla="val 7913"/>
                <a:gd name="f36" fmla="val 8003"/>
                <a:gd name="f37" fmla="val 270"/>
                <a:gd name="f38" fmla="val 8071"/>
                <a:gd name="f39" fmla="val 383"/>
                <a:gd name="f40" fmla="val 8116"/>
                <a:gd name="f41" fmla="val 495"/>
                <a:gd name="f42" fmla="val 8160"/>
                <a:gd name="f43" fmla="val 720"/>
                <a:gd name="f44" fmla="val 832"/>
                <a:gd name="f45" fmla="val 8138"/>
                <a:gd name="f46" fmla="val 945"/>
                <a:gd name="f47" fmla="val 1035"/>
                <a:gd name="f48" fmla="val 8048"/>
                <a:gd name="f49" fmla="val 7958"/>
                <a:gd name="f50" fmla="val 1169"/>
                <a:gd name="f51" fmla="val 7846"/>
                <a:gd name="f52" fmla="val 1394"/>
                <a:gd name="f53" fmla="val 6834"/>
                <a:gd name="f54" fmla="val 1552"/>
                <a:gd name="f55" fmla="val 5980"/>
                <a:gd name="f56" fmla="val 1821"/>
                <a:gd name="f57" fmla="val 4227"/>
                <a:gd name="f58" fmla="val 2046"/>
                <a:gd name="f59" fmla="val 2473"/>
                <a:gd name="f60" fmla="val 2181"/>
                <a:gd name="f61" fmla="val 2316"/>
                <a:gd name="f62" fmla="val 742"/>
                <a:gd name="f63" fmla="val 2338"/>
                <a:gd name="f64" fmla="val 585"/>
                <a:gd name="f65" fmla="val 2271"/>
                <a:gd name="f66" fmla="val 2203"/>
                <a:gd name="f67" fmla="val 248"/>
                <a:gd name="f68" fmla="val 2136"/>
                <a:gd name="f69" fmla="val 158"/>
                <a:gd name="f70" fmla="val 2024"/>
                <a:gd name="f71" fmla="val 90"/>
                <a:gd name="f72" fmla="val 1934"/>
                <a:gd name="f73" fmla="val 46"/>
                <a:gd name="f74" fmla="*/ f2 1 2339"/>
                <a:gd name="f75" fmla="*/ f3 1 8183"/>
                <a:gd name="f76" fmla="+- f6 0 f4"/>
                <a:gd name="f77" fmla="+- f5 0 f4"/>
                <a:gd name="f78" fmla="*/ f77 1 2339"/>
                <a:gd name="f79" fmla="*/ f76 1 8183"/>
                <a:gd name="f80" fmla="*/ f4 1 f78"/>
                <a:gd name="f81" fmla="*/ f5 1 f78"/>
                <a:gd name="f82" fmla="*/ f4 1 f79"/>
                <a:gd name="f83" fmla="*/ f6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2339" h="8183">
                  <a:moveTo>
                    <a:pt x="f7" y="f8"/>
                  </a:moveTo>
                  <a:lnTo>
                    <a:pt x="f9" y="f10"/>
                  </a:lnTo>
                  <a:lnTo>
                    <a:pt x="f11" y="f12"/>
                  </a:lnTo>
                  <a:lnTo>
                    <a:pt x="f13" y="f14"/>
                  </a:lnTo>
                  <a:lnTo>
                    <a:pt x="f15" y="f16"/>
                  </a:lnTo>
                  <a:lnTo>
                    <a:pt x="f17" y="f18"/>
                  </a:lnTo>
                  <a:lnTo>
                    <a:pt x="f19" y="f20"/>
                  </a:lnTo>
                  <a:lnTo>
                    <a:pt x="f21" y="f22"/>
                  </a:lnTo>
                  <a:lnTo>
                    <a:pt x="f23" y="f24"/>
                  </a:lnTo>
                  <a:lnTo>
                    <a:pt x="f25" y="f26"/>
                  </a:lnTo>
                  <a:lnTo>
                    <a:pt x="f18" y="f27"/>
                  </a:lnTo>
                  <a:lnTo>
                    <a:pt x="f1" y="f28"/>
                  </a:lnTo>
                  <a:lnTo>
                    <a:pt x="f8" y="f29"/>
                  </a:lnTo>
                  <a:lnTo>
                    <a:pt x="f8" y="f30"/>
                  </a:lnTo>
                  <a:lnTo>
                    <a:pt x="f8" y="f31"/>
                  </a:lnTo>
                  <a:lnTo>
                    <a:pt x="f32" y="f33"/>
                  </a:lnTo>
                  <a:lnTo>
                    <a:pt x="f34" y="f35"/>
                  </a:lnTo>
                  <a:lnTo>
                    <a:pt x="f1" y="f36"/>
                  </a:lnTo>
                  <a:lnTo>
                    <a:pt x="f37" y="f38"/>
                  </a:lnTo>
                  <a:lnTo>
                    <a:pt x="f39" y="f40"/>
                  </a:lnTo>
                  <a:lnTo>
                    <a:pt x="f41" y="f42"/>
                  </a:lnTo>
                  <a:lnTo>
                    <a:pt x="f25" y="f6"/>
                  </a:lnTo>
                  <a:lnTo>
                    <a:pt x="f43" y="f6"/>
                  </a:lnTo>
                  <a:lnTo>
                    <a:pt x="f44" y="f45"/>
                  </a:lnTo>
                  <a:lnTo>
                    <a:pt x="f46" y="f40"/>
                  </a:lnTo>
                  <a:lnTo>
                    <a:pt x="f47" y="f48"/>
                  </a:lnTo>
                  <a:lnTo>
                    <a:pt x="f19" y="f49"/>
                  </a:lnTo>
                  <a:lnTo>
                    <a:pt x="f50" y="f51"/>
                  </a:lnTo>
                  <a:lnTo>
                    <a:pt x="f15" y="f31"/>
                  </a:lnTo>
                  <a:lnTo>
                    <a:pt x="f52" y="f53"/>
                  </a:lnTo>
                  <a:lnTo>
                    <a:pt x="f54" y="f55"/>
                  </a:lnTo>
                  <a:lnTo>
                    <a:pt x="f56" y="f57"/>
                  </a:lnTo>
                  <a:lnTo>
                    <a:pt x="f58" y="f59"/>
                  </a:lnTo>
                  <a:lnTo>
                    <a:pt x="f60" y="f7"/>
                  </a:lnTo>
                  <a:lnTo>
                    <a:pt x="f61" y="f62"/>
                  </a:lnTo>
                  <a:lnTo>
                    <a:pt x="f63" y="f64"/>
                  </a:lnTo>
                  <a:lnTo>
                    <a:pt x="f61" y="f20"/>
                  </a:lnTo>
                  <a:lnTo>
                    <a:pt x="f65" y="f0"/>
                  </a:lnTo>
                  <a:lnTo>
                    <a:pt x="f66" y="f67"/>
                  </a:lnTo>
                  <a:lnTo>
                    <a:pt x="f68" y="f69"/>
                  </a:lnTo>
                  <a:lnTo>
                    <a:pt x="f70" y="f71"/>
                  </a:lnTo>
                  <a:lnTo>
                    <a:pt x="f72" y="f73"/>
                  </a:lnTo>
                  <a:lnTo>
                    <a:pt x="f56" y="f8"/>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 name="Google Shape;75;p15">
              <a:extLst>
                <a:ext uri="{FF2B5EF4-FFF2-40B4-BE49-F238E27FC236}">
                  <a16:creationId xmlns:a16="http://schemas.microsoft.com/office/drawing/2014/main" id="{AE54B95A-8ECA-0665-F9BD-F06052EDC898}"/>
                </a:ext>
              </a:extLst>
            </p:cNvPr>
            <p:cNvSpPr/>
            <p:nvPr/>
          </p:nvSpPr>
          <p:spPr>
            <a:xfrm>
              <a:off x="6256388" y="2539755"/>
              <a:ext cx="35167" cy="69887"/>
            </a:xfrm>
            <a:custGeom>
              <a:avLst/>
              <a:gdLst>
                <a:gd name="f0" fmla="val w"/>
                <a:gd name="f1" fmla="val h"/>
                <a:gd name="f2" fmla="val 0"/>
                <a:gd name="f3" fmla="val 1867"/>
                <a:gd name="f4" fmla="val 3710"/>
                <a:gd name="f5" fmla="val 1147"/>
                <a:gd name="f6" fmla="val 1"/>
                <a:gd name="f7" fmla="val 1035"/>
                <a:gd name="f8" fmla="val 23"/>
                <a:gd name="f9" fmla="val 922"/>
                <a:gd name="f10" fmla="val 68"/>
                <a:gd name="f11" fmla="val 832"/>
                <a:gd name="f12" fmla="val 136"/>
                <a:gd name="f13" fmla="val 743"/>
                <a:gd name="f14" fmla="val 226"/>
                <a:gd name="f15" fmla="val 675"/>
                <a:gd name="f16" fmla="val 316"/>
                <a:gd name="f17" fmla="val 630"/>
                <a:gd name="f18" fmla="val 450"/>
                <a:gd name="f19" fmla="val 2968"/>
                <a:gd name="f20" fmla="val 3103"/>
                <a:gd name="f21" fmla="val 3238"/>
                <a:gd name="f22" fmla="val 46"/>
                <a:gd name="f23" fmla="val 3350"/>
                <a:gd name="f24" fmla="val 113"/>
                <a:gd name="f25" fmla="val 3440"/>
                <a:gd name="f26" fmla="val 181"/>
                <a:gd name="f27" fmla="val 3530"/>
                <a:gd name="f28" fmla="val 293"/>
                <a:gd name="f29" fmla="val 3598"/>
                <a:gd name="f30" fmla="val 383"/>
                <a:gd name="f31" fmla="val 3642"/>
                <a:gd name="f32" fmla="val 495"/>
                <a:gd name="f33" fmla="val 3687"/>
                <a:gd name="f34" fmla="val 608"/>
                <a:gd name="f35" fmla="val 720"/>
                <a:gd name="f36" fmla="val 3665"/>
                <a:gd name="f37" fmla="val 945"/>
                <a:gd name="f38" fmla="val 3575"/>
                <a:gd name="f39" fmla="val 1125"/>
                <a:gd name="f40" fmla="val 3485"/>
                <a:gd name="f41" fmla="val 1192"/>
                <a:gd name="f42" fmla="val 3373"/>
                <a:gd name="f43" fmla="val 1237"/>
                <a:gd name="f44" fmla="val 1844"/>
                <a:gd name="f45" fmla="val 585"/>
                <a:gd name="f46" fmla="val 473"/>
                <a:gd name="f47" fmla="val 1822"/>
                <a:gd name="f48" fmla="val 338"/>
                <a:gd name="f49" fmla="val 1754"/>
                <a:gd name="f50" fmla="val 248"/>
                <a:gd name="f51" fmla="val 1687"/>
                <a:gd name="f52" fmla="val 158"/>
                <a:gd name="f53" fmla="val 1597"/>
                <a:gd name="f54" fmla="val 91"/>
                <a:gd name="f55" fmla="val 1484"/>
                <a:gd name="f56" fmla="val 1372"/>
                <a:gd name="f57" fmla="val 1260"/>
                <a:gd name="f58" fmla="*/ f0 1 1867"/>
                <a:gd name="f59" fmla="*/ f1 1 3710"/>
                <a:gd name="f60" fmla="+- f4 0 f2"/>
                <a:gd name="f61" fmla="+- f3 0 f2"/>
                <a:gd name="f62" fmla="*/ f61 1 1867"/>
                <a:gd name="f63" fmla="*/ f60 1 3710"/>
                <a:gd name="f64" fmla="*/ f2 1 f62"/>
                <a:gd name="f65" fmla="*/ f3 1 f62"/>
                <a:gd name="f66" fmla="*/ f2 1 f63"/>
                <a:gd name="f67" fmla="*/ f4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1867" h="3710">
                  <a:moveTo>
                    <a:pt x="f5" y="f6"/>
                  </a:moveTo>
                  <a:lnTo>
                    <a:pt x="f7" y="f8"/>
                  </a:lnTo>
                  <a:lnTo>
                    <a:pt x="f9" y="f10"/>
                  </a:lnTo>
                  <a:lnTo>
                    <a:pt x="f11" y="f12"/>
                  </a:lnTo>
                  <a:lnTo>
                    <a:pt x="f13" y="f14"/>
                  </a:lnTo>
                  <a:lnTo>
                    <a:pt x="f15" y="f16"/>
                  </a:lnTo>
                  <a:lnTo>
                    <a:pt x="f17" y="f18"/>
                  </a:lnTo>
                  <a:lnTo>
                    <a:pt x="f8" y="f19"/>
                  </a:lnTo>
                  <a:lnTo>
                    <a:pt x="f6" y="f20"/>
                  </a:lnTo>
                  <a:lnTo>
                    <a:pt x="f8" y="f21"/>
                  </a:lnTo>
                  <a:lnTo>
                    <a:pt x="f22" y="f23"/>
                  </a:lnTo>
                  <a:lnTo>
                    <a:pt x="f24" y="f25"/>
                  </a:lnTo>
                  <a:lnTo>
                    <a:pt x="f26" y="f27"/>
                  </a:lnTo>
                  <a:lnTo>
                    <a:pt x="f28" y="f29"/>
                  </a:lnTo>
                  <a:lnTo>
                    <a:pt x="f30" y="f31"/>
                  </a:lnTo>
                  <a:lnTo>
                    <a:pt x="f32" y="f33"/>
                  </a:lnTo>
                  <a:lnTo>
                    <a:pt x="f34" y="f4"/>
                  </a:lnTo>
                  <a:lnTo>
                    <a:pt x="f35" y="f33"/>
                  </a:lnTo>
                  <a:lnTo>
                    <a:pt x="f11" y="f36"/>
                  </a:lnTo>
                  <a:lnTo>
                    <a:pt x="f37" y="f31"/>
                  </a:lnTo>
                  <a:lnTo>
                    <a:pt x="f7" y="f38"/>
                  </a:lnTo>
                  <a:lnTo>
                    <a:pt x="f39" y="f40"/>
                  </a:lnTo>
                  <a:lnTo>
                    <a:pt x="f41" y="f42"/>
                  </a:lnTo>
                  <a:lnTo>
                    <a:pt x="f43" y="f21"/>
                  </a:lnTo>
                  <a:lnTo>
                    <a:pt x="f44" y="f35"/>
                  </a:lnTo>
                  <a:lnTo>
                    <a:pt x="f3" y="f45"/>
                  </a:lnTo>
                  <a:lnTo>
                    <a:pt x="f44" y="f46"/>
                  </a:lnTo>
                  <a:lnTo>
                    <a:pt x="f47" y="f48"/>
                  </a:lnTo>
                  <a:lnTo>
                    <a:pt x="f49" y="f50"/>
                  </a:lnTo>
                  <a:lnTo>
                    <a:pt x="f51" y="f52"/>
                  </a:lnTo>
                  <a:lnTo>
                    <a:pt x="f53" y="f54"/>
                  </a:lnTo>
                  <a:lnTo>
                    <a:pt x="f55" y="f22"/>
                  </a:lnTo>
                  <a:lnTo>
                    <a:pt x="f56" y="f8"/>
                  </a:lnTo>
                  <a:lnTo>
                    <a:pt x="f57"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 name="Google Shape;76;p15">
              <a:extLst>
                <a:ext uri="{FF2B5EF4-FFF2-40B4-BE49-F238E27FC236}">
                  <a16:creationId xmlns:a16="http://schemas.microsoft.com/office/drawing/2014/main" id="{F03F8C41-E862-67EB-AB25-BD24111C3FDF}"/>
                </a:ext>
              </a:extLst>
            </p:cNvPr>
            <p:cNvSpPr/>
            <p:nvPr/>
          </p:nvSpPr>
          <p:spPr>
            <a:xfrm>
              <a:off x="6187799" y="2933989"/>
              <a:ext cx="37280" cy="91494"/>
            </a:xfrm>
            <a:custGeom>
              <a:avLst/>
              <a:gdLst>
                <a:gd name="f0" fmla="val 180"/>
                <a:gd name="f1" fmla="val w"/>
                <a:gd name="f2" fmla="val h"/>
                <a:gd name="f3" fmla="val 0"/>
                <a:gd name="f4" fmla="val 1979"/>
                <a:gd name="f5" fmla="val 4857"/>
                <a:gd name="f6" fmla="val 1214"/>
                <a:gd name="f7" fmla="val 1"/>
                <a:gd name="f8" fmla="val 1102"/>
                <a:gd name="f9" fmla="val 23"/>
                <a:gd name="f10" fmla="val 989"/>
                <a:gd name="f11" fmla="val 68"/>
                <a:gd name="f12" fmla="val 922"/>
                <a:gd name="f13" fmla="val 136"/>
                <a:gd name="f14" fmla="val 832"/>
                <a:gd name="f15" fmla="val 226"/>
                <a:gd name="f16" fmla="val 787"/>
                <a:gd name="f17" fmla="val 338"/>
                <a:gd name="f18" fmla="val 764"/>
                <a:gd name="f19" fmla="val 473"/>
                <a:gd name="f20" fmla="val 697"/>
                <a:gd name="f21" fmla="val 923"/>
                <a:gd name="f22" fmla="val 607"/>
                <a:gd name="f23" fmla="val 1395"/>
                <a:gd name="f24" fmla="val 405"/>
                <a:gd name="f25" fmla="val 2294"/>
                <a:gd name="f26" fmla="val 3215"/>
                <a:gd name="f27" fmla="val 90"/>
                <a:gd name="f28" fmla="val 3665"/>
                <a:gd name="f29" fmla="val 4115"/>
                <a:gd name="f30" fmla="val 4272"/>
                <a:gd name="f31" fmla="val 4384"/>
                <a:gd name="f32" fmla="val 4497"/>
                <a:gd name="f33" fmla="val 135"/>
                <a:gd name="f34" fmla="val 4609"/>
                <a:gd name="f35" fmla="val 202"/>
                <a:gd name="f36" fmla="val 4699"/>
                <a:gd name="f37" fmla="val 315"/>
                <a:gd name="f38" fmla="val 4766"/>
                <a:gd name="f39" fmla="val 4811"/>
                <a:gd name="f40" fmla="val 517"/>
                <a:gd name="f41" fmla="val 4856"/>
                <a:gd name="f42" fmla="val 742"/>
                <a:gd name="f43" fmla="val 854"/>
                <a:gd name="f44" fmla="val 4834"/>
                <a:gd name="f45" fmla="val 967"/>
                <a:gd name="f46" fmla="val 4789"/>
                <a:gd name="f47" fmla="val 1057"/>
                <a:gd name="f48" fmla="val 4721"/>
                <a:gd name="f49" fmla="val 1124"/>
                <a:gd name="f50" fmla="val 4632"/>
                <a:gd name="f51" fmla="val 1192"/>
                <a:gd name="f52" fmla="val 4519"/>
                <a:gd name="f53" fmla="val 1304"/>
                <a:gd name="f54" fmla="val 3935"/>
                <a:gd name="f55" fmla="val 1394"/>
                <a:gd name="f56" fmla="val 3485"/>
                <a:gd name="f57" fmla="val 1619"/>
                <a:gd name="f58" fmla="val 2563"/>
                <a:gd name="f59" fmla="val 1821"/>
                <a:gd name="f60" fmla="val 1664"/>
                <a:gd name="f61" fmla="val 1911"/>
                <a:gd name="f62" fmla="val 1978"/>
                <a:gd name="f63" fmla="val 743"/>
                <a:gd name="f64" fmla="val 608"/>
                <a:gd name="f65" fmla="val 1956"/>
                <a:gd name="f66" fmla="val 1888"/>
                <a:gd name="f67" fmla="val 361"/>
                <a:gd name="f68" fmla="val 248"/>
                <a:gd name="f69" fmla="val 1754"/>
                <a:gd name="f70" fmla="val 158"/>
                <a:gd name="f71" fmla="val 1641"/>
                <a:gd name="f72" fmla="val 91"/>
                <a:gd name="f73" fmla="val 1551"/>
                <a:gd name="f74" fmla="val 46"/>
                <a:gd name="f75" fmla="val 1439"/>
                <a:gd name="f76" fmla="val 1326"/>
                <a:gd name="f77" fmla="*/ f1 1 1979"/>
                <a:gd name="f78" fmla="*/ f2 1 4857"/>
                <a:gd name="f79" fmla="+- f5 0 f3"/>
                <a:gd name="f80" fmla="+- f4 0 f3"/>
                <a:gd name="f81" fmla="*/ f80 1 1979"/>
                <a:gd name="f82" fmla="*/ f79 1 4857"/>
                <a:gd name="f83" fmla="*/ f3 1 f81"/>
                <a:gd name="f84" fmla="*/ f4 1 f81"/>
                <a:gd name="f85" fmla="*/ f3 1 f82"/>
                <a:gd name="f86" fmla="*/ f5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1979" h="4857">
                  <a:moveTo>
                    <a:pt x="f6" y="f7"/>
                  </a:moveTo>
                  <a:lnTo>
                    <a:pt x="f8" y="f9"/>
                  </a:lnTo>
                  <a:lnTo>
                    <a:pt x="f10" y="f11"/>
                  </a:lnTo>
                  <a:lnTo>
                    <a:pt x="f12" y="f13"/>
                  </a:lnTo>
                  <a:lnTo>
                    <a:pt x="f14" y="f15"/>
                  </a:lnTo>
                  <a:lnTo>
                    <a:pt x="f16" y="f17"/>
                  </a:lnTo>
                  <a:lnTo>
                    <a:pt x="f18" y="f19"/>
                  </a:lnTo>
                  <a:lnTo>
                    <a:pt x="f20" y="f21"/>
                  </a:lnTo>
                  <a:lnTo>
                    <a:pt x="f22" y="f23"/>
                  </a:lnTo>
                  <a:lnTo>
                    <a:pt x="f24" y="f25"/>
                  </a:lnTo>
                  <a:lnTo>
                    <a:pt x="f0" y="f26"/>
                  </a:lnTo>
                  <a:lnTo>
                    <a:pt x="f27" y="f28"/>
                  </a:lnTo>
                  <a:lnTo>
                    <a:pt x="f3" y="f29"/>
                  </a:lnTo>
                  <a:lnTo>
                    <a:pt x="f3" y="f30"/>
                  </a:lnTo>
                  <a:lnTo>
                    <a:pt x="f9" y="f31"/>
                  </a:lnTo>
                  <a:lnTo>
                    <a:pt x="f11" y="f32"/>
                  </a:lnTo>
                  <a:lnTo>
                    <a:pt x="f33"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6" y="f31"/>
                  </a:lnTo>
                  <a:lnTo>
                    <a:pt x="f53" y="f54"/>
                  </a:lnTo>
                  <a:lnTo>
                    <a:pt x="f55" y="f56"/>
                  </a:lnTo>
                  <a:lnTo>
                    <a:pt x="f57" y="f58"/>
                  </a:lnTo>
                  <a:lnTo>
                    <a:pt x="f59" y="f60"/>
                  </a:lnTo>
                  <a:lnTo>
                    <a:pt x="f61" y="f51"/>
                  </a:lnTo>
                  <a:lnTo>
                    <a:pt x="f62" y="f63"/>
                  </a:lnTo>
                  <a:lnTo>
                    <a:pt x="f62" y="f64"/>
                  </a:lnTo>
                  <a:lnTo>
                    <a:pt x="f65" y="f19"/>
                  </a:lnTo>
                  <a:lnTo>
                    <a:pt x="f66" y="f67"/>
                  </a:lnTo>
                  <a:lnTo>
                    <a:pt x="f59" y="f68"/>
                  </a:lnTo>
                  <a:lnTo>
                    <a:pt x="f69" y="f70"/>
                  </a:lnTo>
                  <a:lnTo>
                    <a:pt x="f71" y="f72"/>
                  </a:lnTo>
                  <a:lnTo>
                    <a:pt x="f73" y="f74"/>
                  </a:lnTo>
                  <a:lnTo>
                    <a:pt x="f75" y="f9"/>
                  </a:lnTo>
                  <a:lnTo>
                    <a:pt x="f7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 name="Google Shape;77;p15">
              <a:extLst>
                <a:ext uri="{FF2B5EF4-FFF2-40B4-BE49-F238E27FC236}">
                  <a16:creationId xmlns:a16="http://schemas.microsoft.com/office/drawing/2014/main" id="{5FFA0411-0F24-A481-6EE4-2B543CE6E523}"/>
                </a:ext>
              </a:extLst>
            </p:cNvPr>
            <p:cNvSpPr/>
            <p:nvPr/>
          </p:nvSpPr>
          <p:spPr>
            <a:xfrm>
              <a:off x="6433380" y="2491063"/>
              <a:ext cx="31363" cy="93186"/>
            </a:xfrm>
            <a:custGeom>
              <a:avLst/>
              <a:gdLst>
                <a:gd name="f0" fmla="val 360"/>
                <a:gd name="f1" fmla="val w"/>
                <a:gd name="f2" fmla="val h"/>
                <a:gd name="f3" fmla="val 0"/>
                <a:gd name="f4" fmla="val 1665"/>
                <a:gd name="f5" fmla="val 4947"/>
                <a:gd name="f6" fmla="val 923"/>
                <a:gd name="f7" fmla="val 1"/>
                <a:gd name="f8" fmla="val 810"/>
                <a:gd name="f9" fmla="val 23"/>
                <a:gd name="f10" fmla="val 720"/>
                <a:gd name="f11" fmla="val 68"/>
                <a:gd name="f12" fmla="val 630"/>
                <a:gd name="f13" fmla="val 136"/>
                <a:gd name="f14" fmla="val 540"/>
                <a:gd name="f15" fmla="val 226"/>
                <a:gd name="f16" fmla="val 496"/>
                <a:gd name="f17" fmla="val 338"/>
                <a:gd name="f18" fmla="val 451"/>
                <a:gd name="f19" fmla="val 473"/>
                <a:gd name="f20" fmla="val 316"/>
                <a:gd name="f21" fmla="val 1439"/>
                <a:gd name="f22" fmla="val 181"/>
                <a:gd name="f23" fmla="val 2429"/>
                <a:gd name="f24" fmla="val 91"/>
                <a:gd name="f25" fmla="val 3395"/>
                <a:gd name="f26" fmla="val 4384"/>
                <a:gd name="f27" fmla="val 4519"/>
                <a:gd name="f28" fmla="val 46"/>
                <a:gd name="f29" fmla="val 4631"/>
                <a:gd name="f30" fmla="val 4744"/>
                <a:gd name="f31" fmla="val 158"/>
                <a:gd name="f32" fmla="val 4811"/>
                <a:gd name="f33" fmla="val 248"/>
                <a:gd name="f34" fmla="val 4879"/>
                <a:gd name="f35" fmla="val 361"/>
                <a:gd name="f36" fmla="val 4924"/>
                <a:gd name="f37" fmla="val 4946"/>
                <a:gd name="f38" fmla="val 585"/>
                <a:gd name="f39" fmla="val 698"/>
                <a:gd name="f40" fmla="val 4834"/>
                <a:gd name="f41" fmla="val 1013"/>
                <a:gd name="f42" fmla="val 4766"/>
                <a:gd name="f43" fmla="val 1102"/>
                <a:gd name="f44" fmla="val 4676"/>
                <a:gd name="f45" fmla="val 1170"/>
                <a:gd name="f46" fmla="val 4586"/>
                <a:gd name="f47" fmla="val 1215"/>
                <a:gd name="f48" fmla="val 4452"/>
                <a:gd name="f49" fmla="val 1237"/>
                <a:gd name="f50" fmla="val 4317"/>
                <a:gd name="f51" fmla="val 1305"/>
                <a:gd name="f52" fmla="val 3418"/>
                <a:gd name="f53" fmla="val 1417"/>
                <a:gd name="f54" fmla="val 2518"/>
                <a:gd name="f55" fmla="val 1530"/>
                <a:gd name="f56" fmla="val 1642"/>
                <a:gd name="f57" fmla="val 1664"/>
                <a:gd name="f58" fmla="val 743"/>
                <a:gd name="f59" fmla="val 608"/>
                <a:gd name="f60" fmla="val 1619"/>
                <a:gd name="f61" fmla="val 1552"/>
                <a:gd name="f62" fmla="val 1462"/>
                <a:gd name="f63" fmla="val 1372"/>
                <a:gd name="f64" fmla="val 113"/>
                <a:gd name="f65" fmla="val 1260"/>
                <a:gd name="f66" fmla="val 1147"/>
                <a:gd name="f67" fmla="val 1035"/>
                <a:gd name="f68" fmla="*/ f1 1 1665"/>
                <a:gd name="f69" fmla="*/ f2 1 4947"/>
                <a:gd name="f70" fmla="+- f5 0 f3"/>
                <a:gd name="f71" fmla="+- f4 0 f3"/>
                <a:gd name="f72" fmla="*/ f71 1 1665"/>
                <a:gd name="f73" fmla="*/ f70 1 4947"/>
                <a:gd name="f74" fmla="*/ f3 1 f72"/>
                <a:gd name="f75" fmla="*/ f4 1 f72"/>
                <a:gd name="f76" fmla="*/ f3 1 f73"/>
                <a:gd name="f77" fmla="*/ f5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1665" h="4947">
                  <a:moveTo>
                    <a:pt x="f6" y="f7"/>
                  </a:moveTo>
                  <a:lnTo>
                    <a:pt x="f8" y="f9"/>
                  </a:lnTo>
                  <a:lnTo>
                    <a:pt x="f10" y="f11"/>
                  </a:lnTo>
                  <a:lnTo>
                    <a:pt x="f12" y="f13"/>
                  </a:lnTo>
                  <a:lnTo>
                    <a:pt x="f14" y="f15"/>
                  </a:lnTo>
                  <a:lnTo>
                    <a:pt x="f16" y="f17"/>
                  </a:lnTo>
                  <a:lnTo>
                    <a:pt x="f18" y="f19"/>
                  </a:lnTo>
                  <a:lnTo>
                    <a:pt x="f20" y="f21"/>
                  </a:lnTo>
                  <a:lnTo>
                    <a:pt x="f22" y="f23"/>
                  </a:lnTo>
                  <a:lnTo>
                    <a:pt x="f24" y="f25"/>
                  </a:lnTo>
                  <a:lnTo>
                    <a:pt x="f7" y="f26"/>
                  </a:lnTo>
                  <a:lnTo>
                    <a:pt x="f7" y="f27"/>
                  </a:lnTo>
                  <a:lnTo>
                    <a:pt x="f28" y="f29"/>
                  </a:lnTo>
                  <a:lnTo>
                    <a:pt x="f24" y="f30"/>
                  </a:lnTo>
                  <a:lnTo>
                    <a:pt x="f31" y="f32"/>
                  </a:lnTo>
                  <a:lnTo>
                    <a:pt x="f33" y="f34"/>
                  </a:lnTo>
                  <a:lnTo>
                    <a:pt x="f35" y="f36"/>
                  </a:lnTo>
                  <a:lnTo>
                    <a:pt x="f19" y="f37"/>
                  </a:lnTo>
                  <a:lnTo>
                    <a:pt x="f38" y="f37"/>
                  </a:lnTo>
                  <a:lnTo>
                    <a:pt x="f39" y="f36"/>
                  </a:lnTo>
                  <a:lnTo>
                    <a:pt x="f8" y="f34"/>
                  </a:lnTo>
                  <a:lnTo>
                    <a:pt x="f6" y="f40"/>
                  </a:lnTo>
                  <a:lnTo>
                    <a:pt x="f41" y="f42"/>
                  </a:lnTo>
                  <a:lnTo>
                    <a:pt x="f43" y="f44"/>
                  </a:lnTo>
                  <a:lnTo>
                    <a:pt x="f45" y="f46"/>
                  </a:lnTo>
                  <a:lnTo>
                    <a:pt x="f47" y="f48"/>
                  </a:lnTo>
                  <a:lnTo>
                    <a:pt x="f49" y="f50"/>
                  </a:lnTo>
                  <a:lnTo>
                    <a:pt x="f51" y="f52"/>
                  </a:lnTo>
                  <a:lnTo>
                    <a:pt x="f53" y="f54"/>
                  </a:lnTo>
                  <a:lnTo>
                    <a:pt x="f55" y="f56"/>
                  </a:lnTo>
                  <a:lnTo>
                    <a:pt x="f57" y="f58"/>
                  </a:lnTo>
                  <a:lnTo>
                    <a:pt x="f57" y="f59"/>
                  </a:lnTo>
                  <a:lnTo>
                    <a:pt x="f57" y="f19"/>
                  </a:lnTo>
                  <a:lnTo>
                    <a:pt x="f60" y="f0"/>
                  </a:lnTo>
                  <a:lnTo>
                    <a:pt x="f61" y="f33"/>
                  </a:lnTo>
                  <a:lnTo>
                    <a:pt x="f62" y="f22"/>
                  </a:lnTo>
                  <a:lnTo>
                    <a:pt x="f63" y="f64"/>
                  </a:lnTo>
                  <a:lnTo>
                    <a:pt x="f65" y="f28"/>
                  </a:lnTo>
                  <a:lnTo>
                    <a:pt x="f66" y="f9"/>
                  </a:lnTo>
                  <a:lnTo>
                    <a:pt x="f67"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2" name="Google Shape;78;p15">
              <a:extLst>
                <a:ext uri="{FF2B5EF4-FFF2-40B4-BE49-F238E27FC236}">
                  <a16:creationId xmlns:a16="http://schemas.microsoft.com/office/drawing/2014/main" id="{37E04D5C-0E4D-E943-F8F9-3218F2E3BA4B}"/>
                </a:ext>
              </a:extLst>
            </p:cNvPr>
            <p:cNvSpPr/>
            <p:nvPr/>
          </p:nvSpPr>
          <p:spPr>
            <a:xfrm>
              <a:off x="6326687" y="2943307"/>
              <a:ext cx="24999" cy="116037"/>
            </a:xfrm>
            <a:custGeom>
              <a:avLst/>
              <a:gdLst>
                <a:gd name="f0" fmla="val 360"/>
                <a:gd name="f1" fmla="val 180"/>
                <a:gd name="f2" fmla="val w"/>
                <a:gd name="f3" fmla="val h"/>
                <a:gd name="f4" fmla="val 0"/>
                <a:gd name="f5" fmla="val 1327"/>
                <a:gd name="f6" fmla="val 6160"/>
                <a:gd name="f7" fmla="val 585"/>
                <a:gd name="f8" fmla="val 472"/>
                <a:gd name="f9" fmla="val 23"/>
                <a:gd name="f10" fmla="val 68"/>
                <a:gd name="f11" fmla="val 270"/>
                <a:gd name="f12" fmla="val 113"/>
                <a:gd name="f13" fmla="val 90"/>
                <a:gd name="f14" fmla="val 45"/>
                <a:gd name="f15" fmla="val 383"/>
                <a:gd name="f16" fmla="val 495"/>
                <a:gd name="f17" fmla="val 630"/>
                <a:gd name="f18" fmla="val 1866"/>
                <a:gd name="f19" fmla="val 3125"/>
                <a:gd name="f20" fmla="val 4361"/>
                <a:gd name="f21" fmla="val 5598"/>
                <a:gd name="f22" fmla="val 5733"/>
                <a:gd name="f23" fmla="val 158"/>
                <a:gd name="f24" fmla="val 5845"/>
                <a:gd name="f25" fmla="val 225"/>
                <a:gd name="f26" fmla="val 5957"/>
                <a:gd name="f27" fmla="val 315"/>
                <a:gd name="f28" fmla="val 6025"/>
                <a:gd name="f29" fmla="val 405"/>
                <a:gd name="f30" fmla="val 6092"/>
                <a:gd name="f31" fmla="val 517"/>
                <a:gd name="f32" fmla="val 6137"/>
                <a:gd name="f33" fmla="val 742"/>
                <a:gd name="f34" fmla="val 854"/>
                <a:gd name="f35" fmla="val 967"/>
                <a:gd name="f36" fmla="val 6115"/>
                <a:gd name="f37" fmla="val 1057"/>
                <a:gd name="f38" fmla="val 6047"/>
                <a:gd name="f39" fmla="val 1147"/>
                <a:gd name="f40" fmla="val 5980"/>
                <a:gd name="f41" fmla="val 1237"/>
                <a:gd name="f42" fmla="val 5890"/>
                <a:gd name="f43" fmla="val 1282"/>
                <a:gd name="f44" fmla="val 5800"/>
                <a:gd name="f45" fmla="val 5665"/>
                <a:gd name="f46" fmla="val 5530"/>
                <a:gd name="f47" fmla="val 1304"/>
                <a:gd name="f48" fmla="val 4294"/>
                <a:gd name="f49" fmla="val 3058"/>
                <a:gd name="f50" fmla="val 1821"/>
                <a:gd name="f51" fmla="val 1214"/>
                <a:gd name="f52" fmla="val 428"/>
                <a:gd name="f53" fmla="val 1169"/>
                <a:gd name="f54" fmla="val 1102"/>
                <a:gd name="f55" fmla="val 1034"/>
                <a:gd name="f56" fmla="val 135"/>
                <a:gd name="f57" fmla="val 922"/>
                <a:gd name="f58" fmla="val 832"/>
                <a:gd name="f59" fmla="val 697"/>
                <a:gd name="f60" fmla="*/ f2 1 1327"/>
                <a:gd name="f61" fmla="*/ f3 1 6160"/>
                <a:gd name="f62" fmla="+- f6 0 f4"/>
                <a:gd name="f63" fmla="+- f5 0 f4"/>
                <a:gd name="f64" fmla="*/ f63 1 1327"/>
                <a:gd name="f65" fmla="*/ f62 1 6160"/>
                <a:gd name="f66" fmla="*/ f4 1 f64"/>
                <a:gd name="f67" fmla="*/ f5 1 f64"/>
                <a:gd name="f68" fmla="*/ f4 1 f65"/>
                <a:gd name="f69" fmla="*/ f6 1 f65"/>
                <a:gd name="f70" fmla="*/ f66 f60 1"/>
                <a:gd name="f71" fmla="*/ f67 f60 1"/>
                <a:gd name="f72" fmla="*/ f69 f61 1"/>
                <a:gd name="f73" fmla="*/ f68 f61 1"/>
              </a:gdLst>
              <a:ahLst/>
              <a:cxnLst>
                <a:cxn ang="3cd4">
                  <a:pos x="hc" y="t"/>
                </a:cxn>
                <a:cxn ang="0">
                  <a:pos x="r" y="vc"/>
                </a:cxn>
                <a:cxn ang="cd4">
                  <a:pos x="hc" y="b"/>
                </a:cxn>
                <a:cxn ang="cd2">
                  <a:pos x="l" y="vc"/>
                </a:cxn>
              </a:cxnLst>
              <a:rect l="f70" t="f73" r="f71" b="f72"/>
              <a:pathLst>
                <a:path w="1327" h="6160">
                  <a:moveTo>
                    <a:pt x="f7" y="f4"/>
                  </a:moveTo>
                  <a:lnTo>
                    <a:pt x="f8" y="f9"/>
                  </a:lnTo>
                  <a:lnTo>
                    <a:pt x="f0" y="f10"/>
                  </a:lnTo>
                  <a:lnTo>
                    <a:pt x="f11" y="f12"/>
                  </a:lnTo>
                  <a:lnTo>
                    <a:pt x="f1" y="f1"/>
                  </a:lnTo>
                  <a:lnTo>
                    <a:pt x="f13" y="f11"/>
                  </a:lnTo>
                  <a:lnTo>
                    <a:pt x="f14" y="f15"/>
                  </a:lnTo>
                  <a:lnTo>
                    <a:pt x="f9" y="f16"/>
                  </a:lnTo>
                  <a:lnTo>
                    <a:pt x="f4" y="f17"/>
                  </a:lnTo>
                  <a:lnTo>
                    <a:pt x="f10" y="f18"/>
                  </a:lnTo>
                  <a:lnTo>
                    <a:pt x="f10" y="f19"/>
                  </a:lnTo>
                  <a:lnTo>
                    <a:pt x="f10" y="f20"/>
                  </a:lnTo>
                  <a:lnTo>
                    <a:pt x="f13" y="f21"/>
                  </a:lnTo>
                  <a:lnTo>
                    <a:pt x="f12" y="f22"/>
                  </a:lnTo>
                  <a:lnTo>
                    <a:pt x="f23" y="f24"/>
                  </a:lnTo>
                  <a:lnTo>
                    <a:pt x="f25" y="f26"/>
                  </a:lnTo>
                  <a:lnTo>
                    <a:pt x="f27" y="f28"/>
                  </a:lnTo>
                  <a:lnTo>
                    <a:pt x="f29" y="f30"/>
                  </a:lnTo>
                  <a:lnTo>
                    <a:pt x="f31" y="f32"/>
                  </a:lnTo>
                  <a:lnTo>
                    <a:pt x="f17" y="f6"/>
                  </a:lnTo>
                  <a:lnTo>
                    <a:pt x="f33" y="f6"/>
                  </a:lnTo>
                  <a:lnTo>
                    <a:pt x="f34" y="f32"/>
                  </a:lnTo>
                  <a:lnTo>
                    <a:pt x="f35" y="f36"/>
                  </a:lnTo>
                  <a:lnTo>
                    <a:pt x="f37" y="f38"/>
                  </a:lnTo>
                  <a:lnTo>
                    <a:pt x="f39" y="f40"/>
                  </a:lnTo>
                  <a:lnTo>
                    <a:pt x="f41" y="f42"/>
                  </a:lnTo>
                  <a:lnTo>
                    <a:pt x="f43" y="f44"/>
                  </a:lnTo>
                  <a:lnTo>
                    <a:pt x="f5" y="f45"/>
                  </a:lnTo>
                  <a:lnTo>
                    <a:pt x="f5" y="f46"/>
                  </a:lnTo>
                  <a:lnTo>
                    <a:pt x="f47" y="f48"/>
                  </a:lnTo>
                  <a:lnTo>
                    <a:pt x="f47" y="f49"/>
                  </a:lnTo>
                  <a:lnTo>
                    <a:pt x="f47" y="f50"/>
                  </a:lnTo>
                  <a:lnTo>
                    <a:pt x="f41" y="f7"/>
                  </a:lnTo>
                  <a:lnTo>
                    <a:pt x="f51" y="f52"/>
                  </a:lnTo>
                  <a:lnTo>
                    <a:pt x="f53" y="f27"/>
                  </a:lnTo>
                  <a:lnTo>
                    <a:pt x="f54" y="f25"/>
                  </a:lnTo>
                  <a:lnTo>
                    <a:pt x="f55" y="f56"/>
                  </a:lnTo>
                  <a:lnTo>
                    <a:pt x="f57" y="f10"/>
                  </a:lnTo>
                  <a:lnTo>
                    <a:pt x="f58" y="f14"/>
                  </a:lnTo>
                  <a:lnTo>
                    <a:pt x="f59"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3" name="Google Shape;79;p15">
              <a:extLst>
                <a:ext uri="{FF2B5EF4-FFF2-40B4-BE49-F238E27FC236}">
                  <a16:creationId xmlns:a16="http://schemas.microsoft.com/office/drawing/2014/main" id="{67F7AFB4-FB84-2EEB-750B-366BADEAFF55}"/>
                </a:ext>
              </a:extLst>
            </p:cNvPr>
            <p:cNvSpPr/>
            <p:nvPr/>
          </p:nvSpPr>
          <p:spPr>
            <a:xfrm>
              <a:off x="6302127" y="2176025"/>
              <a:ext cx="36018" cy="53364"/>
            </a:xfrm>
            <a:custGeom>
              <a:avLst/>
              <a:gdLst>
                <a:gd name="f0" fmla="val 180"/>
                <a:gd name="f1" fmla="val w"/>
                <a:gd name="f2" fmla="val h"/>
                <a:gd name="f3" fmla="val 0"/>
                <a:gd name="f4" fmla="val 1912"/>
                <a:gd name="f5" fmla="val 2833"/>
                <a:gd name="f6" fmla="val 1124"/>
                <a:gd name="f7" fmla="val 1012"/>
                <a:gd name="f8" fmla="val 45"/>
                <a:gd name="f9" fmla="val 922"/>
                <a:gd name="f10" fmla="val 113"/>
                <a:gd name="f11" fmla="val 832"/>
                <a:gd name="f12" fmla="val 203"/>
                <a:gd name="f13" fmla="val 765"/>
                <a:gd name="f14" fmla="val 338"/>
                <a:gd name="f15" fmla="val 68"/>
                <a:gd name="f16" fmla="val 1911"/>
                <a:gd name="f17" fmla="val 23"/>
                <a:gd name="f18" fmla="val 2046"/>
                <a:gd name="f19" fmla="val 2181"/>
                <a:gd name="f20" fmla="val 2293"/>
                <a:gd name="f21" fmla="val 2406"/>
                <a:gd name="f22" fmla="val 2518"/>
                <a:gd name="f23" fmla="val 2608"/>
                <a:gd name="f24" fmla="val 270"/>
                <a:gd name="f25" fmla="val 2675"/>
                <a:gd name="f26" fmla="val 383"/>
                <a:gd name="f27" fmla="val 2743"/>
                <a:gd name="f28" fmla="val 473"/>
                <a:gd name="f29" fmla="val 2788"/>
                <a:gd name="f30" fmla="val 585"/>
                <a:gd name="f31" fmla="val 2810"/>
                <a:gd name="f32" fmla="val 697"/>
                <a:gd name="f33" fmla="val 810"/>
                <a:gd name="f34" fmla="val 2765"/>
                <a:gd name="f35" fmla="val 2698"/>
                <a:gd name="f36" fmla="val 1102"/>
                <a:gd name="f37" fmla="val 1169"/>
                <a:gd name="f38" fmla="val 2496"/>
                <a:gd name="f39" fmla="val 1866"/>
                <a:gd name="f40" fmla="val 899"/>
                <a:gd name="f41" fmla="val 630"/>
                <a:gd name="f42" fmla="val 517"/>
                <a:gd name="f43" fmla="val 405"/>
                <a:gd name="f44" fmla="val 1821"/>
                <a:gd name="f45" fmla="val 293"/>
                <a:gd name="f46" fmla="val 1731"/>
                <a:gd name="f47" fmla="val 1641"/>
                <a:gd name="f48" fmla="val 135"/>
                <a:gd name="f49" fmla="val 1552"/>
                <a:gd name="f50" fmla="val 1439"/>
                <a:gd name="f51" fmla="val 1327"/>
                <a:gd name="f52" fmla="*/ f1 1 1912"/>
                <a:gd name="f53" fmla="*/ f2 1 2833"/>
                <a:gd name="f54" fmla="+- f5 0 f3"/>
                <a:gd name="f55" fmla="+- f4 0 f3"/>
                <a:gd name="f56" fmla="*/ f55 1 1912"/>
                <a:gd name="f57" fmla="*/ f54 1 2833"/>
                <a:gd name="f58" fmla="*/ f3 1 f56"/>
                <a:gd name="f59" fmla="*/ f4 1 f56"/>
                <a:gd name="f60" fmla="*/ f3 1 f57"/>
                <a:gd name="f61" fmla="*/ f5 1 f57"/>
                <a:gd name="f62" fmla="*/ f58 f52 1"/>
                <a:gd name="f63" fmla="*/ f59 f52 1"/>
                <a:gd name="f64" fmla="*/ f61 f53 1"/>
                <a:gd name="f65" fmla="*/ f60 f53 1"/>
              </a:gdLst>
              <a:ahLst/>
              <a:cxnLst>
                <a:cxn ang="3cd4">
                  <a:pos x="hc" y="t"/>
                </a:cxn>
                <a:cxn ang="0">
                  <a:pos x="r" y="vc"/>
                </a:cxn>
                <a:cxn ang="cd4">
                  <a:pos x="hc" y="b"/>
                </a:cxn>
                <a:cxn ang="cd2">
                  <a:pos x="l" y="vc"/>
                </a:cxn>
              </a:cxnLst>
              <a:rect l="f62" t="f65" r="f63" b="f64"/>
              <a:pathLst>
                <a:path w="1912" h="2833">
                  <a:moveTo>
                    <a:pt x="f6" y="f3"/>
                  </a:moveTo>
                  <a:lnTo>
                    <a:pt x="f7" y="f8"/>
                  </a:lnTo>
                  <a:lnTo>
                    <a:pt x="f9" y="f10"/>
                  </a:lnTo>
                  <a:lnTo>
                    <a:pt x="f11" y="f12"/>
                  </a:lnTo>
                  <a:lnTo>
                    <a:pt x="f13" y="f14"/>
                  </a:lnTo>
                  <a:lnTo>
                    <a:pt x="f15" y="f16"/>
                  </a:lnTo>
                  <a:lnTo>
                    <a:pt x="f17" y="f18"/>
                  </a:lnTo>
                  <a:lnTo>
                    <a:pt x="f3" y="f19"/>
                  </a:lnTo>
                  <a:lnTo>
                    <a:pt x="f17" y="f20"/>
                  </a:lnTo>
                  <a:lnTo>
                    <a:pt x="f15" y="f21"/>
                  </a:lnTo>
                  <a:lnTo>
                    <a:pt x="f10" y="f22"/>
                  </a:lnTo>
                  <a:lnTo>
                    <a:pt x="f0" y="f23"/>
                  </a:lnTo>
                  <a:lnTo>
                    <a:pt x="f24" y="f25"/>
                  </a:lnTo>
                  <a:lnTo>
                    <a:pt x="f26" y="f27"/>
                  </a:lnTo>
                  <a:lnTo>
                    <a:pt x="f28" y="f29"/>
                  </a:lnTo>
                  <a:lnTo>
                    <a:pt x="f30" y="f31"/>
                  </a:lnTo>
                  <a:lnTo>
                    <a:pt x="f32" y="f5"/>
                  </a:lnTo>
                  <a:lnTo>
                    <a:pt x="f33" y="f31"/>
                  </a:lnTo>
                  <a:lnTo>
                    <a:pt x="f9" y="f34"/>
                  </a:lnTo>
                  <a:lnTo>
                    <a:pt x="f7" y="f35"/>
                  </a:lnTo>
                  <a:lnTo>
                    <a:pt x="f36" y="f23"/>
                  </a:lnTo>
                  <a:lnTo>
                    <a:pt x="f37" y="f38"/>
                  </a:lnTo>
                  <a:lnTo>
                    <a:pt x="f39" y="f40"/>
                  </a:lnTo>
                  <a:lnTo>
                    <a:pt x="f16" y="f13"/>
                  </a:lnTo>
                  <a:lnTo>
                    <a:pt x="f16" y="f41"/>
                  </a:lnTo>
                  <a:lnTo>
                    <a:pt x="f16" y="f42"/>
                  </a:lnTo>
                  <a:lnTo>
                    <a:pt x="f39" y="f43"/>
                  </a:lnTo>
                  <a:lnTo>
                    <a:pt x="f44" y="f45"/>
                  </a:lnTo>
                  <a:lnTo>
                    <a:pt x="f46" y="f12"/>
                  </a:lnTo>
                  <a:lnTo>
                    <a:pt x="f47" y="f48"/>
                  </a:lnTo>
                  <a:lnTo>
                    <a:pt x="f49" y="f15"/>
                  </a:lnTo>
                  <a:lnTo>
                    <a:pt x="f50" y="f17"/>
                  </a:lnTo>
                  <a:lnTo>
                    <a:pt x="f51"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4" name="Google Shape;80;p15">
              <a:extLst>
                <a:ext uri="{FF2B5EF4-FFF2-40B4-BE49-F238E27FC236}">
                  <a16:creationId xmlns:a16="http://schemas.microsoft.com/office/drawing/2014/main" id="{2AE9FBC6-72F7-096F-BACC-CFFCF23DC63D}"/>
                </a:ext>
              </a:extLst>
            </p:cNvPr>
            <p:cNvSpPr/>
            <p:nvPr/>
          </p:nvSpPr>
          <p:spPr>
            <a:xfrm>
              <a:off x="7510643" y="1257126"/>
              <a:ext cx="796524" cy="1416881"/>
            </a:xfrm>
            <a:custGeom>
              <a:avLst/>
              <a:gdLst>
                <a:gd name="f0" fmla="val 360"/>
                <a:gd name="f1" fmla="val 180"/>
                <a:gd name="f2" fmla="val w"/>
                <a:gd name="f3" fmla="val h"/>
                <a:gd name="f4" fmla="val 0"/>
                <a:gd name="f5" fmla="val 42284"/>
                <a:gd name="f6" fmla="val 75216"/>
                <a:gd name="f7" fmla="val 3058"/>
                <a:gd name="f8" fmla="val 1"/>
                <a:gd name="f9" fmla="val 2765"/>
                <a:gd name="f10" fmla="val 23"/>
                <a:gd name="f11" fmla="val 2473"/>
                <a:gd name="f12" fmla="val 91"/>
                <a:gd name="f13" fmla="val 2181"/>
                <a:gd name="f14" fmla="val 158"/>
                <a:gd name="f15" fmla="val 1911"/>
                <a:gd name="f16" fmla="val 270"/>
                <a:gd name="f17" fmla="val 1642"/>
                <a:gd name="f18" fmla="val 383"/>
                <a:gd name="f19" fmla="val 1394"/>
                <a:gd name="f20" fmla="val 540"/>
                <a:gd name="f21" fmla="val 1147"/>
                <a:gd name="f22" fmla="val 743"/>
                <a:gd name="f23" fmla="val 877"/>
                <a:gd name="f24" fmla="val 967"/>
                <a:gd name="f25" fmla="val 652"/>
                <a:gd name="f26" fmla="val 1215"/>
                <a:gd name="f27" fmla="val 473"/>
                <a:gd name="f28" fmla="val 1462"/>
                <a:gd name="f29" fmla="val 315"/>
                <a:gd name="f30" fmla="val 1732"/>
                <a:gd name="f31" fmla="val 1979"/>
                <a:gd name="f32" fmla="val 113"/>
                <a:gd name="f33" fmla="val 2249"/>
                <a:gd name="f34" fmla="val 46"/>
                <a:gd name="f35" fmla="val 2518"/>
                <a:gd name="f36" fmla="val 2788"/>
                <a:gd name="f37" fmla="val 3328"/>
                <a:gd name="f38" fmla="val 90"/>
                <a:gd name="f39" fmla="val 3597"/>
                <a:gd name="f40" fmla="val 3867"/>
                <a:gd name="f41" fmla="val 248"/>
                <a:gd name="f42" fmla="val 4159"/>
                <a:gd name="f43" fmla="val 4429"/>
                <a:gd name="f44" fmla="val 4699"/>
                <a:gd name="f45" fmla="val 630"/>
                <a:gd name="f46" fmla="val 4969"/>
                <a:gd name="f47" fmla="val 945"/>
                <a:gd name="f48" fmla="val 5486"/>
                <a:gd name="f49" fmla="val 1327"/>
                <a:gd name="f50" fmla="val 6003"/>
                <a:gd name="f51" fmla="val 1754"/>
                <a:gd name="f52" fmla="val 6497"/>
                <a:gd name="f53" fmla="val 6969"/>
                <a:gd name="f54" fmla="val 2631"/>
                <a:gd name="f55" fmla="val 7396"/>
                <a:gd name="f56" fmla="val 7801"/>
                <a:gd name="f57" fmla="val 3485"/>
                <a:gd name="f58" fmla="val 8161"/>
                <a:gd name="f59" fmla="val 3889"/>
                <a:gd name="f60" fmla="val 8475"/>
                <a:gd name="f61" fmla="val 4272"/>
                <a:gd name="f62" fmla="val 8745"/>
                <a:gd name="f63" fmla="val 4631"/>
                <a:gd name="f64" fmla="val 9015"/>
                <a:gd name="f65" fmla="val 5396"/>
                <a:gd name="f66" fmla="val 9487"/>
                <a:gd name="f67" fmla="val 6182"/>
                <a:gd name="f68" fmla="val 9914"/>
                <a:gd name="f69" fmla="val 10319"/>
                <a:gd name="f70" fmla="val 7756"/>
                <a:gd name="f71" fmla="val 10701"/>
                <a:gd name="f72" fmla="val 8565"/>
                <a:gd name="f73" fmla="val 11083"/>
                <a:gd name="f74" fmla="val 10206"/>
                <a:gd name="f75" fmla="val 11847"/>
                <a:gd name="f76" fmla="val 10633"/>
                <a:gd name="f77" fmla="val 12072"/>
                <a:gd name="f78" fmla="val 11060"/>
                <a:gd name="f79" fmla="val 12319"/>
                <a:gd name="f80" fmla="val 11465"/>
                <a:gd name="f81" fmla="val 12544"/>
                <a:gd name="f82" fmla="val 12814"/>
                <a:gd name="f83" fmla="val 12252"/>
                <a:gd name="f84" fmla="val 13084"/>
                <a:gd name="f85" fmla="val 12611"/>
                <a:gd name="f86" fmla="val 13353"/>
                <a:gd name="f87" fmla="val 13915"/>
                <a:gd name="f88" fmla="val 14252"/>
                <a:gd name="f89" fmla="val 14769"/>
                <a:gd name="f90" fmla="val 15129"/>
                <a:gd name="f91" fmla="val 15624"/>
                <a:gd name="f92" fmla="val 15938"/>
                <a:gd name="f93" fmla="val 16500"/>
                <a:gd name="f94" fmla="val 16725"/>
                <a:gd name="f95" fmla="val 17422"/>
                <a:gd name="f96" fmla="val 17467"/>
                <a:gd name="f97" fmla="val 18344"/>
                <a:gd name="f98" fmla="val 18164"/>
                <a:gd name="f99" fmla="val 19288"/>
                <a:gd name="f100" fmla="val 18838"/>
                <a:gd name="f101" fmla="val 20254"/>
                <a:gd name="f102" fmla="val 19467"/>
                <a:gd name="f103" fmla="val 21221"/>
                <a:gd name="f104" fmla="val 20052"/>
                <a:gd name="f105" fmla="val 22233"/>
                <a:gd name="f106" fmla="val 20614"/>
                <a:gd name="f107" fmla="val 23244"/>
                <a:gd name="f108" fmla="val 21153"/>
                <a:gd name="f109" fmla="val 24278"/>
                <a:gd name="f110" fmla="val 21670"/>
                <a:gd name="f111" fmla="val 25312"/>
                <a:gd name="f112" fmla="val 22142"/>
                <a:gd name="f113" fmla="val 26391"/>
                <a:gd name="f114" fmla="val 22592"/>
                <a:gd name="f115" fmla="val 27448"/>
                <a:gd name="f116" fmla="val 23019"/>
                <a:gd name="f117" fmla="val 28549"/>
                <a:gd name="f118" fmla="val 23401"/>
                <a:gd name="f119" fmla="val 29651"/>
                <a:gd name="f120" fmla="val 29538"/>
                <a:gd name="f121" fmla="val 22637"/>
                <a:gd name="f122" fmla="val 29426"/>
                <a:gd name="f123" fmla="val 22255"/>
                <a:gd name="f124" fmla="val 29268"/>
                <a:gd name="f125" fmla="val 21895"/>
                <a:gd name="f126" fmla="val 29111"/>
                <a:gd name="f127" fmla="val 21535"/>
                <a:gd name="f128" fmla="val 28909"/>
                <a:gd name="f129" fmla="val 21176"/>
                <a:gd name="f130" fmla="val 28707"/>
                <a:gd name="f131" fmla="val 20816"/>
                <a:gd name="f132" fmla="val 28482"/>
                <a:gd name="f133" fmla="val 20479"/>
                <a:gd name="f134" fmla="val 28234"/>
                <a:gd name="f135" fmla="val 20142"/>
                <a:gd name="f136" fmla="val 27987"/>
                <a:gd name="f137" fmla="val 19805"/>
                <a:gd name="f138" fmla="val 27717"/>
                <a:gd name="f139" fmla="val 19130"/>
                <a:gd name="f140" fmla="val 27133"/>
                <a:gd name="f141" fmla="val 18478"/>
                <a:gd name="f142" fmla="val 26526"/>
                <a:gd name="f143" fmla="val 17849"/>
                <a:gd name="f144" fmla="val 25897"/>
                <a:gd name="f145" fmla="val 16568"/>
                <a:gd name="f146" fmla="val 24593"/>
                <a:gd name="f147" fmla="val 23941"/>
                <a:gd name="f148" fmla="val 15309"/>
                <a:gd name="f149" fmla="val 23312"/>
                <a:gd name="f150" fmla="val 14657"/>
                <a:gd name="f151" fmla="val 22705"/>
                <a:gd name="f152" fmla="val 14005"/>
                <a:gd name="f153" fmla="val 22165"/>
                <a:gd name="f154" fmla="val 13668"/>
                <a:gd name="f155" fmla="val 21648"/>
                <a:gd name="f156" fmla="val 13016"/>
                <a:gd name="f157" fmla="val 21423"/>
                <a:gd name="f158" fmla="val 12679"/>
                <a:gd name="f159" fmla="val 20974"/>
                <a:gd name="f160" fmla="val 11780"/>
                <a:gd name="f161" fmla="val 20726"/>
                <a:gd name="f162" fmla="val 11285"/>
                <a:gd name="f163" fmla="val 20502"/>
                <a:gd name="f164" fmla="val 10768"/>
                <a:gd name="f165" fmla="val 20277"/>
                <a:gd name="f166" fmla="val 10229"/>
                <a:gd name="f167" fmla="val 20075"/>
                <a:gd name="f168" fmla="val 9667"/>
                <a:gd name="f169" fmla="val 19895"/>
                <a:gd name="f170" fmla="val 9105"/>
                <a:gd name="f171" fmla="val 19760"/>
                <a:gd name="f172" fmla="val 8543"/>
                <a:gd name="f173" fmla="val 19647"/>
                <a:gd name="f174" fmla="val 8273"/>
                <a:gd name="f175" fmla="val 19625"/>
                <a:gd name="f176" fmla="val 8003"/>
                <a:gd name="f177" fmla="val 19602"/>
                <a:gd name="f178" fmla="val 7711"/>
                <a:gd name="f179" fmla="val 7464"/>
                <a:gd name="f180" fmla="val 7194"/>
                <a:gd name="f181" fmla="val 19670"/>
                <a:gd name="f182" fmla="val 6924"/>
                <a:gd name="f183" fmla="val 19715"/>
                <a:gd name="f184" fmla="val 6677"/>
                <a:gd name="f185" fmla="val 19782"/>
                <a:gd name="f186" fmla="val 6452"/>
                <a:gd name="f187" fmla="val 19872"/>
                <a:gd name="f188" fmla="val 6205"/>
                <a:gd name="f189" fmla="val 19962"/>
                <a:gd name="f190" fmla="val 5980"/>
                <a:gd name="f191" fmla="val 20097"/>
                <a:gd name="f192" fmla="val 5778"/>
                <a:gd name="f193" fmla="val 5575"/>
                <a:gd name="f194" fmla="val 20434"/>
                <a:gd name="f195" fmla="val 5373"/>
                <a:gd name="f196" fmla="val 20637"/>
                <a:gd name="f197" fmla="val 5193"/>
                <a:gd name="f198" fmla="val 20861"/>
                <a:gd name="f199" fmla="val 5036"/>
                <a:gd name="f200" fmla="val 21109"/>
                <a:gd name="f201" fmla="val 4901"/>
                <a:gd name="f202" fmla="val 21378"/>
                <a:gd name="f203" fmla="val 4766"/>
                <a:gd name="f204" fmla="val 21918"/>
                <a:gd name="f205" fmla="val 4609"/>
                <a:gd name="f206" fmla="val 22435"/>
                <a:gd name="f207" fmla="val 22682"/>
                <a:gd name="f208" fmla="val 22952"/>
                <a:gd name="f209" fmla="val 4676"/>
                <a:gd name="f210" fmla="val 23199"/>
                <a:gd name="f211" fmla="val 4721"/>
                <a:gd name="f212" fmla="val 23446"/>
                <a:gd name="f213" fmla="val 4811"/>
                <a:gd name="f214" fmla="val 23694"/>
                <a:gd name="f215" fmla="val 4923"/>
                <a:gd name="f216" fmla="val 24188"/>
                <a:gd name="f217" fmla="val 5171"/>
                <a:gd name="f218" fmla="val 24435"/>
                <a:gd name="f219" fmla="val 5328"/>
                <a:gd name="f220" fmla="val 24660"/>
                <a:gd name="f221" fmla="val 5485"/>
                <a:gd name="f222" fmla="val 24908"/>
                <a:gd name="f223" fmla="val 5868"/>
                <a:gd name="f224" fmla="val 25357"/>
                <a:gd name="f225" fmla="val 6272"/>
                <a:gd name="f226" fmla="val 25784"/>
                <a:gd name="f227" fmla="val 6699"/>
                <a:gd name="f228" fmla="val 26189"/>
                <a:gd name="f229" fmla="val 7171"/>
                <a:gd name="f230" fmla="val 26593"/>
                <a:gd name="f231" fmla="val 7621"/>
                <a:gd name="f232" fmla="val 26953"/>
                <a:gd name="f233" fmla="val 8093"/>
                <a:gd name="f234" fmla="val 27290"/>
                <a:gd name="f235" fmla="val 8520"/>
                <a:gd name="f236" fmla="val 27605"/>
                <a:gd name="f237" fmla="val 9352"/>
                <a:gd name="f238" fmla="val 28122"/>
                <a:gd name="f239" fmla="val 10161"/>
                <a:gd name="f240" fmla="val 28594"/>
                <a:gd name="f241" fmla="val 10993"/>
                <a:gd name="f242" fmla="val 29021"/>
                <a:gd name="f243" fmla="val 29403"/>
                <a:gd name="f244" fmla="val 12724"/>
                <a:gd name="f245" fmla="val 29741"/>
                <a:gd name="f246" fmla="val 13623"/>
                <a:gd name="f247" fmla="val 30033"/>
                <a:gd name="f248" fmla="val 14522"/>
                <a:gd name="f249" fmla="val 30303"/>
                <a:gd name="f250" fmla="val 15444"/>
                <a:gd name="f251" fmla="val 30527"/>
                <a:gd name="f252" fmla="val 16365"/>
                <a:gd name="f253" fmla="val 30707"/>
                <a:gd name="f254" fmla="val 17309"/>
                <a:gd name="f255" fmla="val 30864"/>
                <a:gd name="f256" fmla="val 18231"/>
                <a:gd name="f257" fmla="val 30977"/>
                <a:gd name="f258" fmla="val 19175"/>
                <a:gd name="f259" fmla="val 31044"/>
                <a:gd name="f260" fmla="val 20119"/>
                <a:gd name="f261" fmla="val 31112"/>
                <a:gd name="f262" fmla="val 22008"/>
                <a:gd name="f263" fmla="val 31089"/>
                <a:gd name="f264" fmla="val 23873"/>
                <a:gd name="f265" fmla="val 31022"/>
                <a:gd name="f266" fmla="val 24368"/>
                <a:gd name="f267" fmla="val 32685"/>
                <a:gd name="f268" fmla="val 24840"/>
                <a:gd name="f269" fmla="val 34349"/>
                <a:gd name="f270" fmla="val 25289"/>
                <a:gd name="f271" fmla="val 36057"/>
                <a:gd name="f272" fmla="val 25672"/>
                <a:gd name="f273" fmla="val 37766"/>
                <a:gd name="f274" fmla="val 26054"/>
                <a:gd name="f275" fmla="val 39496"/>
                <a:gd name="f276" fmla="val 26413"/>
                <a:gd name="f277" fmla="val 41227"/>
                <a:gd name="f278" fmla="val 26751"/>
                <a:gd name="f279" fmla="val 42981"/>
                <a:gd name="f280" fmla="val 27065"/>
                <a:gd name="f281" fmla="val 44734"/>
                <a:gd name="f282" fmla="val 26571"/>
                <a:gd name="f283" fmla="val 44262"/>
                <a:gd name="f284" fmla="val 26099"/>
                <a:gd name="f285" fmla="val 43745"/>
                <a:gd name="f286" fmla="val 25649"/>
                <a:gd name="f287" fmla="val 43228"/>
                <a:gd name="f288" fmla="val 25222"/>
                <a:gd name="f289" fmla="val 42711"/>
                <a:gd name="f290" fmla="val 24795"/>
                <a:gd name="f291" fmla="val 42171"/>
                <a:gd name="f292" fmla="val 24390"/>
                <a:gd name="f293" fmla="val 41632"/>
                <a:gd name="f294" fmla="val 23604"/>
                <a:gd name="f295" fmla="val 40531"/>
                <a:gd name="f296" fmla="val 22817"/>
                <a:gd name="f297" fmla="val 39407"/>
                <a:gd name="f298" fmla="val 38283"/>
                <a:gd name="f299" fmla="val 21603"/>
                <a:gd name="f300" fmla="val 37721"/>
                <a:gd name="f301" fmla="val 37181"/>
                <a:gd name="f302" fmla="val 20749"/>
                <a:gd name="f303" fmla="val 36642"/>
                <a:gd name="f304" fmla="val 36102"/>
                <a:gd name="f305" fmla="val 19917"/>
                <a:gd name="f306" fmla="val 35675"/>
                <a:gd name="f307" fmla="val 19535"/>
                <a:gd name="f308" fmla="val 35270"/>
                <a:gd name="f309" fmla="val 34888"/>
                <a:gd name="f310" fmla="val 18726"/>
                <a:gd name="f311" fmla="val 34506"/>
                <a:gd name="f312" fmla="val 18298"/>
                <a:gd name="f313" fmla="val 34146"/>
                <a:gd name="f314" fmla="val 17871"/>
                <a:gd name="f315" fmla="val 33809"/>
                <a:gd name="f316" fmla="val 33517"/>
                <a:gd name="f317" fmla="val 16972"/>
                <a:gd name="f318" fmla="val 33247"/>
                <a:gd name="f319" fmla="val 33000"/>
                <a:gd name="f320" fmla="val 16006"/>
                <a:gd name="f321" fmla="val 32798"/>
                <a:gd name="f322" fmla="val 15534"/>
                <a:gd name="f323" fmla="val 32640"/>
                <a:gd name="f324" fmla="val 15017"/>
                <a:gd name="f325" fmla="val 32528"/>
                <a:gd name="f326" fmla="val 14500"/>
                <a:gd name="f327" fmla="val 32483"/>
                <a:gd name="f328" fmla="val 32461"/>
                <a:gd name="f329" fmla="val 13983"/>
                <a:gd name="f330" fmla="val 13713"/>
                <a:gd name="f331" fmla="val 13443"/>
                <a:gd name="f332" fmla="val 13173"/>
                <a:gd name="f333" fmla="val 32573"/>
                <a:gd name="f334" fmla="val 12904"/>
                <a:gd name="f335" fmla="val 12769"/>
                <a:gd name="f336" fmla="val 12656"/>
                <a:gd name="f337" fmla="val 32730"/>
                <a:gd name="f338" fmla="val 12454"/>
                <a:gd name="f339" fmla="val 32865"/>
                <a:gd name="f340" fmla="val 12364"/>
                <a:gd name="f341" fmla="val 32955"/>
                <a:gd name="f342" fmla="val 12297"/>
                <a:gd name="f343" fmla="val 33045"/>
                <a:gd name="f344" fmla="val 12229"/>
                <a:gd name="f345" fmla="val 33157"/>
                <a:gd name="f346" fmla="val 12184"/>
                <a:gd name="f347" fmla="val 33270"/>
                <a:gd name="f348" fmla="val 12117"/>
                <a:gd name="f349" fmla="val 12094"/>
                <a:gd name="f350" fmla="val 33787"/>
                <a:gd name="f351" fmla="val 34101"/>
                <a:gd name="f352" fmla="val 12162"/>
                <a:gd name="f353" fmla="val 34439"/>
                <a:gd name="f354" fmla="val 34821"/>
                <a:gd name="f355" fmla="val 12342"/>
                <a:gd name="f356" fmla="val 35203"/>
                <a:gd name="f357" fmla="val 12499"/>
                <a:gd name="f358" fmla="val 35608"/>
                <a:gd name="f359" fmla="val 36035"/>
                <a:gd name="f360" fmla="val 12859"/>
                <a:gd name="f361" fmla="val 36462"/>
                <a:gd name="f362" fmla="val 13083"/>
                <a:gd name="f363" fmla="val 36911"/>
                <a:gd name="f364" fmla="val 13331"/>
                <a:gd name="f365" fmla="val 37383"/>
                <a:gd name="f366" fmla="val 13600"/>
                <a:gd name="f367" fmla="val 37855"/>
                <a:gd name="f368" fmla="val 14185"/>
                <a:gd name="f369" fmla="val 38800"/>
                <a:gd name="f370" fmla="val 14837"/>
                <a:gd name="f371" fmla="val 39744"/>
                <a:gd name="f372" fmla="val 15511"/>
                <a:gd name="f373" fmla="val 40665"/>
                <a:gd name="f374" fmla="val 16230"/>
                <a:gd name="f375" fmla="val 41565"/>
                <a:gd name="f376" fmla="val 16927"/>
                <a:gd name="f377" fmla="val 42374"/>
                <a:gd name="f378" fmla="val 17647"/>
                <a:gd name="f379" fmla="val 43116"/>
                <a:gd name="f380" fmla="val 17984"/>
                <a:gd name="f381" fmla="val 43453"/>
                <a:gd name="f382" fmla="val 18321"/>
                <a:gd name="f383" fmla="val 43767"/>
                <a:gd name="f384" fmla="val 18658"/>
                <a:gd name="f385" fmla="val 44037"/>
                <a:gd name="f386" fmla="val 18973"/>
                <a:gd name="f387" fmla="val 44285"/>
                <a:gd name="f388" fmla="val 44487"/>
                <a:gd name="f389" fmla="val 44757"/>
                <a:gd name="f390" fmla="val 45408"/>
                <a:gd name="f391" fmla="val 46150"/>
                <a:gd name="f392" fmla="val 23738"/>
                <a:gd name="f393" fmla="val 46915"/>
                <a:gd name="f394" fmla="val 25177"/>
                <a:gd name="f395" fmla="val 47634"/>
                <a:gd name="f396" fmla="val 26436"/>
                <a:gd name="f397" fmla="val 48241"/>
                <a:gd name="f398" fmla="val 27358"/>
                <a:gd name="f399" fmla="val 48645"/>
                <a:gd name="f400" fmla="val 27650"/>
                <a:gd name="f401" fmla="val 48758"/>
                <a:gd name="f402" fmla="val 27785"/>
                <a:gd name="f403" fmla="val 48780"/>
                <a:gd name="f404" fmla="val 28324"/>
                <a:gd name="f405" fmla="val 51703"/>
                <a:gd name="f406" fmla="val 28864"/>
                <a:gd name="f407" fmla="val 54625"/>
                <a:gd name="f408" fmla="val 29156"/>
                <a:gd name="f409" fmla="val 56086"/>
                <a:gd name="f410" fmla="val 29471"/>
                <a:gd name="f411" fmla="val 57525"/>
                <a:gd name="f412" fmla="val 29785"/>
                <a:gd name="f413" fmla="val 58963"/>
                <a:gd name="f414" fmla="val 30145"/>
                <a:gd name="f415" fmla="val 60402"/>
                <a:gd name="f416" fmla="val 29336"/>
                <a:gd name="f417" fmla="val 59683"/>
                <a:gd name="f418" fmla="val 28571"/>
                <a:gd name="f419" fmla="val 58941"/>
                <a:gd name="f420" fmla="val 27830"/>
                <a:gd name="f421" fmla="val 58199"/>
                <a:gd name="f422" fmla="val 27110"/>
                <a:gd name="f423" fmla="val 57435"/>
                <a:gd name="f424" fmla="val 56648"/>
                <a:gd name="f425" fmla="val 25717"/>
                <a:gd name="f426" fmla="val 55861"/>
                <a:gd name="f427" fmla="val 24345"/>
                <a:gd name="f428" fmla="val 54265"/>
                <a:gd name="f429" fmla="val 22997"/>
                <a:gd name="f430" fmla="val 52647"/>
                <a:gd name="f431" fmla="val 51028"/>
                <a:gd name="f432" fmla="val 20951"/>
                <a:gd name="f433" fmla="val 50241"/>
                <a:gd name="f434" fmla="val 49455"/>
                <a:gd name="f435" fmla="val 48668"/>
                <a:gd name="f436" fmla="val 18816"/>
                <a:gd name="f437" fmla="val 47904"/>
                <a:gd name="f438" fmla="val 18501"/>
                <a:gd name="f439" fmla="val 47589"/>
                <a:gd name="f440" fmla="val 47297"/>
                <a:gd name="f441" fmla="val 17804"/>
                <a:gd name="f442" fmla="val 46982"/>
                <a:gd name="f443" fmla="val 46690"/>
                <a:gd name="f444" fmla="val 17017"/>
                <a:gd name="f445" fmla="val 46420"/>
                <a:gd name="f446" fmla="val 16613"/>
                <a:gd name="f447" fmla="val 46195"/>
                <a:gd name="f448" fmla="val 16185"/>
                <a:gd name="f449" fmla="val 45993"/>
                <a:gd name="f450" fmla="val 15781"/>
                <a:gd name="f451" fmla="val 45836"/>
                <a:gd name="f452" fmla="val 15579"/>
                <a:gd name="f453" fmla="val 45768"/>
                <a:gd name="f454" fmla="val 15376"/>
                <a:gd name="f455" fmla="val 45723"/>
                <a:gd name="f456" fmla="val 15151"/>
                <a:gd name="f457" fmla="val 45701"/>
                <a:gd name="f458" fmla="val 14949"/>
                <a:gd name="f459" fmla="val 45678"/>
                <a:gd name="f460" fmla="val 14747"/>
                <a:gd name="f461" fmla="val 14567"/>
                <a:gd name="f462" fmla="val 14365"/>
                <a:gd name="f463" fmla="val 45746"/>
                <a:gd name="f464" fmla="val 45813"/>
                <a:gd name="f465" fmla="val 45903"/>
                <a:gd name="f466" fmla="val 13825"/>
                <a:gd name="f467" fmla="val 46015"/>
                <a:gd name="f468" fmla="val 13645"/>
                <a:gd name="f469" fmla="val 13466"/>
                <a:gd name="f470" fmla="val 46308"/>
                <a:gd name="f471" fmla="val 13308"/>
                <a:gd name="f472" fmla="val 46487"/>
                <a:gd name="f473" fmla="val 46937"/>
                <a:gd name="f474" fmla="val 12881"/>
                <a:gd name="f475" fmla="val 47184"/>
                <a:gd name="f476" fmla="val 47477"/>
                <a:gd name="f477" fmla="val 47769"/>
                <a:gd name="f478" fmla="val 48061"/>
                <a:gd name="f479" fmla="val 12566"/>
                <a:gd name="f480" fmla="val 48353"/>
                <a:gd name="f481" fmla="val 48623"/>
                <a:gd name="f482" fmla="val 48915"/>
                <a:gd name="f483" fmla="val 12589"/>
                <a:gd name="f484" fmla="val 49207"/>
                <a:gd name="f485" fmla="val 12634"/>
                <a:gd name="f486" fmla="val 49500"/>
                <a:gd name="f487" fmla="val 12701"/>
                <a:gd name="f488" fmla="val 49769"/>
                <a:gd name="f489" fmla="val 12791"/>
                <a:gd name="f490" fmla="val 50062"/>
                <a:gd name="f491" fmla="val 50331"/>
                <a:gd name="f492" fmla="val 13038"/>
                <a:gd name="f493" fmla="val 50601"/>
                <a:gd name="f494" fmla="val 50893"/>
                <a:gd name="f495" fmla="val 51163"/>
                <a:gd name="f496" fmla="val 51680"/>
                <a:gd name="f497" fmla="val 14050"/>
                <a:gd name="f498" fmla="val 52197"/>
                <a:gd name="f499" fmla="val 14455"/>
                <a:gd name="f500" fmla="val 52692"/>
                <a:gd name="f501" fmla="val 14904"/>
                <a:gd name="f502" fmla="val 53164"/>
                <a:gd name="f503" fmla="val 15354"/>
                <a:gd name="f504" fmla="val 53636"/>
                <a:gd name="f505" fmla="val 15803"/>
                <a:gd name="f506" fmla="val 54063"/>
                <a:gd name="f507" fmla="val 16253"/>
                <a:gd name="f508" fmla="val 54468"/>
                <a:gd name="f509" fmla="val 17085"/>
                <a:gd name="f510" fmla="val 55164"/>
                <a:gd name="f511" fmla="val 55771"/>
                <a:gd name="f512" fmla="val 18523"/>
                <a:gd name="f513" fmla="val 56333"/>
                <a:gd name="f514" fmla="val 19243"/>
                <a:gd name="f515" fmla="val 56895"/>
                <a:gd name="f516" fmla="val 57412"/>
                <a:gd name="f517" fmla="val 20681"/>
                <a:gd name="f518" fmla="val 57929"/>
                <a:gd name="f519" fmla="val 21446"/>
                <a:gd name="f520" fmla="val 58401"/>
                <a:gd name="f521" fmla="val 22210"/>
                <a:gd name="f522" fmla="val 58873"/>
                <a:gd name="f523" fmla="val 59323"/>
                <a:gd name="f524" fmla="val 23806"/>
                <a:gd name="f525" fmla="val 59750"/>
                <a:gd name="f526" fmla="val 24638"/>
                <a:gd name="f527" fmla="val 60155"/>
                <a:gd name="f528" fmla="val 25514"/>
                <a:gd name="f529" fmla="val 60537"/>
                <a:gd name="f530" fmla="val 60897"/>
                <a:gd name="f531" fmla="val 27402"/>
                <a:gd name="f532" fmla="val 61234"/>
                <a:gd name="f533" fmla="val 28414"/>
                <a:gd name="f534" fmla="val 61571"/>
                <a:gd name="f535" fmla="val 61886"/>
                <a:gd name="f536" fmla="val 30595"/>
                <a:gd name="f537" fmla="val 62178"/>
                <a:gd name="f538" fmla="val 31067"/>
                <a:gd name="f539" fmla="val 63841"/>
                <a:gd name="f540" fmla="val 31606"/>
                <a:gd name="f541" fmla="val 65505"/>
                <a:gd name="f542" fmla="val 32168"/>
                <a:gd name="f543" fmla="val 67146"/>
                <a:gd name="f544" fmla="val 32460"/>
                <a:gd name="f545" fmla="val 67955"/>
                <a:gd name="f546" fmla="val 32775"/>
                <a:gd name="f547" fmla="val 68764"/>
                <a:gd name="f548" fmla="val 33112"/>
                <a:gd name="f549" fmla="val 69573"/>
                <a:gd name="f550" fmla="val 33449"/>
                <a:gd name="f551" fmla="val 70360"/>
                <a:gd name="f552" fmla="val 71147"/>
                <a:gd name="f553" fmla="val 34169"/>
                <a:gd name="f554" fmla="val 71911"/>
                <a:gd name="f555" fmla="val 34551"/>
                <a:gd name="f556" fmla="val 72698"/>
                <a:gd name="f557" fmla="val 34955"/>
                <a:gd name="f558" fmla="val 73462"/>
                <a:gd name="f559" fmla="val 35383"/>
                <a:gd name="f560" fmla="val 74204"/>
                <a:gd name="f561" fmla="val 35832"/>
                <a:gd name="f562" fmla="val 74946"/>
                <a:gd name="f563" fmla="val 35900"/>
                <a:gd name="f564" fmla="val 75058"/>
                <a:gd name="f565" fmla="val 35989"/>
                <a:gd name="f566" fmla="val 75148"/>
                <a:gd name="f567" fmla="val 75193"/>
                <a:gd name="f568" fmla="val 36214"/>
                <a:gd name="f569" fmla="val 36304"/>
                <a:gd name="f570" fmla="val 36417"/>
                <a:gd name="f571" fmla="val 36529"/>
                <a:gd name="f572" fmla="val 36619"/>
                <a:gd name="f573" fmla="val 75081"/>
                <a:gd name="f574" fmla="val 36709"/>
                <a:gd name="f575" fmla="val 75013"/>
                <a:gd name="f576" fmla="val 36776"/>
                <a:gd name="f577" fmla="val 74923"/>
                <a:gd name="f578" fmla="val 36844"/>
                <a:gd name="f579" fmla="val 74811"/>
                <a:gd name="f580" fmla="val 36889"/>
                <a:gd name="f581" fmla="val 74699"/>
                <a:gd name="f582" fmla="val 74586"/>
                <a:gd name="f583" fmla="val 74451"/>
                <a:gd name="f584" fmla="val 36866"/>
                <a:gd name="f585" fmla="val 74339"/>
                <a:gd name="f586" fmla="val 36799"/>
                <a:gd name="f587" fmla="val 36394"/>
                <a:gd name="f588" fmla="val 73485"/>
                <a:gd name="f589" fmla="val 72743"/>
                <a:gd name="f590" fmla="val 35585"/>
                <a:gd name="f591" fmla="val 72001"/>
                <a:gd name="f592" fmla="val 35225"/>
                <a:gd name="f593" fmla="val 71237"/>
                <a:gd name="f594" fmla="val 34843"/>
                <a:gd name="f595" fmla="val 70473"/>
                <a:gd name="f596" fmla="val 69686"/>
                <a:gd name="f597" fmla="val 68877"/>
                <a:gd name="f598" fmla="val 33831"/>
                <a:gd name="f599" fmla="val 68090"/>
                <a:gd name="f600" fmla="val 33539"/>
                <a:gd name="f601" fmla="val 67258"/>
                <a:gd name="f602" fmla="val 33225"/>
                <a:gd name="f603" fmla="val 66449"/>
                <a:gd name="f604" fmla="val 32663"/>
                <a:gd name="f605" fmla="val 64785"/>
                <a:gd name="f606" fmla="val 32146"/>
                <a:gd name="f607" fmla="val 63099"/>
                <a:gd name="f608" fmla="val 31673"/>
                <a:gd name="f609" fmla="val 61391"/>
                <a:gd name="f610" fmla="val 32325"/>
                <a:gd name="f611" fmla="val 60762"/>
                <a:gd name="f612" fmla="val 33202"/>
                <a:gd name="f613" fmla="val 59863"/>
                <a:gd name="f614" fmla="val 34191"/>
                <a:gd name="f615" fmla="val 58784"/>
                <a:gd name="f616" fmla="val 35315"/>
                <a:gd name="f617" fmla="val 56131"/>
                <a:gd name="f618" fmla="val 37046"/>
                <a:gd name="f619" fmla="val 55389"/>
                <a:gd name="f620" fmla="val 37630"/>
                <a:gd name="f621" fmla="val 38215"/>
                <a:gd name="f622" fmla="val 53861"/>
                <a:gd name="f623" fmla="val 38777"/>
                <a:gd name="f624" fmla="val 53074"/>
                <a:gd name="f625" fmla="val 39294"/>
                <a:gd name="f626" fmla="val 52287"/>
                <a:gd name="f627" fmla="val 39811"/>
                <a:gd name="f628" fmla="val 51500"/>
                <a:gd name="f629" fmla="val 40283"/>
                <a:gd name="f630" fmla="val 50714"/>
                <a:gd name="f631" fmla="val 40733"/>
                <a:gd name="f632" fmla="val 49927"/>
                <a:gd name="f633" fmla="val 41137"/>
                <a:gd name="f634" fmla="val 49162"/>
                <a:gd name="f635" fmla="val 41474"/>
                <a:gd name="f636" fmla="val 48398"/>
                <a:gd name="f637" fmla="val 41767"/>
                <a:gd name="f638" fmla="val 47679"/>
                <a:gd name="f639" fmla="val 42014"/>
                <a:gd name="f640" fmla="val 46960"/>
                <a:gd name="f641" fmla="val 42104"/>
                <a:gd name="f642" fmla="val 46622"/>
                <a:gd name="f643" fmla="val 46285"/>
                <a:gd name="f644" fmla="val 42239"/>
                <a:gd name="f645" fmla="val 45970"/>
                <a:gd name="f646" fmla="val 42261"/>
                <a:gd name="f647" fmla="val 45656"/>
                <a:gd name="f648" fmla="val 45341"/>
                <a:gd name="f649" fmla="val 45049"/>
                <a:gd name="f650" fmla="val 42216"/>
                <a:gd name="f651" fmla="val 42149"/>
                <a:gd name="f652" fmla="val 44217"/>
                <a:gd name="f653" fmla="val 42059"/>
                <a:gd name="f654" fmla="val 43970"/>
                <a:gd name="f655" fmla="val 41946"/>
                <a:gd name="f656" fmla="val 43723"/>
                <a:gd name="f657" fmla="val 41812"/>
                <a:gd name="f658" fmla="val 43498"/>
                <a:gd name="f659" fmla="val 41654"/>
                <a:gd name="f660" fmla="val 43295"/>
                <a:gd name="f661" fmla="val 43093"/>
                <a:gd name="f662" fmla="val 41250"/>
                <a:gd name="f663" fmla="val 42913"/>
                <a:gd name="f664" fmla="val 41002"/>
                <a:gd name="f665" fmla="val 42756"/>
                <a:gd name="f666" fmla="val 42599"/>
                <a:gd name="f667" fmla="val 40440"/>
                <a:gd name="f668" fmla="val 42464"/>
                <a:gd name="f669" fmla="val 40103"/>
                <a:gd name="f670" fmla="val 42351"/>
                <a:gd name="f671" fmla="val 39766"/>
                <a:gd name="f672" fmla="val 39226"/>
                <a:gd name="f673" fmla="val 42194"/>
                <a:gd name="f674" fmla="val 38979"/>
                <a:gd name="f675" fmla="val 38732"/>
                <a:gd name="f676" fmla="val 38485"/>
                <a:gd name="f677" fmla="val 38260"/>
                <a:gd name="f678" fmla="val 42329"/>
                <a:gd name="f679" fmla="val 38035"/>
                <a:gd name="f680" fmla="val 42419"/>
                <a:gd name="f681" fmla="val 37810"/>
                <a:gd name="f682" fmla="val 42531"/>
                <a:gd name="f683" fmla="val 37585"/>
                <a:gd name="f684" fmla="val 42644"/>
                <a:gd name="f685" fmla="val 37361"/>
                <a:gd name="f686" fmla="val 42778"/>
                <a:gd name="f687" fmla="val 37158"/>
                <a:gd name="f688" fmla="val 42936"/>
                <a:gd name="f689" fmla="val 36956"/>
                <a:gd name="f690" fmla="val 36574"/>
                <a:gd name="f691" fmla="val 43475"/>
                <a:gd name="f692" fmla="val 43902"/>
                <a:gd name="f693" fmla="val 35877"/>
                <a:gd name="f694" fmla="val 44352"/>
                <a:gd name="f695" fmla="val 35562"/>
                <a:gd name="f696" fmla="val 44802"/>
                <a:gd name="f697" fmla="val 45296"/>
                <a:gd name="f698" fmla="val 35000"/>
                <a:gd name="f699" fmla="val 34753"/>
                <a:gd name="f700" fmla="val 46263"/>
                <a:gd name="f701" fmla="val 34528"/>
                <a:gd name="f702" fmla="val 46712"/>
                <a:gd name="f703" fmla="val 47566"/>
                <a:gd name="f704" fmla="val 33674"/>
                <a:gd name="f705" fmla="val 49702"/>
                <a:gd name="f706" fmla="val 32887"/>
                <a:gd name="f707" fmla="val 50803"/>
                <a:gd name="f708" fmla="val 32550"/>
                <a:gd name="f709" fmla="val 51905"/>
                <a:gd name="f710" fmla="val 32438"/>
                <a:gd name="f711" fmla="val 52332"/>
                <a:gd name="f712" fmla="val 52782"/>
                <a:gd name="f713" fmla="val 32123"/>
                <a:gd name="f714" fmla="val 53681"/>
                <a:gd name="f715" fmla="val 31966"/>
                <a:gd name="f716" fmla="val 54602"/>
                <a:gd name="f717" fmla="val 31831"/>
                <a:gd name="f718" fmla="val 55547"/>
                <a:gd name="f719" fmla="val 56491"/>
                <a:gd name="f720" fmla="val 31516"/>
                <a:gd name="f721" fmla="val 31336"/>
                <a:gd name="f722" fmla="val 58334"/>
                <a:gd name="f723" fmla="val 59233"/>
                <a:gd name="f724" fmla="val 30774"/>
                <a:gd name="f725" fmla="val 57794"/>
                <a:gd name="f726" fmla="val 30460"/>
                <a:gd name="f727" fmla="val 56378"/>
                <a:gd name="f728" fmla="val 30167"/>
                <a:gd name="f729" fmla="val 54985"/>
                <a:gd name="f730" fmla="val 29898"/>
                <a:gd name="f731" fmla="val 53591"/>
                <a:gd name="f732" fmla="val 29381"/>
                <a:gd name="f733" fmla="val 50758"/>
                <a:gd name="f734" fmla="val 28886"/>
                <a:gd name="f735" fmla="val 47926"/>
                <a:gd name="f736" fmla="val 29313"/>
                <a:gd name="f737" fmla="val 29718"/>
                <a:gd name="f738" fmla="val 30100"/>
                <a:gd name="f739" fmla="val 47342"/>
                <a:gd name="f740" fmla="val 47072"/>
                <a:gd name="f741" fmla="val 30819"/>
                <a:gd name="f742" fmla="val 46802"/>
                <a:gd name="f743" fmla="val 31156"/>
                <a:gd name="f744" fmla="val 46510"/>
                <a:gd name="f745" fmla="val 31494"/>
                <a:gd name="f746" fmla="val 31808"/>
                <a:gd name="f747" fmla="val 45858"/>
                <a:gd name="f748" fmla="val 45498"/>
                <a:gd name="f749" fmla="val 32415"/>
                <a:gd name="f750" fmla="val 45161"/>
                <a:gd name="f751" fmla="val 32977"/>
                <a:gd name="f752" fmla="val 44419"/>
                <a:gd name="f753" fmla="val 33494"/>
                <a:gd name="f754" fmla="val 43678"/>
                <a:gd name="f755" fmla="val 34011"/>
                <a:gd name="f756" fmla="val 42958"/>
                <a:gd name="f757" fmla="val 35068"/>
                <a:gd name="f758" fmla="val 41430"/>
                <a:gd name="f759" fmla="val 36147"/>
                <a:gd name="f760" fmla="val 39924"/>
                <a:gd name="f761" fmla="val 36686"/>
                <a:gd name="f762" fmla="val 39159"/>
                <a:gd name="f763" fmla="val 37203"/>
                <a:gd name="f764" fmla="val 38373"/>
                <a:gd name="f765" fmla="val 37698"/>
                <a:gd name="f766" fmla="val 37608"/>
                <a:gd name="f767" fmla="val 38192"/>
                <a:gd name="f768" fmla="val 36821"/>
                <a:gd name="f769" fmla="val 38507"/>
                <a:gd name="f770" fmla="val 36237"/>
                <a:gd name="f771" fmla="val 38822"/>
                <a:gd name="f772" fmla="val 39137"/>
                <a:gd name="f773" fmla="val 34866"/>
                <a:gd name="f774" fmla="val 39406"/>
                <a:gd name="f775" fmla="val 39676"/>
                <a:gd name="f776" fmla="val 39878"/>
                <a:gd name="f777" fmla="val 39968"/>
                <a:gd name="f778" fmla="val 32011"/>
                <a:gd name="f779" fmla="val 40036"/>
                <a:gd name="f780" fmla="val 31584"/>
                <a:gd name="f781" fmla="val 31157"/>
                <a:gd name="f782" fmla="val 40148"/>
                <a:gd name="f783" fmla="val 30730"/>
                <a:gd name="f784" fmla="val 40171"/>
                <a:gd name="f785" fmla="val 40126"/>
                <a:gd name="f786" fmla="val 29493"/>
                <a:gd name="f787" fmla="val 40081"/>
                <a:gd name="f788" fmla="val 29089"/>
                <a:gd name="f789" fmla="val 40013"/>
                <a:gd name="f790" fmla="val 39923"/>
                <a:gd name="f791" fmla="val 39788"/>
                <a:gd name="f792" fmla="val 39631"/>
                <a:gd name="f793" fmla="val 39451"/>
                <a:gd name="f794" fmla="val 27313"/>
                <a:gd name="f795" fmla="val 27021"/>
                <a:gd name="f796" fmla="val 38687"/>
                <a:gd name="f797" fmla="val 26504"/>
                <a:gd name="f798" fmla="val 38372"/>
                <a:gd name="f799" fmla="val 26256"/>
                <a:gd name="f800" fmla="val 38013"/>
                <a:gd name="f801" fmla="val 26076"/>
                <a:gd name="f802" fmla="val 25762"/>
                <a:gd name="f803" fmla="val 25694"/>
                <a:gd name="f804" fmla="val 36282"/>
                <a:gd name="f805" fmla="val 36012"/>
                <a:gd name="f806" fmla="val 35742"/>
                <a:gd name="f807" fmla="val 35495"/>
                <a:gd name="f808" fmla="val 25874"/>
                <a:gd name="f809" fmla="val 25987"/>
                <a:gd name="f810" fmla="val 34978"/>
                <a:gd name="f811" fmla="val 26121"/>
                <a:gd name="f812" fmla="val 26279"/>
                <a:gd name="f813" fmla="val 26459"/>
                <a:gd name="f814" fmla="val 34304"/>
                <a:gd name="f815" fmla="val 26661"/>
                <a:gd name="f816" fmla="val 34079"/>
                <a:gd name="f817" fmla="val 26886"/>
                <a:gd name="f818" fmla="val 33876"/>
                <a:gd name="f819" fmla="val 33292"/>
                <a:gd name="f820" fmla="val 27897"/>
                <a:gd name="f821" fmla="val 32932"/>
                <a:gd name="f822" fmla="val 28459"/>
                <a:gd name="f823" fmla="val 32618"/>
                <a:gd name="f824" fmla="val 29044"/>
                <a:gd name="f825" fmla="val 32056"/>
                <a:gd name="f826" fmla="val 30235"/>
                <a:gd name="f827" fmla="val 30820"/>
                <a:gd name="f828" fmla="val 31359"/>
                <a:gd name="f829" fmla="val 31224"/>
                <a:gd name="f830" fmla="val 32303"/>
                <a:gd name="f831" fmla="val 30797"/>
                <a:gd name="f832" fmla="val 30572"/>
                <a:gd name="f833" fmla="val 30392"/>
                <a:gd name="f834" fmla="val 34776"/>
                <a:gd name="f835" fmla="val 30212"/>
                <a:gd name="f836" fmla="val 35405"/>
                <a:gd name="f837" fmla="val 30055"/>
                <a:gd name="f838" fmla="val 36664"/>
                <a:gd name="f839" fmla="val 37316"/>
                <a:gd name="f840" fmla="val 29628"/>
                <a:gd name="f841" fmla="val 38350"/>
                <a:gd name="f842" fmla="val 29516"/>
                <a:gd name="f843" fmla="val 39384"/>
                <a:gd name="f844" fmla="val 41475"/>
                <a:gd name="f845" fmla="val 29178"/>
                <a:gd name="f846" fmla="val 42509"/>
                <a:gd name="f847" fmla="val 43003"/>
                <a:gd name="f848" fmla="val 43520"/>
                <a:gd name="f849" fmla="val 44015"/>
                <a:gd name="f850" fmla="val 28796"/>
                <a:gd name="f851" fmla="val 44509"/>
                <a:gd name="f852" fmla="val 28639"/>
                <a:gd name="f853" fmla="val 45004"/>
                <a:gd name="f854" fmla="val 28481"/>
                <a:gd name="f855" fmla="val 28009"/>
                <a:gd name="f856" fmla="val 42823"/>
                <a:gd name="f857" fmla="val 27515"/>
                <a:gd name="f858" fmla="val 27245"/>
                <a:gd name="f859" fmla="val 38845"/>
                <a:gd name="f860" fmla="val 26975"/>
                <a:gd name="f861" fmla="val 37518"/>
                <a:gd name="f862" fmla="val 36192"/>
                <a:gd name="f863" fmla="val 26346"/>
                <a:gd name="f864" fmla="val 33944"/>
                <a:gd name="f865" fmla="val 25851"/>
                <a:gd name="f866" fmla="val 25559"/>
                <a:gd name="f867" fmla="val 25267"/>
                <a:gd name="f868" fmla="val 30999"/>
                <a:gd name="f869" fmla="val 25537"/>
                <a:gd name="f870" fmla="val 30685"/>
                <a:gd name="f871" fmla="val 26144"/>
                <a:gd name="f872" fmla="val 29561"/>
                <a:gd name="f873" fmla="val 27425"/>
                <a:gd name="f874" fmla="val 26908"/>
                <a:gd name="f875" fmla="val 27875"/>
                <a:gd name="f876" fmla="val 25852"/>
                <a:gd name="f877" fmla="val 28347"/>
                <a:gd name="f878" fmla="val 24750"/>
                <a:gd name="f879" fmla="val 29223"/>
                <a:gd name="f880" fmla="val 22457"/>
                <a:gd name="f881" fmla="val 29583"/>
                <a:gd name="f882" fmla="val 21288"/>
                <a:gd name="f883" fmla="val 29740"/>
                <a:gd name="f884" fmla="val 20164"/>
                <a:gd name="f885" fmla="val 30010"/>
                <a:gd name="f886" fmla="val 30122"/>
                <a:gd name="f887" fmla="val 19085"/>
                <a:gd name="f888" fmla="val 18591"/>
                <a:gd name="f889" fmla="val 30257"/>
                <a:gd name="f890" fmla="val 18096"/>
                <a:gd name="f891" fmla="val 30302"/>
                <a:gd name="f892" fmla="val 17602"/>
                <a:gd name="f893" fmla="val 17152"/>
                <a:gd name="f894" fmla="val 30280"/>
                <a:gd name="f895" fmla="val 15916"/>
                <a:gd name="f896" fmla="val 15219"/>
                <a:gd name="f897" fmla="val 29853"/>
                <a:gd name="f898" fmla="val 29650"/>
                <a:gd name="f899" fmla="val 29133"/>
                <a:gd name="f900" fmla="val 11308"/>
                <a:gd name="f901" fmla="val 28976"/>
                <a:gd name="f902" fmla="val 10926"/>
                <a:gd name="f903" fmla="val 28819"/>
                <a:gd name="f904" fmla="val 10543"/>
                <a:gd name="f905" fmla="val 10184"/>
                <a:gd name="f906" fmla="val 28437"/>
                <a:gd name="f907" fmla="val 9847"/>
                <a:gd name="f908" fmla="val 9509"/>
                <a:gd name="f909" fmla="val 28032"/>
                <a:gd name="f910" fmla="val 9172"/>
                <a:gd name="f911" fmla="val 27807"/>
                <a:gd name="f912" fmla="val 8880"/>
                <a:gd name="f913" fmla="val 27560"/>
                <a:gd name="f914" fmla="val 8588"/>
                <a:gd name="f915" fmla="val 8318"/>
                <a:gd name="f916" fmla="val 27043"/>
                <a:gd name="f917" fmla="val 8071"/>
                <a:gd name="f918" fmla="val 26773"/>
                <a:gd name="f919" fmla="val 7868"/>
                <a:gd name="f920" fmla="val 26481"/>
                <a:gd name="f921" fmla="val 7666"/>
                <a:gd name="f922" fmla="val 7486"/>
                <a:gd name="f923" fmla="val 7351"/>
                <a:gd name="f924" fmla="val 7261"/>
                <a:gd name="f925" fmla="val 25200"/>
                <a:gd name="f926" fmla="val 7172"/>
                <a:gd name="f927" fmla="val 24952"/>
                <a:gd name="f928" fmla="val 7149"/>
                <a:gd name="f929" fmla="val 24705"/>
                <a:gd name="f930" fmla="val 24480"/>
                <a:gd name="f931" fmla="val 7217"/>
                <a:gd name="f932" fmla="val 24076"/>
                <a:gd name="f933" fmla="val 7284"/>
                <a:gd name="f934" fmla="val 23896"/>
                <a:gd name="f935" fmla="val 7374"/>
                <a:gd name="f936" fmla="val 23581"/>
                <a:gd name="f937" fmla="val 7599"/>
                <a:gd name="f938" fmla="val 23424"/>
                <a:gd name="f939" fmla="val 7734"/>
                <a:gd name="f940" fmla="val 23289"/>
                <a:gd name="f941" fmla="val 7891"/>
                <a:gd name="f942" fmla="val 23176"/>
                <a:gd name="f943" fmla="val 23064"/>
                <a:gd name="f944" fmla="val 8251"/>
                <a:gd name="f945" fmla="val 22862"/>
                <a:gd name="f946" fmla="val 8678"/>
                <a:gd name="f947" fmla="val 22704"/>
                <a:gd name="f948" fmla="val 9577"/>
                <a:gd name="f949" fmla="val 22480"/>
                <a:gd name="f950" fmla="val 10071"/>
                <a:gd name="f951" fmla="val 22412"/>
                <a:gd name="f952" fmla="val 10566"/>
                <a:gd name="f953" fmla="val 22367"/>
                <a:gd name="f954" fmla="val 11038"/>
                <a:gd name="f955" fmla="val 22300"/>
                <a:gd name="f956" fmla="val 11960"/>
                <a:gd name="f957" fmla="val 12746"/>
                <a:gd name="f958" fmla="val 13758"/>
                <a:gd name="f959" fmla="val 22345"/>
                <a:gd name="f960" fmla="val 15759"/>
                <a:gd name="f961" fmla="val 22569"/>
                <a:gd name="f962" fmla="val 16748"/>
                <a:gd name="f963" fmla="val 17759"/>
                <a:gd name="f964" fmla="val 22884"/>
                <a:gd name="f965" fmla="val 18748"/>
                <a:gd name="f966" fmla="val 23266"/>
                <a:gd name="f967" fmla="val 23671"/>
                <a:gd name="f968" fmla="val 23851"/>
                <a:gd name="f969" fmla="val 24008"/>
                <a:gd name="f970" fmla="val 24166"/>
                <a:gd name="f971" fmla="val 28662"/>
                <a:gd name="f972" fmla="val 24121"/>
                <a:gd name="f973" fmla="val 28010"/>
                <a:gd name="f974" fmla="val 27268"/>
                <a:gd name="f975" fmla="val 25604"/>
                <a:gd name="f976" fmla="val 22075"/>
                <a:gd name="f977" fmla="val 21131"/>
                <a:gd name="f978" fmla="val 20232"/>
                <a:gd name="f979" fmla="val 19445"/>
                <a:gd name="f980" fmla="val 18883"/>
                <a:gd name="f981" fmla="val 18613"/>
                <a:gd name="f982" fmla="val 17737"/>
                <a:gd name="f983" fmla="val 17692"/>
                <a:gd name="f984" fmla="val 17220"/>
                <a:gd name="f985" fmla="val 18276"/>
                <a:gd name="f986" fmla="val 16658"/>
                <a:gd name="f987" fmla="val 15039"/>
                <a:gd name="f988" fmla="val 17175"/>
                <a:gd name="f989" fmla="val 14028"/>
                <a:gd name="f990" fmla="val 12926"/>
                <a:gd name="f991" fmla="val 16073"/>
                <a:gd name="f992" fmla="val 11757"/>
                <a:gd name="f993" fmla="val 9330"/>
                <a:gd name="f994" fmla="val 8138"/>
                <a:gd name="f995" fmla="val 7531"/>
                <a:gd name="f996" fmla="val 13286"/>
                <a:gd name="f997" fmla="val 6407"/>
                <a:gd name="f998" fmla="val 11712"/>
                <a:gd name="f999" fmla="val 4879"/>
                <a:gd name="f1000" fmla="val 10903"/>
                <a:gd name="f1001" fmla="val 4002"/>
                <a:gd name="f1002" fmla="val 10498"/>
                <a:gd name="f1003" fmla="val 3620"/>
                <a:gd name="f1004" fmla="val 10094"/>
                <a:gd name="f1005" fmla="val 3283"/>
                <a:gd name="f1006" fmla="val 9217"/>
                <a:gd name="f1007" fmla="val 8722"/>
                <a:gd name="f1008" fmla="val 2271"/>
                <a:gd name="f1009" fmla="val 8183"/>
                <a:gd name="f1010" fmla="val 1552"/>
                <a:gd name="f1011" fmla="val 7037"/>
                <a:gd name="f1012" fmla="val 1192"/>
                <a:gd name="f1013" fmla="val 6430"/>
                <a:gd name="f1014" fmla="val 5823"/>
                <a:gd name="f1015" fmla="val 608"/>
                <a:gd name="f1016" fmla="val 4564"/>
                <a:gd name="f1017" fmla="val 3957"/>
                <a:gd name="f1018" fmla="val 3642"/>
                <a:gd name="f1019" fmla="*/ f2 1 42284"/>
                <a:gd name="f1020" fmla="*/ f3 1 75216"/>
                <a:gd name="f1021" fmla="+- f6 0 f4"/>
                <a:gd name="f1022" fmla="+- f5 0 f4"/>
                <a:gd name="f1023" fmla="*/ f1022 1 42284"/>
                <a:gd name="f1024" fmla="*/ f1021 1 75216"/>
                <a:gd name="f1025" fmla="*/ f4 1 f1023"/>
                <a:gd name="f1026" fmla="*/ f5 1 f1023"/>
                <a:gd name="f1027" fmla="*/ f4 1 f1024"/>
                <a:gd name="f1028" fmla="*/ f6 1 f1024"/>
                <a:gd name="f1029" fmla="*/ f1025 f1019 1"/>
                <a:gd name="f1030" fmla="*/ f1026 f1019 1"/>
                <a:gd name="f1031" fmla="*/ f1028 f1020 1"/>
                <a:gd name="f1032" fmla="*/ f1027 f1020 1"/>
              </a:gdLst>
              <a:ahLst/>
              <a:cxnLst>
                <a:cxn ang="3cd4">
                  <a:pos x="hc" y="t"/>
                </a:cxn>
                <a:cxn ang="0">
                  <a:pos x="r" y="vc"/>
                </a:cxn>
                <a:cxn ang="cd4">
                  <a:pos x="hc" y="b"/>
                </a:cxn>
                <a:cxn ang="cd2">
                  <a:pos x="l" y="vc"/>
                </a:cxn>
              </a:cxnLst>
              <a:rect l="f1029" t="f1032" r="f1030" b="f1031"/>
              <a:pathLst>
                <a:path w="42284" h="752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1" y="f31"/>
                  </a:lnTo>
                  <a:lnTo>
                    <a:pt x="f32" y="f33"/>
                  </a:lnTo>
                  <a:lnTo>
                    <a:pt x="f34" y="f35"/>
                  </a:lnTo>
                  <a:lnTo>
                    <a:pt x="f10" y="f36"/>
                  </a:lnTo>
                  <a:lnTo>
                    <a:pt x="f8" y="f7"/>
                  </a:lnTo>
                  <a:lnTo>
                    <a:pt x="f34" y="f37"/>
                  </a:lnTo>
                  <a:lnTo>
                    <a:pt x="f38" y="f39"/>
                  </a:lnTo>
                  <a:lnTo>
                    <a:pt x="f14" y="f40"/>
                  </a:lnTo>
                  <a:lnTo>
                    <a:pt x="f41" y="f42"/>
                  </a:lnTo>
                  <a:lnTo>
                    <a:pt x="f0" y="f43"/>
                  </a:lnTo>
                  <a:lnTo>
                    <a:pt x="f27" y="f44"/>
                  </a:lnTo>
                  <a:lnTo>
                    <a:pt x="f45" y="f46"/>
                  </a:lnTo>
                  <a:lnTo>
                    <a:pt x="f47" y="f48"/>
                  </a:lnTo>
                  <a:lnTo>
                    <a:pt x="f49" y="f50"/>
                  </a:lnTo>
                  <a:lnTo>
                    <a:pt x="f51" y="f52"/>
                  </a:lnTo>
                  <a:lnTo>
                    <a:pt x="f13" y="f53"/>
                  </a:lnTo>
                  <a:lnTo>
                    <a:pt x="f54" y="f55"/>
                  </a:lnTo>
                  <a:lnTo>
                    <a:pt x="f7" y="f56"/>
                  </a:lnTo>
                  <a:lnTo>
                    <a:pt x="f57" y="f58"/>
                  </a:lnTo>
                  <a:lnTo>
                    <a:pt x="f59" y="f60"/>
                  </a:lnTo>
                  <a:lnTo>
                    <a:pt x="f61" y="f62"/>
                  </a:lnTo>
                  <a:lnTo>
                    <a:pt x="f63" y="f64"/>
                  </a:lnTo>
                  <a:lnTo>
                    <a:pt x="f65" y="f66"/>
                  </a:lnTo>
                  <a:lnTo>
                    <a:pt x="f67" y="f68"/>
                  </a:lnTo>
                  <a:lnTo>
                    <a:pt x="f53" y="f69"/>
                  </a:lnTo>
                  <a:lnTo>
                    <a:pt x="f70" y="f71"/>
                  </a:lnTo>
                  <a:lnTo>
                    <a:pt x="f72" y="f73"/>
                  </a:lnTo>
                  <a:lnTo>
                    <a:pt x="f74" y="f75"/>
                  </a:lnTo>
                  <a:lnTo>
                    <a:pt x="f76" y="f77"/>
                  </a:lnTo>
                  <a:lnTo>
                    <a:pt x="f78" y="f79"/>
                  </a:lnTo>
                  <a:lnTo>
                    <a:pt x="f80" y="f81"/>
                  </a:lnTo>
                  <a:lnTo>
                    <a:pt x="f75" y="f82"/>
                  </a:lnTo>
                  <a:lnTo>
                    <a:pt x="f83" y="f84"/>
                  </a:lnTo>
                  <a:lnTo>
                    <a:pt x="f85" y="f86"/>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16"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4"/>
                  </a:lnTo>
                  <a:lnTo>
                    <a:pt x="f145" y="f146"/>
                  </a:lnTo>
                  <a:lnTo>
                    <a:pt x="f92" y="f147"/>
                  </a:lnTo>
                  <a:lnTo>
                    <a:pt x="f148" y="f149"/>
                  </a:lnTo>
                  <a:lnTo>
                    <a:pt x="f150" y="f151"/>
                  </a:lnTo>
                  <a:lnTo>
                    <a:pt x="f152" y="f153"/>
                  </a:lnTo>
                  <a:lnTo>
                    <a:pt x="f154" y="f125"/>
                  </a:lnTo>
                  <a:lnTo>
                    <a:pt x="f86" y="f155"/>
                  </a:lnTo>
                  <a:lnTo>
                    <a:pt x="f156" y="f157"/>
                  </a:lnTo>
                  <a:lnTo>
                    <a:pt x="f158" y="f103"/>
                  </a:lnTo>
                  <a:lnTo>
                    <a:pt x="f83"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7"/>
                  </a:lnTo>
                  <a:lnTo>
                    <a:pt x="f179" y="f175"/>
                  </a:lnTo>
                  <a:lnTo>
                    <a:pt x="f180" y="f181"/>
                  </a:lnTo>
                  <a:lnTo>
                    <a:pt x="f182" y="f183"/>
                  </a:lnTo>
                  <a:lnTo>
                    <a:pt x="f184" y="f185"/>
                  </a:lnTo>
                  <a:lnTo>
                    <a:pt x="f186" y="f187"/>
                  </a:lnTo>
                  <a:lnTo>
                    <a:pt x="f188" y="f189"/>
                  </a:lnTo>
                  <a:lnTo>
                    <a:pt x="f190" y="f191"/>
                  </a:lnTo>
                  <a:lnTo>
                    <a:pt x="f192" y="f101"/>
                  </a:lnTo>
                  <a:lnTo>
                    <a:pt x="f193" y="f194"/>
                  </a:lnTo>
                  <a:lnTo>
                    <a:pt x="f195" y="f196"/>
                  </a:lnTo>
                  <a:lnTo>
                    <a:pt x="f197" y="f198"/>
                  </a:lnTo>
                  <a:lnTo>
                    <a:pt x="f199" y="f200"/>
                  </a:lnTo>
                  <a:lnTo>
                    <a:pt x="f201" y="f202"/>
                  </a:lnTo>
                  <a:lnTo>
                    <a:pt x="f203" y="f155"/>
                  </a:lnTo>
                  <a:lnTo>
                    <a:pt x="f44" y="f204"/>
                  </a:lnTo>
                  <a:lnTo>
                    <a:pt x="f63" y="f153"/>
                  </a:lnTo>
                  <a:lnTo>
                    <a:pt x="f205" y="f206"/>
                  </a:lnTo>
                  <a:lnTo>
                    <a:pt x="f205" y="f207"/>
                  </a:lnTo>
                  <a:lnTo>
                    <a:pt x="f63" y="f208"/>
                  </a:lnTo>
                  <a:lnTo>
                    <a:pt x="f209" y="f210"/>
                  </a:lnTo>
                  <a:lnTo>
                    <a:pt x="f211" y="f212"/>
                  </a:lnTo>
                  <a:lnTo>
                    <a:pt x="f213" y="f214"/>
                  </a:lnTo>
                  <a:lnTo>
                    <a:pt x="f215" y="f147"/>
                  </a:lnTo>
                  <a:lnTo>
                    <a:pt x="f199"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75"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1"/>
                  </a:lnTo>
                  <a:lnTo>
                    <a:pt x="f208" y="f263"/>
                  </a:lnTo>
                  <a:lnTo>
                    <a:pt x="f264"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62" y="f298"/>
                  </a:lnTo>
                  <a:lnTo>
                    <a:pt x="f299" y="f300"/>
                  </a:lnTo>
                  <a:lnTo>
                    <a:pt x="f129" y="f301"/>
                  </a:lnTo>
                  <a:lnTo>
                    <a:pt x="f302" y="f303"/>
                  </a:lnTo>
                  <a:lnTo>
                    <a:pt x="f165" y="f304"/>
                  </a:lnTo>
                  <a:lnTo>
                    <a:pt x="f305" y="f306"/>
                  </a:lnTo>
                  <a:lnTo>
                    <a:pt x="f307" y="f308"/>
                  </a:lnTo>
                  <a:lnTo>
                    <a:pt x="f139" y="f309"/>
                  </a:lnTo>
                  <a:lnTo>
                    <a:pt x="f310" y="f311"/>
                  </a:lnTo>
                  <a:lnTo>
                    <a:pt x="f312" y="f313"/>
                  </a:lnTo>
                  <a:lnTo>
                    <a:pt x="f314" y="f315"/>
                  </a:lnTo>
                  <a:lnTo>
                    <a:pt x="f95" y="f316"/>
                  </a:lnTo>
                  <a:lnTo>
                    <a:pt x="f317" y="f318"/>
                  </a:lnTo>
                  <a:lnTo>
                    <a:pt x="f93" y="f319"/>
                  </a:lnTo>
                  <a:lnTo>
                    <a:pt x="f320" y="f321"/>
                  </a:lnTo>
                  <a:lnTo>
                    <a:pt x="f322" y="f323"/>
                  </a:lnTo>
                  <a:lnTo>
                    <a:pt x="f324" y="f325"/>
                  </a:lnTo>
                  <a:lnTo>
                    <a:pt x="f326" y="f327"/>
                  </a:lnTo>
                  <a:lnTo>
                    <a:pt x="f88" y="f328"/>
                  </a:lnTo>
                  <a:lnTo>
                    <a:pt x="f329" y="f327"/>
                  </a:lnTo>
                  <a:lnTo>
                    <a:pt x="f330" y="f327"/>
                  </a:lnTo>
                  <a:lnTo>
                    <a:pt x="f331" y="f325"/>
                  </a:lnTo>
                  <a:lnTo>
                    <a:pt x="f332" y="f333"/>
                  </a:lnTo>
                  <a:lnTo>
                    <a:pt x="f334" y="f323"/>
                  </a:lnTo>
                  <a:lnTo>
                    <a:pt x="f335" y="f267"/>
                  </a:lnTo>
                  <a:lnTo>
                    <a:pt x="f336" y="f337"/>
                  </a:lnTo>
                  <a:lnTo>
                    <a:pt x="f81" y="f321"/>
                  </a:lnTo>
                  <a:lnTo>
                    <a:pt x="f338" y="f339"/>
                  </a:lnTo>
                  <a:lnTo>
                    <a:pt x="f340" y="f341"/>
                  </a:lnTo>
                  <a:lnTo>
                    <a:pt x="f342" y="f343"/>
                  </a:lnTo>
                  <a:lnTo>
                    <a:pt x="f344" y="f345"/>
                  </a:lnTo>
                  <a:lnTo>
                    <a:pt x="f346" y="f347"/>
                  </a:lnTo>
                  <a:lnTo>
                    <a:pt x="f348" y="f316"/>
                  </a:lnTo>
                  <a:lnTo>
                    <a:pt x="f349" y="f350"/>
                  </a:lnTo>
                  <a:lnTo>
                    <a:pt x="f349" y="f351"/>
                  </a:lnTo>
                  <a:lnTo>
                    <a:pt x="f352" y="f353"/>
                  </a:lnTo>
                  <a:lnTo>
                    <a:pt x="f344" y="f354"/>
                  </a:lnTo>
                  <a:lnTo>
                    <a:pt x="f355" y="f356"/>
                  </a:lnTo>
                  <a:lnTo>
                    <a:pt x="f357" y="f358"/>
                  </a:lnTo>
                  <a:lnTo>
                    <a:pt x="f158"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99" y="f388"/>
                  </a:lnTo>
                  <a:lnTo>
                    <a:pt x="f183" y="f389"/>
                  </a:lnTo>
                  <a:lnTo>
                    <a:pt x="f198" y="f390"/>
                  </a:lnTo>
                  <a:lnTo>
                    <a:pt x="f123" y="f391"/>
                  </a:lnTo>
                  <a:lnTo>
                    <a:pt x="f392" y="f393"/>
                  </a:lnTo>
                  <a:lnTo>
                    <a:pt x="f394" y="f395"/>
                  </a:lnTo>
                  <a:lnTo>
                    <a:pt x="f396" y="f397"/>
                  </a:lnTo>
                  <a:lnTo>
                    <a:pt x="f398" y="f399"/>
                  </a:lnTo>
                  <a:lnTo>
                    <a:pt x="f400" y="f401"/>
                  </a:lnTo>
                  <a:lnTo>
                    <a:pt x="f402" y="f403"/>
                  </a:lnTo>
                  <a:lnTo>
                    <a:pt x="f404" y="f405"/>
                  </a:lnTo>
                  <a:lnTo>
                    <a:pt x="f406" y="f407"/>
                  </a:lnTo>
                  <a:lnTo>
                    <a:pt x="f408" y="f409"/>
                  </a:lnTo>
                  <a:lnTo>
                    <a:pt x="f410" y="f411"/>
                  </a:lnTo>
                  <a:lnTo>
                    <a:pt x="f412" y="f413"/>
                  </a:lnTo>
                  <a:lnTo>
                    <a:pt x="f414" y="f415"/>
                  </a:lnTo>
                  <a:lnTo>
                    <a:pt x="f416" y="f417"/>
                  </a:lnTo>
                  <a:lnTo>
                    <a:pt x="f418" y="f419"/>
                  </a:lnTo>
                  <a:lnTo>
                    <a:pt x="f420" y="f421"/>
                  </a:lnTo>
                  <a:lnTo>
                    <a:pt x="f422" y="f423"/>
                  </a:lnTo>
                  <a:lnTo>
                    <a:pt x="f276" y="f424"/>
                  </a:lnTo>
                  <a:lnTo>
                    <a:pt x="f425" y="f426"/>
                  </a:lnTo>
                  <a:lnTo>
                    <a:pt x="f427" y="f428"/>
                  </a:lnTo>
                  <a:lnTo>
                    <a:pt x="f429" y="f430"/>
                  </a:lnTo>
                  <a:lnTo>
                    <a:pt x="f155" y="f431"/>
                  </a:lnTo>
                  <a:lnTo>
                    <a:pt x="f432" y="f433"/>
                  </a:lnTo>
                  <a:lnTo>
                    <a:pt x="f101" y="f434"/>
                  </a:lnTo>
                  <a:lnTo>
                    <a:pt x="f307" y="f435"/>
                  </a:lnTo>
                  <a:lnTo>
                    <a:pt x="f436" y="f437"/>
                  </a:lnTo>
                  <a:lnTo>
                    <a:pt x="f438" y="f439"/>
                  </a:lnTo>
                  <a:lnTo>
                    <a:pt x="f98" y="f440"/>
                  </a:lnTo>
                  <a:lnTo>
                    <a:pt x="f441" y="f442"/>
                  </a:lnTo>
                  <a:lnTo>
                    <a:pt x="f95" y="f443"/>
                  </a:lnTo>
                  <a:lnTo>
                    <a:pt x="f444" y="f445"/>
                  </a:lnTo>
                  <a:lnTo>
                    <a:pt x="f446" y="f447"/>
                  </a:lnTo>
                  <a:lnTo>
                    <a:pt x="f448" y="f449"/>
                  </a:lnTo>
                  <a:lnTo>
                    <a:pt x="f450" y="f451"/>
                  </a:lnTo>
                  <a:lnTo>
                    <a:pt x="f452" y="f453"/>
                  </a:lnTo>
                  <a:lnTo>
                    <a:pt x="f454" y="f455"/>
                  </a:lnTo>
                  <a:lnTo>
                    <a:pt x="f456" y="f457"/>
                  </a:lnTo>
                  <a:lnTo>
                    <a:pt x="f458" y="f459"/>
                  </a:lnTo>
                  <a:lnTo>
                    <a:pt x="f460" y="f459"/>
                  </a:lnTo>
                  <a:lnTo>
                    <a:pt x="f461" y="f455"/>
                  </a:lnTo>
                  <a:lnTo>
                    <a:pt x="f462" y="f463"/>
                  </a:lnTo>
                  <a:lnTo>
                    <a:pt x="f368" y="f464"/>
                  </a:lnTo>
                  <a:lnTo>
                    <a:pt x="f152" y="f465"/>
                  </a:lnTo>
                  <a:lnTo>
                    <a:pt x="f466" y="f467"/>
                  </a:lnTo>
                  <a:lnTo>
                    <a:pt x="f468" y="f391"/>
                  </a:lnTo>
                  <a:lnTo>
                    <a:pt x="f469" y="f470"/>
                  </a:lnTo>
                  <a:lnTo>
                    <a:pt x="f471" y="f472"/>
                  </a:lnTo>
                  <a:lnTo>
                    <a:pt x="f332" y="f443"/>
                  </a:lnTo>
                  <a:lnTo>
                    <a:pt x="f156" y="f473"/>
                  </a:lnTo>
                  <a:lnTo>
                    <a:pt x="f474" y="f475"/>
                  </a:lnTo>
                  <a:lnTo>
                    <a:pt x="f335" y="f476"/>
                  </a:lnTo>
                  <a:lnTo>
                    <a:pt x="f158" y="f477"/>
                  </a:lnTo>
                  <a:lnTo>
                    <a:pt x="f85" y="f478"/>
                  </a:lnTo>
                  <a:lnTo>
                    <a:pt x="f479" y="f480"/>
                  </a:lnTo>
                  <a:lnTo>
                    <a:pt x="f81" y="f481"/>
                  </a:lnTo>
                  <a:lnTo>
                    <a:pt x="f479" y="f482"/>
                  </a:lnTo>
                  <a:lnTo>
                    <a:pt x="f483" y="f484"/>
                  </a:lnTo>
                  <a:lnTo>
                    <a:pt x="f485" y="f486"/>
                  </a:lnTo>
                  <a:lnTo>
                    <a:pt x="f487" y="f488"/>
                  </a:lnTo>
                  <a:lnTo>
                    <a:pt x="f489" y="f490"/>
                  </a:lnTo>
                  <a:lnTo>
                    <a:pt x="f334" y="f491"/>
                  </a:lnTo>
                  <a:lnTo>
                    <a:pt x="f492" y="f493"/>
                  </a:lnTo>
                  <a:lnTo>
                    <a:pt x="f332" y="f494"/>
                  </a:lnTo>
                  <a:lnTo>
                    <a:pt x="f364" y="f495"/>
                  </a:lnTo>
                  <a:lnTo>
                    <a:pt x="f154" y="f496"/>
                  </a:lnTo>
                  <a:lnTo>
                    <a:pt x="f497" y="f498"/>
                  </a:lnTo>
                  <a:lnTo>
                    <a:pt x="f499" y="f500"/>
                  </a:lnTo>
                  <a:lnTo>
                    <a:pt x="f501" y="f502"/>
                  </a:lnTo>
                  <a:lnTo>
                    <a:pt x="f503" y="f504"/>
                  </a:lnTo>
                  <a:lnTo>
                    <a:pt x="f505" y="f506"/>
                  </a:lnTo>
                  <a:lnTo>
                    <a:pt x="f507" y="f508"/>
                  </a:lnTo>
                  <a:lnTo>
                    <a:pt x="f509" y="f510"/>
                  </a:lnTo>
                  <a:lnTo>
                    <a:pt x="f441" y="f511"/>
                  </a:lnTo>
                  <a:lnTo>
                    <a:pt x="f512" y="f513"/>
                  </a:lnTo>
                  <a:lnTo>
                    <a:pt x="f514" y="f515"/>
                  </a:lnTo>
                  <a:lnTo>
                    <a:pt x="f189" y="f516"/>
                  </a:lnTo>
                  <a:lnTo>
                    <a:pt x="f517" y="f518"/>
                  </a:lnTo>
                  <a:lnTo>
                    <a:pt x="f519" y="f520"/>
                  </a:lnTo>
                  <a:lnTo>
                    <a:pt x="f521" y="f522"/>
                  </a:lnTo>
                  <a:lnTo>
                    <a:pt x="f429" y="f523"/>
                  </a:lnTo>
                  <a:lnTo>
                    <a:pt x="f524" y="f525"/>
                  </a:lnTo>
                  <a:lnTo>
                    <a:pt x="f526" y="f527"/>
                  </a:lnTo>
                  <a:lnTo>
                    <a:pt x="f528" y="f529"/>
                  </a:lnTo>
                  <a:lnTo>
                    <a:pt x="f396" y="f530"/>
                  </a:lnTo>
                  <a:lnTo>
                    <a:pt x="f531" y="f532"/>
                  </a:lnTo>
                  <a:lnTo>
                    <a:pt x="f533" y="f534"/>
                  </a:lnTo>
                  <a:lnTo>
                    <a:pt x="f410" y="f535"/>
                  </a:lnTo>
                  <a:lnTo>
                    <a:pt x="f536" y="f537"/>
                  </a:lnTo>
                  <a:lnTo>
                    <a:pt x="f538" y="f539"/>
                  </a:lnTo>
                  <a:lnTo>
                    <a:pt x="f540" y="f541"/>
                  </a:lnTo>
                  <a:lnTo>
                    <a:pt x="f542" y="f543"/>
                  </a:lnTo>
                  <a:lnTo>
                    <a:pt x="f544" y="f545"/>
                  </a:lnTo>
                  <a:lnTo>
                    <a:pt x="f546" y="f547"/>
                  </a:lnTo>
                  <a:lnTo>
                    <a:pt x="f548" y="f549"/>
                  </a:lnTo>
                  <a:lnTo>
                    <a:pt x="f550" y="f551"/>
                  </a:lnTo>
                  <a:lnTo>
                    <a:pt x="f315" y="f552"/>
                  </a:lnTo>
                  <a:lnTo>
                    <a:pt x="f553" y="f554"/>
                  </a:lnTo>
                  <a:lnTo>
                    <a:pt x="f555" y="f556"/>
                  </a:lnTo>
                  <a:lnTo>
                    <a:pt x="f557" y="f558"/>
                  </a:lnTo>
                  <a:lnTo>
                    <a:pt x="f559" y="f560"/>
                  </a:lnTo>
                  <a:lnTo>
                    <a:pt x="f561" y="f562"/>
                  </a:lnTo>
                  <a:lnTo>
                    <a:pt x="f563" y="f564"/>
                  </a:lnTo>
                  <a:lnTo>
                    <a:pt x="f565" y="f566"/>
                  </a:lnTo>
                  <a:lnTo>
                    <a:pt x="f304" y="f567"/>
                  </a:lnTo>
                  <a:lnTo>
                    <a:pt x="f568" y="f6"/>
                  </a:lnTo>
                  <a:lnTo>
                    <a:pt x="f569" y="f6"/>
                  </a:lnTo>
                  <a:lnTo>
                    <a:pt x="f570" y="f567"/>
                  </a:lnTo>
                  <a:lnTo>
                    <a:pt x="f571" y="f566"/>
                  </a:lnTo>
                  <a:lnTo>
                    <a:pt x="f572" y="f573"/>
                  </a:lnTo>
                  <a:lnTo>
                    <a:pt x="f574" y="f575"/>
                  </a:lnTo>
                  <a:lnTo>
                    <a:pt x="f576" y="f577"/>
                  </a:lnTo>
                  <a:lnTo>
                    <a:pt x="f578" y="f579"/>
                  </a:lnTo>
                  <a:lnTo>
                    <a:pt x="f580" y="f581"/>
                  </a:lnTo>
                  <a:lnTo>
                    <a:pt x="f363" y="f582"/>
                  </a:lnTo>
                  <a:lnTo>
                    <a:pt x="f363" y="f583"/>
                  </a:lnTo>
                  <a:lnTo>
                    <a:pt x="f584" y="f585"/>
                  </a:lnTo>
                  <a:lnTo>
                    <a:pt x="f586" y="f560"/>
                  </a:lnTo>
                  <a:lnTo>
                    <a:pt x="f587" y="f588"/>
                  </a:lnTo>
                  <a:lnTo>
                    <a:pt x="f565" y="f589"/>
                  </a:lnTo>
                  <a:lnTo>
                    <a:pt x="f590" y="f591"/>
                  </a:lnTo>
                  <a:lnTo>
                    <a:pt x="f592" y="f593"/>
                  </a:lnTo>
                  <a:lnTo>
                    <a:pt x="f594" y="f595"/>
                  </a:lnTo>
                  <a:lnTo>
                    <a:pt x="f311" y="f596"/>
                  </a:lnTo>
                  <a:lnTo>
                    <a:pt x="f553" y="f597"/>
                  </a:lnTo>
                  <a:lnTo>
                    <a:pt x="f598" y="f599"/>
                  </a:lnTo>
                  <a:lnTo>
                    <a:pt x="f600" y="f601"/>
                  </a:lnTo>
                  <a:lnTo>
                    <a:pt x="f602" y="f603"/>
                  </a:lnTo>
                  <a:lnTo>
                    <a:pt x="f604" y="f605"/>
                  </a:lnTo>
                  <a:lnTo>
                    <a:pt x="f606" y="f607"/>
                  </a:lnTo>
                  <a:lnTo>
                    <a:pt x="f608" y="f609"/>
                  </a:lnTo>
                  <a:lnTo>
                    <a:pt x="f610" y="f611"/>
                  </a:lnTo>
                  <a:lnTo>
                    <a:pt x="f612" y="f613"/>
                  </a:lnTo>
                  <a:lnTo>
                    <a:pt x="f614" y="f615"/>
                  </a:lnTo>
                  <a:lnTo>
                    <a:pt x="f616" y="f411"/>
                  </a:lnTo>
                  <a:lnTo>
                    <a:pt x="f361" y="f617"/>
                  </a:lnTo>
                  <a:lnTo>
                    <a:pt x="f618" y="f619"/>
                  </a:lnTo>
                  <a:lnTo>
                    <a:pt x="f620" y="f407"/>
                  </a:lnTo>
                  <a:lnTo>
                    <a:pt x="f621" y="f622"/>
                  </a:lnTo>
                  <a:lnTo>
                    <a:pt x="f623" y="f624"/>
                  </a:lnTo>
                  <a:lnTo>
                    <a:pt x="f625" y="f626"/>
                  </a:lnTo>
                  <a:lnTo>
                    <a:pt x="f627" y="f628"/>
                  </a:lnTo>
                  <a:lnTo>
                    <a:pt x="f629" y="f630"/>
                  </a:lnTo>
                  <a:lnTo>
                    <a:pt x="f631" y="f632"/>
                  </a:lnTo>
                  <a:lnTo>
                    <a:pt x="f633" y="f634"/>
                  </a:lnTo>
                  <a:lnTo>
                    <a:pt x="f635" y="f636"/>
                  </a:lnTo>
                  <a:lnTo>
                    <a:pt x="f637" y="f638"/>
                  </a:lnTo>
                  <a:lnTo>
                    <a:pt x="f639" y="f640"/>
                  </a:lnTo>
                  <a:lnTo>
                    <a:pt x="f641" y="f642"/>
                  </a:lnTo>
                  <a:lnTo>
                    <a:pt x="f291" y="f643"/>
                  </a:lnTo>
                  <a:lnTo>
                    <a:pt x="f644" y="f645"/>
                  </a:lnTo>
                  <a:lnTo>
                    <a:pt x="f646" y="f647"/>
                  </a:lnTo>
                  <a:lnTo>
                    <a:pt x="f5" y="f648"/>
                  </a:lnTo>
                  <a:lnTo>
                    <a:pt x="f5" y="f649"/>
                  </a:lnTo>
                  <a:lnTo>
                    <a:pt x="f646" y="f389"/>
                  </a:lnTo>
                  <a:lnTo>
                    <a:pt x="f650" y="f388"/>
                  </a:lnTo>
                  <a:lnTo>
                    <a:pt x="f651" y="f652"/>
                  </a:lnTo>
                  <a:lnTo>
                    <a:pt x="f653" y="f654"/>
                  </a:lnTo>
                  <a:lnTo>
                    <a:pt x="f655" y="f656"/>
                  </a:lnTo>
                  <a:lnTo>
                    <a:pt x="f657" y="f658"/>
                  </a:lnTo>
                  <a:lnTo>
                    <a:pt x="f659" y="f660"/>
                  </a:lnTo>
                  <a:lnTo>
                    <a:pt x="f635" y="f661"/>
                  </a:lnTo>
                  <a:lnTo>
                    <a:pt x="f662" y="f663"/>
                  </a:lnTo>
                  <a:lnTo>
                    <a:pt x="f664" y="f665"/>
                  </a:lnTo>
                  <a:lnTo>
                    <a:pt x="f631" y="f666"/>
                  </a:lnTo>
                  <a:lnTo>
                    <a:pt x="f667" y="f668"/>
                  </a:lnTo>
                  <a:lnTo>
                    <a:pt x="f669" y="f670"/>
                  </a:lnTo>
                  <a:lnTo>
                    <a:pt x="f671" y="f646"/>
                  </a:lnTo>
                  <a:lnTo>
                    <a:pt x="f275" y="f650"/>
                  </a:lnTo>
                  <a:lnTo>
                    <a:pt x="f672" y="f673"/>
                  </a:lnTo>
                  <a:lnTo>
                    <a:pt x="f674" y="f673"/>
                  </a:lnTo>
                  <a:lnTo>
                    <a:pt x="f675" y="f650"/>
                  </a:lnTo>
                  <a:lnTo>
                    <a:pt x="f676" y="f646"/>
                  </a:lnTo>
                  <a:lnTo>
                    <a:pt x="f677" y="f678"/>
                  </a:lnTo>
                  <a:lnTo>
                    <a:pt x="f679" y="f680"/>
                  </a:lnTo>
                  <a:lnTo>
                    <a:pt x="f681" y="f682"/>
                  </a:lnTo>
                  <a:lnTo>
                    <a:pt x="f683" y="f684"/>
                  </a:lnTo>
                  <a:lnTo>
                    <a:pt x="f685" y="f686"/>
                  </a:lnTo>
                  <a:lnTo>
                    <a:pt x="f687" y="f688"/>
                  </a:lnTo>
                  <a:lnTo>
                    <a:pt x="f689" y="f379"/>
                  </a:lnTo>
                  <a:lnTo>
                    <a:pt x="f690" y="f691"/>
                  </a:lnTo>
                  <a:lnTo>
                    <a:pt x="f568" y="f692"/>
                  </a:lnTo>
                  <a:lnTo>
                    <a:pt x="f693" y="f694"/>
                  </a:lnTo>
                  <a:lnTo>
                    <a:pt x="f695" y="f696"/>
                  </a:lnTo>
                  <a:lnTo>
                    <a:pt x="f308" y="f697"/>
                  </a:lnTo>
                  <a:lnTo>
                    <a:pt x="f698" y="f453"/>
                  </a:lnTo>
                  <a:lnTo>
                    <a:pt x="f699" y="f700"/>
                  </a:lnTo>
                  <a:lnTo>
                    <a:pt x="f701" y="f702"/>
                  </a:lnTo>
                  <a:lnTo>
                    <a:pt x="f313" y="f703"/>
                  </a:lnTo>
                  <a:lnTo>
                    <a:pt x="f704" y="f481"/>
                  </a:lnTo>
                  <a:lnTo>
                    <a:pt x="f347" y="f705"/>
                  </a:lnTo>
                  <a:lnTo>
                    <a:pt x="f706" y="f707"/>
                  </a:lnTo>
                  <a:lnTo>
                    <a:pt x="f708" y="f709"/>
                  </a:lnTo>
                  <a:lnTo>
                    <a:pt x="f710" y="f711"/>
                  </a:lnTo>
                  <a:lnTo>
                    <a:pt x="f610" y="f712"/>
                  </a:lnTo>
                  <a:lnTo>
                    <a:pt x="f713" y="f714"/>
                  </a:lnTo>
                  <a:lnTo>
                    <a:pt x="f715" y="f716"/>
                  </a:lnTo>
                  <a:lnTo>
                    <a:pt x="f717" y="f718"/>
                  </a:lnTo>
                  <a:lnTo>
                    <a:pt x="f608" y="f719"/>
                  </a:lnTo>
                  <a:lnTo>
                    <a:pt x="f720" y="f516"/>
                  </a:lnTo>
                  <a:lnTo>
                    <a:pt x="f721" y="f722"/>
                  </a:lnTo>
                  <a:lnTo>
                    <a:pt x="f261" y="f723"/>
                  </a:lnTo>
                  <a:lnTo>
                    <a:pt x="f724" y="f725"/>
                  </a:lnTo>
                  <a:lnTo>
                    <a:pt x="f726" y="f727"/>
                  </a:lnTo>
                  <a:lnTo>
                    <a:pt x="f728" y="f729"/>
                  </a:lnTo>
                  <a:lnTo>
                    <a:pt x="f730" y="f731"/>
                  </a:lnTo>
                  <a:lnTo>
                    <a:pt x="f732" y="f733"/>
                  </a:lnTo>
                  <a:lnTo>
                    <a:pt x="f734" y="f735"/>
                  </a:lnTo>
                  <a:lnTo>
                    <a:pt x="f736" y="f477"/>
                  </a:lnTo>
                  <a:lnTo>
                    <a:pt x="f737" y="f703"/>
                  </a:lnTo>
                  <a:lnTo>
                    <a:pt x="f738" y="f739"/>
                  </a:lnTo>
                  <a:lnTo>
                    <a:pt x="f726" y="f740"/>
                  </a:lnTo>
                  <a:lnTo>
                    <a:pt x="f741" y="f742"/>
                  </a:lnTo>
                  <a:lnTo>
                    <a:pt x="f743" y="f744"/>
                  </a:lnTo>
                  <a:lnTo>
                    <a:pt x="f745" y="f447"/>
                  </a:lnTo>
                  <a:lnTo>
                    <a:pt x="f746" y="f747"/>
                  </a:lnTo>
                  <a:lnTo>
                    <a:pt x="f713" y="f748"/>
                  </a:lnTo>
                  <a:lnTo>
                    <a:pt x="f749" y="f750"/>
                  </a:lnTo>
                  <a:lnTo>
                    <a:pt x="f751" y="f752"/>
                  </a:lnTo>
                  <a:lnTo>
                    <a:pt x="f753" y="f754"/>
                  </a:lnTo>
                  <a:lnTo>
                    <a:pt x="f755" y="f756"/>
                  </a:lnTo>
                  <a:lnTo>
                    <a:pt x="f757" y="f758"/>
                  </a:lnTo>
                  <a:lnTo>
                    <a:pt x="f759" y="f760"/>
                  </a:lnTo>
                  <a:lnTo>
                    <a:pt x="f761" y="f762"/>
                  </a:lnTo>
                  <a:lnTo>
                    <a:pt x="f763" y="f764"/>
                  </a:lnTo>
                  <a:lnTo>
                    <a:pt x="f765" y="f766"/>
                  </a:lnTo>
                  <a:lnTo>
                    <a:pt x="f767" y="f768"/>
                  </a:lnTo>
                  <a:lnTo>
                    <a:pt x="f769" y="f770"/>
                  </a:lnTo>
                  <a:lnTo>
                    <a:pt x="f771" y="f590"/>
                  </a:lnTo>
                  <a:lnTo>
                    <a:pt x="f772" y="f773"/>
                  </a:lnTo>
                  <a:lnTo>
                    <a:pt x="f774" y="f351"/>
                  </a:lnTo>
                  <a:lnTo>
                    <a:pt x="f775" y="f347"/>
                  </a:lnTo>
                  <a:lnTo>
                    <a:pt x="f776" y="f710"/>
                  </a:lnTo>
                  <a:lnTo>
                    <a:pt x="f777" y="f778"/>
                  </a:lnTo>
                  <a:lnTo>
                    <a:pt x="f779" y="f780"/>
                  </a:lnTo>
                  <a:lnTo>
                    <a:pt x="f669" y="f781"/>
                  </a:lnTo>
                  <a:lnTo>
                    <a:pt x="f782" y="f783"/>
                  </a:lnTo>
                  <a:lnTo>
                    <a:pt x="f784" y="f249"/>
                  </a:lnTo>
                  <a:lnTo>
                    <a:pt x="f782" y="f730"/>
                  </a:lnTo>
                  <a:lnTo>
                    <a:pt x="f785" y="f786"/>
                  </a:lnTo>
                  <a:lnTo>
                    <a:pt x="f787" y="f788"/>
                  </a:lnTo>
                  <a:lnTo>
                    <a:pt x="f789" y="f130"/>
                  </a:lnTo>
                  <a:lnTo>
                    <a:pt x="f790" y="f404"/>
                  </a:lnTo>
                  <a:lnTo>
                    <a:pt x="f791" y="f136"/>
                  </a:lnTo>
                  <a:lnTo>
                    <a:pt x="f792" y="f400"/>
                  </a:lnTo>
                  <a:lnTo>
                    <a:pt x="f793" y="f794"/>
                  </a:lnTo>
                  <a:lnTo>
                    <a:pt x="f672" y="f795"/>
                  </a:lnTo>
                  <a:lnTo>
                    <a:pt x="f674" y="f278"/>
                  </a:lnTo>
                  <a:lnTo>
                    <a:pt x="f796" y="f797"/>
                  </a:lnTo>
                  <a:lnTo>
                    <a:pt x="f798" y="f799"/>
                  </a:lnTo>
                  <a:lnTo>
                    <a:pt x="f800" y="f801"/>
                  </a:lnTo>
                  <a:lnTo>
                    <a:pt x="f766" y="f144"/>
                  </a:lnTo>
                  <a:lnTo>
                    <a:pt x="f687" y="f802"/>
                  </a:lnTo>
                  <a:lnTo>
                    <a:pt x="f584" y="f803"/>
                  </a:lnTo>
                  <a:lnTo>
                    <a:pt x="f690" y="f272"/>
                  </a:lnTo>
                  <a:lnTo>
                    <a:pt x="f804" y="f272"/>
                  </a:lnTo>
                  <a:lnTo>
                    <a:pt x="f805" y="f425"/>
                  </a:lnTo>
                  <a:lnTo>
                    <a:pt x="f806" y="f226"/>
                  </a:lnTo>
                  <a:lnTo>
                    <a:pt x="f807" y="f808"/>
                  </a:lnTo>
                  <a:lnTo>
                    <a:pt x="f592" y="f809"/>
                  </a:lnTo>
                  <a:lnTo>
                    <a:pt x="f810" y="f811"/>
                  </a:lnTo>
                  <a:lnTo>
                    <a:pt x="f699" y="f812"/>
                  </a:lnTo>
                  <a:lnTo>
                    <a:pt x="f701" y="f813"/>
                  </a:lnTo>
                  <a:lnTo>
                    <a:pt x="f814" y="f815"/>
                  </a:lnTo>
                  <a:lnTo>
                    <a:pt x="f816" y="f817"/>
                  </a:lnTo>
                  <a:lnTo>
                    <a:pt x="f818" y="f422"/>
                  </a:lnTo>
                  <a:lnTo>
                    <a:pt x="f704" y="f398"/>
                  </a:lnTo>
                  <a:lnTo>
                    <a:pt x="f819" y="f820"/>
                  </a:lnTo>
                  <a:lnTo>
                    <a:pt x="f821" y="f822"/>
                  </a:lnTo>
                  <a:lnTo>
                    <a:pt x="f823" y="f824"/>
                  </a:lnTo>
                  <a:lnTo>
                    <a:pt x="f610" y="f119"/>
                  </a:lnTo>
                  <a:lnTo>
                    <a:pt x="f825" y="f826"/>
                  </a:lnTo>
                  <a:lnTo>
                    <a:pt x="f746" y="f827"/>
                  </a:lnTo>
                  <a:lnTo>
                    <a:pt x="f780" y="f828"/>
                  </a:lnTo>
                  <a:lnTo>
                    <a:pt x="f829" y="f830"/>
                  </a:lnTo>
                  <a:lnTo>
                    <a:pt x="f831" y="f316"/>
                  </a:lnTo>
                  <a:lnTo>
                    <a:pt x="f832" y="f313"/>
                  </a:lnTo>
                  <a:lnTo>
                    <a:pt x="f833" y="f834"/>
                  </a:lnTo>
                  <a:lnTo>
                    <a:pt x="f835" y="f836"/>
                  </a:lnTo>
                  <a:lnTo>
                    <a:pt x="f837" y="f359"/>
                  </a:lnTo>
                  <a:lnTo>
                    <a:pt x="f730" y="f838"/>
                  </a:lnTo>
                  <a:lnTo>
                    <a:pt x="f412" y="f839"/>
                  </a:lnTo>
                  <a:lnTo>
                    <a:pt x="f840" y="f841"/>
                  </a:lnTo>
                  <a:lnTo>
                    <a:pt x="f842" y="f843"/>
                  </a:lnTo>
                  <a:lnTo>
                    <a:pt x="f736" y="f844"/>
                  </a:lnTo>
                  <a:lnTo>
                    <a:pt x="f845" y="f846"/>
                  </a:lnTo>
                  <a:lnTo>
                    <a:pt x="f126" y="f847"/>
                  </a:lnTo>
                  <a:lnTo>
                    <a:pt x="f242" y="f848"/>
                  </a:lnTo>
                  <a:lnTo>
                    <a:pt x="f128" y="f849"/>
                  </a:lnTo>
                  <a:lnTo>
                    <a:pt x="f850" y="f851"/>
                  </a:lnTo>
                  <a:lnTo>
                    <a:pt x="f852" y="f853"/>
                  </a:lnTo>
                  <a:lnTo>
                    <a:pt x="f854" y="f748"/>
                  </a:lnTo>
                  <a:lnTo>
                    <a:pt x="f855" y="f856"/>
                  </a:lnTo>
                  <a:lnTo>
                    <a:pt x="f857" y="f784"/>
                  </a:lnTo>
                  <a:lnTo>
                    <a:pt x="f858" y="f859"/>
                  </a:lnTo>
                  <a:lnTo>
                    <a:pt x="f860" y="f861"/>
                  </a:lnTo>
                  <a:lnTo>
                    <a:pt x="f815" y="f862"/>
                  </a:lnTo>
                  <a:lnTo>
                    <a:pt x="f863" y="f309"/>
                  </a:lnTo>
                  <a:lnTo>
                    <a:pt x="f284" y="f864"/>
                  </a:lnTo>
                  <a:lnTo>
                    <a:pt x="f865" y="f319"/>
                  </a:lnTo>
                  <a:lnTo>
                    <a:pt x="f866" y="f825"/>
                  </a:lnTo>
                  <a:lnTo>
                    <a:pt x="f867" y="f261"/>
                  </a:lnTo>
                  <a:lnTo>
                    <a:pt x="f224" y="f868"/>
                  </a:lnTo>
                  <a:lnTo>
                    <a:pt x="f869" y="f870"/>
                  </a:lnTo>
                  <a:lnTo>
                    <a:pt x="f871" y="f872"/>
                  </a:lnTo>
                  <a:lnTo>
                    <a:pt x="f142" y="f850"/>
                  </a:lnTo>
                  <a:lnTo>
                    <a:pt x="f232" y="f820"/>
                  </a:lnTo>
                  <a:lnTo>
                    <a:pt x="f873" y="f874"/>
                  </a:lnTo>
                  <a:lnTo>
                    <a:pt x="f875" y="f876"/>
                  </a:lnTo>
                  <a:lnTo>
                    <a:pt x="f877" y="f878"/>
                  </a:lnTo>
                  <a:lnTo>
                    <a:pt x="f850" y="f294"/>
                  </a:lnTo>
                  <a:lnTo>
                    <a:pt x="f879" y="f880"/>
                  </a:lnTo>
                  <a:lnTo>
                    <a:pt x="f881" y="f882"/>
                  </a:lnTo>
                  <a:lnTo>
                    <a:pt x="f883" y="f161"/>
                  </a:lnTo>
                  <a:lnTo>
                    <a:pt x="f730" y="f884"/>
                  </a:lnTo>
                  <a:lnTo>
                    <a:pt x="f885" y="f175"/>
                  </a:lnTo>
                  <a:lnTo>
                    <a:pt x="f886" y="f887"/>
                  </a:lnTo>
                  <a:lnTo>
                    <a:pt x="f835" y="f888"/>
                  </a:lnTo>
                  <a:lnTo>
                    <a:pt x="f889" y="f890"/>
                  </a:lnTo>
                  <a:lnTo>
                    <a:pt x="f891" y="f892"/>
                  </a:lnTo>
                  <a:lnTo>
                    <a:pt x="f891" y="f893"/>
                  </a:lnTo>
                  <a:lnTo>
                    <a:pt x="f894" y="f145"/>
                  </a:lnTo>
                  <a:lnTo>
                    <a:pt x="f826" y="f895"/>
                  </a:lnTo>
                  <a:lnTo>
                    <a:pt x="f414" y="f896"/>
                  </a:lnTo>
                  <a:lnTo>
                    <a:pt x="f885" y="f499"/>
                  </a:lnTo>
                  <a:lnTo>
                    <a:pt x="f897" y="f154"/>
                  </a:lnTo>
                  <a:lnTo>
                    <a:pt x="f898" y="f474"/>
                  </a:lnTo>
                  <a:lnTo>
                    <a:pt x="f243" y="f349"/>
                  </a:lnTo>
                  <a:lnTo>
                    <a:pt x="f899" y="f900"/>
                  </a:lnTo>
                  <a:lnTo>
                    <a:pt x="f901" y="f902"/>
                  </a:lnTo>
                  <a:lnTo>
                    <a:pt x="f903" y="f904"/>
                  </a:lnTo>
                  <a:lnTo>
                    <a:pt x="f852" y="f905"/>
                  </a:lnTo>
                  <a:lnTo>
                    <a:pt x="f906" y="f907"/>
                  </a:lnTo>
                  <a:lnTo>
                    <a:pt x="f134" y="f908"/>
                  </a:lnTo>
                  <a:lnTo>
                    <a:pt x="f909" y="f910"/>
                  </a:lnTo>
                  <a:lnTo>
                    <a:pt x="f911" y="f912"/>
                  </a:lnTo>
                  <a:lnTo>
                    <a:pt x="f913" y="f914"/>
                  </a:lnTo>
                  <a:lnTo>
                    <a:pt x="f794" y="f915"/>
                  </a:lnTo>
                  <a:lnTo>
                    <a:pt x="f916" y="f917"/>
                  </a:lnTo>
                  <a:lnTo>
                    <a:pt x="f918" y="f919"/>
                  </a:lnTo>
                  <a:lnTo>
                    <a:pt x="f920" y="f921"/>
                  </a:lnTo>
                  <a:lnTo>
                    <a:pt x="f228" y="f922"/>
                  </a:lnTo>
                  <a:lnTo>
                    <a:pt x="f808" y="f923"/>
                  </a:lnTo>
                  <a:lnTo>
                    <a:pt x="f869" y="f924"/>
                  </a:lnTo>
                  <a:lnTo>
                    <a:pt x="f925" y="f926"/>
                  </a:lnTo>
                  <a:lnTo>
                    <a:pt x="f927" y="f928"/>
                  </a:lnTo>
                  <a:lnTo>
                    <a:pt x="f929" y="f928"/>
                  </a:lnTo>
                  <a:lnTo>
                    <a:pt x="f930" y="f926"/>
                  </a:lnTo>
                  <a:lnTo>
                    <a:pt x="f109" y="f931"/>
                  </a:lnTo>
                  <a:lnTo>
                    <a:pt x="f932" y="f933"/>
                  </a:lnTo>
                  <a:lnTo>
                    <a:pt x="f934" y="f935"/>
                  </a:lnTo>
                  <a:lnTo>
                    <a:pt x="f392" y="f179"/>
                  </a:lnTo>
                  <a:lnTo>
                    <a:pt x="f936" y="f937"/>
                  </a:lnTo>
                  <a:lnTo>
                    <a:pt x="f938" y="f939"/>
                  </a:lnTo>
                  <a:lnTo>
                    <a:pt x="f940" y="f941"/>
                  </a:lnTo>
                  <a:lnTo>
                    <a:pt x="f942" y="f917"/>
                  </a:lnTo>
                  <a:lnTo>
                    <a:pt x="f943" y="f944"/>
                  </a:lnTo>
                  <a:lnTo>
                    <a:pt x="f945" y="f946"/>
                  </a:lnTo>
                  <a:lnTo>
                    <a:pt x="f947" y="f170"/>
                  </a:lnTo>
                  <a:lnTo>
                    <a:pt x="f114" y="f948"/>
                  </a:lnTo>
                  <a:lnTo>
                    <a:pt x="f949" y="f950"/>
                  </a:lnTo>
                  <a:lnTo>
                    <a:pt x="f951" y="f952"/>
                  </a:lnTo>
                  <a:lnTo>
                    <a:pt x="f953" y="f954"/>
                  </a:lnTo>
                  <a:lnTo>
                    <a:pt x="f955" y="f956"/>
                  </a:lnTo>
                  <a:lnTo>
                    <a:pt x="f955" y="f957"/>
                  </a:lnTo>
                  <a:lnTo>
                    <a:pt x="f955" y="f958"/>
                  </a:lnTo>
                  <a:lnTo>
                    <a:pt x="f959" y="f460"/>
                  </a:lnTo>
                  <a:lnTo>
                    <a:pt x="f206" y="f960"/>
                  </a:lnTo>
                  <a:lnTo>
                    <a:pt x="f961" y="f962"/>
                  </a:lnTo>
                  <a:lnTo>
                    <a:pt x="f947" y="f963"/>
                  </a:lnTo>
                  <a:lnTo>
                    <a:pt x="f964" y="f965"/>
                  </a:lnTo>
                  <a:lnTo>
                    <a:pt x="f966" y="f161"/>
                  </a:lnTo>
                  <a:lnTo>
                    <a:pt x="f967" y="f207"/>
                  </a:lnTo>
                  <a:lnTo>
                    <a:pt x="f968" y="f967"/>
                  </a:lnTo>
                  <a:lnTo>
                    <a:pt x="f969" y="f220"/>
                  </a:lnTo>
                  <a:lnTo>
                    <a:pt x="f970" y="f272"/>
                  </a:lnTo>
                  <a:lnTo>
                    <a:pt x="f109" y="f815"/>
                  </a:lnTo>
                  <a:lnTo>
                    <a:pt x="f266" y="f400"/>
                  </a:lnTo>
                  <a:lnTo>
                    <a:pt x="f292" y="f971"/>
                  </a:lnTo>
                  <a:lnTo>
                    <a:pt x="f972" y="f973"/>
                  </a:lnTo>
                  <a:lnTo>
                    <a:pt x="f524" y="f974"/>
                  </a:lnTo>
                  <a:lnTo>
                    <a:pt x="f938" y="f813"/>
                  </a:lnTo>
                  <a:lnTo>
                    <a:pt x="f429" y="f975"/>
                  </a:lnTo>
                  <a:lnTo>
                    <a:pt x="f976" y="f968"/>
                  </a:lnTo>
                  <a:lnTo>
                    <a:pt x="f977" y="f976"/>
                  </a:lnTo>
                  <a:lnTo>
                    <a:pt x="f978" y="f133"/>
                  </a:lnTo>
                  <a:lnTo>
                    <a:pt x="f979" y="f139"/>
                  </a:lnTo>
                  <a:lnTo>
                    <a:pt x="f980" y="f98"/>
                  </a:lnTo>
                  <a:lnTo>
                    <a:pt x="f981" y="f982"/>
                  </a:lnTo>
                  <a:lnTo>
                    <a:pt x="f981" y="f983"/>
                  </a:lnTo>
                  <a:lnTo>
                    <a:pt x="f888" y="f892"/>
                  </a:lnTo>
                  <a:lnTo>
                    <a:pt x="f141" y="f984"/>
                  </a:lnTo>
                  <a:lnTo>
                    <a:pt x="f985" y="f986"/>
                  </a:lnTo>
                  <a:lnTo>
                    <a:pt x="f380" y="f895"/>
                  </a:lnTo>
                  <a:lnTo>
                    <a:pt x="f892" y="f987"/>
                  </a:lnTo>
                  <a:lnTo>
                    <a:pt x="f988" y="f989"/>
                  </a:lnTo>
                  <a:lnTo>
                    <a:pt x="f986" y="f990"/>
                  </a:lnTo>
                  <a:lnTo>
                    <a:pt x="f991" y="f992"/>
                  </a:lnTo>
                  <a:lnTo>
                    <a:pt x="f250" y="f904"/>
                  </a:lnTo>
                  <a:lnTo>
                    <a:pt x="f89" y="f993"/>
                  </a:lnTo>
                  <a:lnTo>
                    <a:pt x="f497" y="f994"/>
                  </a:lnTo>
                  <a:lnTo>
                    <a:pt x="f154" y="f995"/>
                  </a:lnTo>
                  <a:lnTo>
                    <a:pt x="f996" y="f53"/>
                  </a:lnTo>
                  <a:lnTo>
                    <a:pt x="f334" y="f997"/>
                  </a:lnTo>
                  <a:lnTo>
                    <a:pt x="f357" y="f223"/>
                  </a:lnTo>
                  <a:lnTo>
                    <a:pt x="f348" y="f195"/>
                  </a:lnTo>
                  <a:lnTo>
                    <a:pt x="f998" y="f999"/>
                  </a:lnTo>
                  <a:lnTo>
                    <a:pt x="f900" y="f43"/>
                  </a:lnTo>
                  <a:lnTo>
                    <a:pt x="f1000" y="f1001"/>
                  </a:lnTo>
                  <a:lnTo>
                    <a:pt x="f1002" y="f1003"/>
                  </a:lnTo>
                  <a:lnTo>
                    <a:pt x="f1004" y="f1005"/>
                  </a:lnTo>
                  <a:lnTo>
                    <a:pt x="f1006" y="f54"/>
                  </a:lnTo>
                  <a:lnTo>
                    <a:pt x="f1007" y="f1008"/>
                  </a:lnTo>
                  <a:lnTo>
                    <a:pt x="f1009" y="f15"/>
                  </a:lnTo>
                  <a:lnTo>
                    <a:pt x="f231" y="f1010"/>
                  </a:lnTo>
                  <a:lnTo>
                    <a:pt x="f1011" y="f1012"/>
                  </a:lnTo>
                  <a:lnTo>
                    <a:pt x="f1013" y="f23"/>
                  </a:lnTo>
                  <a:lnTo>
                    <a:pt x="f1014" y="f1015"/>
                  </a:lnTo>
                  <a:lnTo>
                    <a:pt x="f197" y="f0"/>
                  </a:lnTo>
                  <a:lnTo>
                    <a:pt x="f999" y="f41"/>
                  </a:lnTo>
                  <a:lnTo>
                    <a:pt x="f1016" y="f14"/>
                  </a:lnTo>
                  <a:lnTo>
                    <a:pt x="f61" y="f12"/>
                  </a:lnTo>
                  <a:lnTo>
                    <a:pt x="f1017" y="f34"/>
                  </a:lnTo>
                  <a:lnTo>
                    <a:pt x="f1018"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5" name="Google Shape;81;p15">
              <a:extLst>
                <a:ext uri="{FF2B5EF4-FFF2-40B4-BE49-F238E27FC236}">
                  <a16:creationId xmlns:a16="http://schemas.microsoft.com/office/drawing/2014/main" id="{F0FEC79B-13ED-DAC6-9732-A2D59E81DC74}"/>
                </a:ext>
              </a:extLst>
            </p:cNvPr>
            <p:cNvSpPr/>
            <p:nvPr/>
          </p:nvSpPr>
          <p:spPr>
            <a:xfrm>
              <a:off x="7813831" y="2204801"/>
              <a:ext cx="210467" cy="183382"/>
            </a:xfrm>
            <a:custGeom>
              <a:avLst/>
              <a:gdLst>
                <a:gd name="f0" fmla="val 360"/>
                <a:gd name="f1" fmla="val w"/>
                <a:gd name="f2" fmla="val h"/>
                <a:gd name="f3" fmla="val 0"/>
                <a:gd name="f4" fmla="val 11173"/>
                <a:gd name="f5" fmla="val 9735"/>
                <a:gd name="f6" fmla="val 563"/>
                <a:gd name="f7" fmla="val 1"/>
                <a:gd name="f8" fmla="val 450"/>
                <a:gd name="f9" fmla="val 23"/>
                <a:gd name="f10" fmla="val 68"/>
                <a:gd name="f11" fmla="val 248"/>
                <a:gd name="f12" fmla="val 136"/>
                <a:gd name="f13" fmla="val 158"/>
                <a:gd name="f14" fmla="val 226"/>
                <a:gd name="f15" fmla="val 90"/>
                <a:gd name="f16" fmla="val 316"/>
                <a:gd name="f17" fmla="val 46"/>
                <a:gd name="f18" fmla="val 406"/>
                <a:gd name="f19" fmla="val 518"/>
                <a:gd name="f20" fmla="val 608"/>
                <a:gd name="f21" fmla="val 720"/>
                <a:gd name="f22" fmla="val 855"/>
                <a:gd name="f23" fmla="val 968"/>
                <a:gd name="f24" fmla="val 1552"/>
                <a:gd name="f25" fmla="val 1282"/>
                <a:gd name="f26" fmla="val 2159"/>
                <a:gd name="f27" fmla="val 1866"/>
                <a:gd name="f28" fmla="val 2721"/>
                <a:gd name="f29" fmla="val 2473"/>
                <a:gd name="f30" fmla="val 3305"/>
                <a:gd name="f31" fmla="val 3080"/>
                <a:gd name="f32" fmla="val 3867"/>
                <a:gd name="f33" fmla="val 3710"/>
                <a:gd name="f34" fmla="val 4407"/>
                <a:gd name="f35" fmla="val 4968"/>
                <a:gd name="f36" fmla="val 5508"/>
                <a:gd name="f37" fmla="val 6250"/>
                <a:gd name="f38" fmla="val 6565"/>
                <a:gd name="f39" fmla="val 7553"/>
                <a:gd name="f40" fmla="val 7576"/>
                <a:gd name="f41" fmla="val 10184"/>
                <a:gd name="f42" fmla="val 9599"/>
                <a:gd name="f43" fmla="val 10296"/>
                <a:gd name="f44" fmla="val 9667"/>
                <a:gd name="f45" fmla="val 10408"/>
                <a:gd name="f46" fmla="val 9712"/>
                <a:gd name="f47" fmla="val 10543"/>
                <a:gd name="f48" fmla="val 9734"/>
                <a:gd name="f49" fmla="val 10656"/>
                <a:gd name="f50" fmla="val 10768"/>
                <a:gd name="f51" fmla="val 9689"/>
                <a:gd name="f52" fmla="val 10858"/>
                <a:gd name="f53" fmla="val 9622"/>
                <a:gd name="f54" fmla="val 10948"/>
                <a:gd name="f55" fmla="val 9555"/>
                <a:gd name="f56" fmla="val 11038"/>
                <a:gd name="f57" fmla="val 9465"/>
                <a:gd name="f58" fmla="val 11105"/>
                <a:gd name="f59" fmla="val 9375"/>
                <a:gd name="f60" fmla="val 11150"/>
                <a:gd name="f61" fmla="val 9285"/>
                <a:gd name="f62" fmla="val 9172"/>
                <a:gd name="f63" fmla="val 9060"/>
                <a:gd name="f64" fmla="val 8948"/>
                <a:gd name="f65" fmla="val 8835"/>
                <a:gd name="f66" fmla="val 8723"/>
                <a:gd name="f67" fmla="val 8633"/>
                <a:gd name="f68" fmla="val 8385"/>
                <a:gd name="f69" fmla="val 6677"/>
                <a:gd name="f70" fmla="val 7104"/>
                <a:gd name="f71" fmla="val 5666"/>
                <a:gd name="f72" fmla="val 5845"/>
                <a:gd name="f73" fmla="val 4632"/>
                <a:gd name="f74" fmla="val 4609"/>
                <a:gd name="f75" fmla="val 3575"/>
                <a:gd name="f76" fmla="val 3395"/>
                <a:gd name="f77" fmla="val 2496"/>
                <a:gd name="f78" fmla="val 2810"/>
                <a:gd name="f79" fmla="val 1934"/>
                <a:gd name="f80" fmla="val 2248"/>
                <a:gd name="f81" fmla="val 1372"/>
                <a:gd name="f82" fmla="val 1686"/>
                <a:gd name="f83" fmla="val 788"/>
                <a:gd name="f84" fmla="val 1147"/>
                <a:gd name="f85" fmla="val 203"/>
                <a:gd name="f86" fmla="val 1035"/>
                <a:gd name="f87" fmla="val 113"/>
                <a:gd name="f88" fmla="val 922"/>
                <a:gd name="f89" fmla="val 810"/>
                <a:gd name="f90" fmla="*/ f1 1 11173"/>
                <a:gd name="f91" fmla="*/ f2 1 9735"/>
                <a:gd name="f92" fmla="+- f5 0 f3"/>
                <a:gd name="f93" fmla="+- f4 0 f3"/>
                <a:gd name="f94" fmla="*/ f93 1 11173"/>
                <a:gd name="f95" fmla="*/ f92 1 9735"/>
                <a:gd name="f96" fmla="*/ f3 1 f94"/>
                <a:gd name="f97" fmla="*/ f4 1 f94"/>
                <a:gd name="f98" fmla="*/ f3 1 f95"/>
                <a:gd name="f99" fmla="*/ f5 1 f95"/>
                <a:gd name="f100" fmla="*/ f96 f90 1"/>
                <a:gd name="f101" fmla="*/ f97 f90 1"/>
                <a:gd name="f102" fmla="*/ f99 f91 1"/>
                <a:gd name="f103" fmla="*/ f98 f91 1"/>
              </a:gdLst>
              <a:ahLst/>
              <a:cxnLst>
                <a:cxn ang="3cd4">
                  <a:pos x="hc" y="t"/>
                </a:cxn>
                <a:cxn ang="0">
                  <a:pos x="r" y="vc"/>
                </a:cxn>
                <a:cxn ang="cd4">
                  <a:pos x="hc" y="b"/>
                </a:cxn>
                <a:cxn ang="cd2">
                  <a:pos x="l" y="vc"/>
                </a:cxn>
              </a:cxnLst>
              <a:rect l="f100" t="f103" r="f101" b="f102"/>
              <a:pathLst>
                <a:path w="11173" h="9735">
                  <a:moveTo>
                    <a:pt x="f6" y="f7"/>
                  </a:moveTo>
                  <a:lnTo>
                    <a:pt x="f8" y="f9"/>
                  </a:lnTo>
                  <a:lnTo>
                    <a:pt x="f0" y="f10"/>
                  </a:lnTo>
                  <a:lnTo>
                    <a:pt x="f11" y="f12"/>
                  </a:lnTo>
                  <a:lnTo>
                    <a:pt x="f13" y="f14"/>
                  </a:lnTo>
                  <a:lnTo>
                    <a:pt x="f15" y="f16"/>
                  </a:lnTo>
                  <a:lnTo>
                    <a:pt x="f17" y="f18"/>
                  </a:lnTo>
                  <a:lnTo>
                    <a:pt x="f7" y="f19"/>
                  </a:lnTo>
                  <a:lnTo>
                    <a:pt x="f7" y="f20"/>
                  </a:lnTo>
                  <a:lnTo>
                    <a:pt x="f9" y="f21"/>
                  </a:lnTo>
                  <a:lnTo>
                    <a:pt x="f10" y="f22"/>
                  </a:lnTo>
                  <a:lnTo>
                    <a:pt x="f13" y="f23"/>
                  </a:lnTo>
                  <a:lnTo>
                    <a:pt x="f21"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6"/>
                  </a:lnTo>
                  <a:lnTo>
                    <a:pt x="f50" y="f51"/>
                  </a:lnTo>
                  <a:lnTo>
                    <a:pt x="f52" y="f53"/>
                  </a:lnTo>
                  <a:lnTo>
                    <a:pt x="f54" y="f55"/>
                  </a:lnTo>
                  <a:lnTo>
                    <a:pt x="f56" y="f57"/>
                  </a:lnTo>
                  <a:lnTo>
                    <a:pt x="f58" y="f59"/>
                  </a:lnTo>
                  <a:lnTo>
                    <a:pt x="f60" y="f61"/>
                  </a:lnTo>
                  <a:lnTo>
                    <a:pt x="f4" y="f62"/>
                  </a:lnTo>
                  <a:lnTo>
                    <a:pt x="f4" y="f63"/>
                  </a:lnTo>
                  <a:lnTo>
                    <a:pt x="f60" y="f64"/>
                  </a:lnTo>
                  <a:lnTo>
                    <a:pt x="f58" y="f65"/>
                  </a:lnTo>
                  <a:lnTo>
                    <a:pt x="f56" y="f66"/>
                  </a:lnTo>
                  <a:lnTo>
                    <a:pt x="f5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7"/>
                  </a:lnTo>
                  <a:lnTo>
                    <a:pt x="f89"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6" name="Google Shape;82;p15">
              <a:extLst>
                <a:ext uri="{FF2B5EF4-FFF2-40B4-BE49-F238E27FC236}">
                  <a16:creationId xmlns:a16="http://schemas.microsoft.com/office/drawing/2014/main" id="{5FACB997-E1A3-BC45-FFA1-3D4ACE75F12D}"/>
                </a:ext>
              </a:extLst>
            </p:cNvPr>
            <p:cNvSpPr/>
            <p:nvPr/>
          </p:nvSpPr>
          <p:spPr>
            <a:xfrm>
              <a:off x="8124224" y="2142567"/>
              <a:ext cx="116476" cy="213859"/>
            </a:xfrm>
            <a:custGeom>
              <a:avLst/>
              <a:gdLst>
                <a:gd name="f0" fmla="val 360"/>
                <a:gd name="f1" fmla="val 180"/>
                <a:gd name="f2" fmla="val w"/>
                <a:gd name="f3" fmla="val h"/>
                <a:gd name="f4" fmla="val 0"/>
                <a:gd name="f5" fmla="val 6183"/>
                <a:gd name="f6" fmla="val 11353"/>
                <a:gd name="f7" fmla="val 5418"/>
                <a:gd name="f8" fmla="val 5306"/>
                <a:gd name="f9" fmla="val 45"/>
                <a:gd name="f10" fmla="val 5193"/>
                <a:gd name="f11" fmla="val 90"/>
                <a:gd name="f12" fmla="val 5103"/>
                <a:gd name="f13" fmla="val 158"/>
                <a:gd name="f14" fmla="val 5036"/>
                <a:gd name="f15" fmla="val 248"/>
                <a:gd name="f16" fmla="val 4969"/>
                <a:gd name="f17" fmla="val 4946"/>
                <a:gd name="f18" fmla="val 495"/>
                <a:gd name="f19" fmla="val 4879"/>
                <a:gd name="f20" fmla="val 810"/>
                <a:gd name="f21" fmla="val 4811"/>
                <a:gd name="f22" fmla="val 1102"/>
                <a:gd name="f23" fmla="val 4699"/>
                <a:gd name="f24" fmla="val 1417"/>
                <a:gd name="f25" fmla="val 4586"/>
                <a:gd name="f26" fmla="val 1709"/>
                <a:gd name="f27" fmla="val 4339"/>
                <a:gd name="f28" fmla="val 2293"/>
                <a:gd name="f29" fmla="val 4047"/>
                <a:gd name="f30" fmla="val 2855"/>
                <a:gd name="f31" fmla="val 3417"/>
                <a:gd name="f32" fmla="val 3979"/>
                <a:gd name="f33" fmla="val 3103"/>
                <a:gd name="f34" fmla="val 4541"/>
                <a:gd name="f35" fmla="val 2833"/>
                <a:gd name="f36" fmla="val 5081"/>
                <a:gd name="f37" fmla="val 2181"/>
                <a:gd name="f38" fmla="val 6429"/>
                <a:gd name="f39" fmla="val 1529"/>
                <a:gd name="f40" fmla="val 7733"/>
                <a:gd name="f41" fmla="val 832"/>
                <a:gd name="f42" fmla="val 9037"/>
                <a:gd name="f43" fmla="val 473"/>
                <a:gd name="f44" fmla="val 9689"/>
                <a:gd name="f45" fmla="val 91"/>
                <a:gd name="f46" fmla="val 10318"/>
                <a:gd name="f47" fmla="val 23"/>
                <a:gd name="f48" fmla="val 10453"/>
                <a:gd name="f49" fmla="val 1"/>
                <a:gd name="f50" fmla="val 10566"/>
                <a:gd name="f51" fmla="val 10701"/>
                <a:gd name="f52" fmla="val 10813"/>
                <a:gd name="f53" fmla="val 46"/>
                <a:gd name="f54" fmla="val 10925"/>
                <a:gd name="f55" fmla="val 113"/>
                <a:gd name="f56" fmla="val 11038"/>
                <a:gd name="f57" fmla="val 11128"/>
                <a:gd name="f58" fmla="val 270"/>
                <a:gd name="f59" fmla="val 11218"/>
                <a:gd name="f60" fmla="val 11262"/>
                <a:gd name="f61" fmla="val 11330"/>
                <a:gd name="f62" fmla="val 563"/>
                <a:gd name="f63" fmla="val 11352"/>
                <a:gd name="f64" fmla="val 675"/>
                <a:gd name="f65" fmla="val 787"/>
                <a:gd name="f66" fmla="val 877"/>
                <a:gd name="f67" fmla="val 11285"/>
                <a:gd name="f68" fmla="val 990"/>
                <a:gd name="f69" fmla="val 11195"/>
                <a:gd name="f70" fmla="val 1057"/>
                <a:gd name="f71" fmla="val 11083"/>
                <a:gd name="f72" fmla="val 1462"/>
                <a:gd name="f73" fmla="val 10408"/>
                <a:gd name="f74" fmla="val 1844"/>
                <a:gd name="f75" fmla="val 9734"/>
                <a:gd name="f76" fmla="val 2586"/>
                <a:gd name="f77" fmla="val 8363"/>
                <a:gd name="f78" fmla="val 3283"/>
                <a:gd name="f79" fmla="val 6991"/>
                <a:gd name="f80" fmla="val 3957"/>
                <a:gd name="f81" fmla="val 5575"/>
                <a:gd name="f82" fmla="val 4272"/>
                <a:gd name="f83" fmla="val 4991"/>
                <a:gd name="f84" fmla="val 4406"/>
                <a:gd name="f85" fmla="val 4924"/>
                <a:gd name="f86" fmla="val 3799"/>
                <a:gd name="f87" fmla="val 5238"/>
                <a:gd name="f88" fmla="val 3193"/>
                <a:gd name="f89" fmla="val 5553"/>
                <a:gd name="f90" fmla="val 5800"/>
                <a:gd name="f91" fmla="val 1979"/>
                <a:gd name="f92" fmla="val 5913"/>
                <a:gd name="f93" fmla="val 1664"/>
                <a:gd name="f94" fmla="val 6025"/>
                <a:gd name="f95" fmla="val 1349"/>
                <a:gd name="f96" fmla="val 6092"/>
                <a:gd name="f97" fmla="val 1012"/>
                <a:gd name="f98" fmla="val 6160"/>
                <a:gd name="f99" fmla="val 697"/>
                <a:gd name="f100" fmla="val 6182"/>
                <a:gd name="f101" fmla="val 540"/>
                <a:gd name="f102" fmla="val 428"/>
                <a:gd name="f103" fmla="val 6115"/>
                <a:gd name="f104" fmla="val 315"/>
                <a:gd name="f105" fmla="val 6048"/>
                <a:gd name="f106" fmla="val 225"/>
                <a:gd name="f107" fmla="val 5958"/>
                <a:gd name="f108" fmla="val 135"/>
                <a:gd name="f109" fmla="val 5868"/>
                <a:gd name="f110" fmla="val 68"/>
                <a:gd name="f111" fmla="val 5755"/>
                <a:gd name="f112" fmla="val 5643"/>
                <a:gd name="f113" fmla="*/ f2 1 6183"/>
                <a:gd name="f114" fmla="*/ f3 1 11353"/>
                <a:gd name="f115" fmla="+- f6 0 f4"/>
                <a:gd name="f116" fmla="+- f5 0 f4"/>
                <a:gd name="f117" fmla="*/ f116 1 6183"/>
                <a:gd name="f118" fmla="*/ f115 1 11353"/>
                <a:gd name="f119" fmla="*/ f4 1 f117"/>
                <a:gd name="f120" fmla="*/ f5 1 f117"/>
                <a:gd name="f121" fmla="*/ f4 1 f118"/>
                <a:gd name="f122" fmla="*/ f6 1 f118"/>
                <a:gd name="f123" fmla="*/ f119 f113 1"/>
                <a:gd name="f124" fmla="*/ f120 f113 1"/>
                <a:gd name="f125" fmla="*/ f122 f114 1"/>
                <a:gd name="f126" fmla="*/ f121 f114 1"/>
              </a:gdLst>
              <a:ahLst/>
              <a:cxnLst>
                <a:cxn ang="3cd4">
                  <a:pos x="hc" y="t"/>
                </a:cxn>
                <a:cxn ang="0">
                  <a:pos x="r" y="vc"/>
                </a:cxn>
                <a:cxn ang="cd4">
                  <a:pos x="hc" y="b"/>
                </a:cxn>
                <a:cxn ang="cd2">
                  <a:pos x="l" y="vc"/>
                </a:cxn>
              </a:cxnLst>
              <a:rect l="f123" t="f126" r="f124" b="f125"/>
              <a:pathLst>
                <a:path w="6183" h="11353">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49" y="f51"/>
                  </a:lnTo>
                  <a:lnTo>
                    <a:pt x="f49" y="f52"/>
                  </a:lnTo>
                  <a:lnTo>
                    <a:pt x="f53" y="f54"/>
                  </a:lnTo>
                  <a:lnTo>
                    <a:pt x="f55" y="f56"/>
                  </a:lnTo>
                  <a:lnTo>
                    <a:pt x="f1" y="f57"/>
                  </a:lnTo>
                  <a:lnTo>
                    <a:pt x="f58" y="f59"/>
                  </a:lnTo>
                  <a:lnTo>
                    <a:pt x="f0" y="f60"/>
                  </a:lnTo>
                  <a:lnTo>
                    <a:pt x="f43" y="f61"/>
                  </a:lnTo>
                  <a:lnTo>
                    <a:pt x="f62" y="f63"/>
                  </a:lnTo>
                  <a:lnTo>
                    <a:pt x="f64" y="f63"/>
                  </a:lnTo>
                  <a:lnTo>
                    <a:pt x="f65" y="f61"/>
                  </a:lnTo>
                  <a:lnTo>
                    <a:pt x="f66" y="f67"/>
                  </a:lnTo>
                  <a:lnTo>
                    <a:pt x="f68" y="f69"/>
                  </a:lnTo>
                  <a:lnTo>
                    <a:pt x="f70" y="f71"/>
                  </a:lnTo>
                  <a:lnTo>
                    <a:pt x="f72" y="f73"/>
                  </a:lnTo>
                  <a:lnTo>
                    <a:pt x="f74" y="f75"/>
                  </a:lnTo>
                  <a:lnTo>
                    <a:pt x="f76" y="f77"/>
                  </a:lnTo>
                  <a:lnTo>
                    <a:pt x="f78" y="f79"/>
                  </a:lnTo>
                  <a:lnTo>
                    <a:pt x="f80" y="f81"/>
                  </a:lnTo>
                  <a:lnTo>
                    <a:pt x="f82" y="f83"/>
                  </a:lnTo>
                  <a:lnTo>
                    <a:pt x="f25" y="f84"/>
                  </a:lnTo>
                  <a:lnTo>
                    <a:pt x="f85" y="f86"/>
                  </a:lnTo>
                  <a:lnTo>
                    <a:pt x="f87" y="f88"/>
                  </a:lnTo>
                  <a:lnTo>
                    <a:pt x="f89" y="f76"/>
                  </a:lnTo>
                  <a:lnTo>
                    <a:pt x="f90" y="f91"/>
                  </a:lnTo>
                  <a:lnTo>
                    <a:pt x="f92" y="f93"/>
                  </a:lnTo>
                  <a:lnTo>
                    <a:pt x="f94" y="f95"/>
                  </a:lnTo>
                  <a:lnTo>
                    <a:pt x="f96" y="f97"/>
                  </a:lnTo>
                  <a:lnTo>
                    <a:pt x="f98" y="f99"/>
                  </a:lnTo>
                  <a:lnTo>
                    <a:pt x="f100" y="f101"/>
                  </a:lnTo>
                  <a:lnTo>
                    <a:pt x="f98" y="f102"/>
                  </a:lnTo>
                  <a:lnTo>
                    <a:pt x="f103" y="f104"/>
                  </a:lnTo>
                  <a:lnTo>
                    <a:pt x="f105" y="f106"/>
                  </a:lnTo>
                  <a:lnTo>
                    <a:pt x="f107" y="f108"/>
                  </a:lnTo>
                  <a:lnTo>
                    <a:pt x="f109" y="f110"/>
                  </a:lnTo>
                  <a:lnTo>
                    <a:pt x="f111" y="f9"/>
                  </a:lnTo>
                  <a:lnTo>
                    <a:pt x="f112"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7" name="Google Shape;83;p15">
              <a:extLst>
                <a:ext uri="{FF2B5EF4-FFF2-40B4-BE49-F238E27FC236}">
                  <a16:creationId xmlns:a16="http://schemas.microsoft.com/office/drawing/2014/main" id="{7958C6BC-27EE-A607-9B44-F9BDFA089E1D}"/>
                </a:ext>
              </a:extLst>
            </p:cNvPr>
            <p:cNvSpPr/>
            <p:nvPr/>
          </p:nvSpPr>
          <p:spPr>
            <a:xfrm>
              <a:off x="8058588" y="1848679"/>
              <a:ext cx="124084" cy="274841"/>
            </a:xfrm>
            <a:custGeom>
              <a:avLst/>
              <a:gdLst>
                <a:gd name="f0" fmla="val w"/>
                <a:gd name="f1" fmla="val h"/>
                <a:gd name="f2" fmla="val 0"/>
                <a:gd name="f3" fmla="val 6587"/>
                <a:gd name="f4" fmla="val 14590"/>
                <a:gd name="f5" fmla="val 5845"/>
                <a:gd name="f6" fmla="val 1"/>
                <a:gd name="f7" fmla="val 5733"/>
                <a:gd name="f8" fmla="val 23"/>
                <a:gd name="f9" fmla="val 5643"/>
                <a:gd name="f10" fmla="val 68"/>
                <a:gd name="f11" fmla="val 5553"/>
                <a:gd name="f12" fmla="val 136"/>
                <a:gd name="f13" fmla="val 5463"/>
                <a:gd name="f14" fmla="val 248"/>
                <a:gd name="f15" fmla="val 5395"/>
                <a:gd name="f16" fmla="val 361"/>
                <a:gd name="f17" fmla="val 4766"/>
                <a:gd name="f18" fmla="val 2047"/>
                <a:gd name="f19" fmla="val 4114"/>
                <a:gd name="f20" fmla="val 3733"/>
                <a:gd name="f21" fmla="val 3440"/>
                <a:gd name="f22" fmla="val 5396"/>
                <a:gd name="f23" fmla="val 2765"/>
                <a:gd name="f24" fmla="val 7059"/>
                <a:gd name="f25" fmla="val 1394"/>
                <a:gd name="f26" fmla="val 10386"/>
                <a:gd name="f27" fmla="val 697"/>
                <a:gd name="f28" fmla="val 12072"/>
                <a:gd name="f29" fmla="val 45"/>
                <a:gd name="f30" fmla="val 13736"/>
                <a:gd name="f31" fmla="val 13871"/>
                <a:gd name="f32" fmla="val 14005"/>
                <a:gd name="f33" fmla="val 14118"/>
                <a:gd name="f34" fmla="val 14230"/>
                <a:gd name="f35" fmla="val 113"/>
                <a:gd name="f36" fmla="val 14343"/>
                <a:gd name="f37" fmla="val 203"/>
                <a:gd name="f38" fmla="val 14410"/>
                <a:gd name="f39" fmla="val 293"/>
                <a:gd name="f40" fmla="val 14500"/>
                <a:gd name="f41" fmla="val 405"/>
                <a:gd name="f42" fmla="val 14545"/>
                <a:gd name="f43" fmla="val 495"/>
                <a:gd name="f44" fmla="val 742"/>
                <a:gd name="f45" fmla="val 832"/>
                <a:gd name="f46" fmla="val 14567"/>
                <a:gd name="f47" fmla="val 945"/>
                <a:gd name="f48" fmla="val 14522"/>
                <a:gd name="f49" fmla="val 1034"/>
                <a:gd name="f50" fmla="val 14455"/>
                <a:gd name="f51" fmla="val 1124"/>
                <a:gd name="f52" fmla="val 14365"/>
                <a:gd name="f53" fmla="val 1169"/>
                <a:gd name="f54" fmla="val 1844"/>
                <a:gd name="f55" fmla="val 12567"/>
                <a:gd name="f56" fmla="val 2518"/>
                <a:gd name="f57" fmla="val 10881"/>
                <a:gd name="f58" fmla="val 3889"/>
                <a:gd name="f59" fmla="val 7554"/>
                <a:gd name="f60" fmla="val 4586"/>
                <a:gd name="f61" fmla="val 5891"/>
                <a:gd name="f62" fmla="val 5260"/>
                <a:gd name="f63" fmla="val 4227"/>
                <a:gd name="f64" fmla="val 5912"/>
                <a:gd name="f65" fmla="val 2541"/>
                <a:gd name="f66" fmla="val 6542"/>
                <a:gd name="f67" fmla="val 855"/>
                <a:gd name="f68" fmla="val 6564"/>
                <a:gd name="f69" fmla="val 720"/>
                <a:gd name="f70" fmla="val 585"/>
                <a:gd name="f71" fmla="val 473"/>
                <a:gd name="f72" fmla="val 6519"/>
                <a:gd name="f73" fmla="val 6452"/>
                <a:gd name="f74" fmla="val 271"/>
                <a:gd name="f75" fmla="val 6362"/>
                <a:gd name="f76" fmla="val 181"/>
                <a:gd name="f77" fmla="val 6272"/>
                <a:gd name="f78" fmla="val 6182"/>
                <a:gd name="f79" fmla="val 46"/>
                <a:gd name="f80" fmla="val 6070"/>
                <a:gd name="f81" fmla="val 5957"/>
                <a:gd name="f82" fmla="*/ f0 1 6587"/>
                <a:gd name="f83" fmla="*/ f1 1 14590"/>
                <a:gd name="f84" fmla="+- f4 0 f2"/>
                <a:gd name="f85" fmla="+- f3 0 f2"/>
                <a:gd name="f86" fmla="*/ f85 1 6587"/>
                <a:gd name="f87" fmla="*/ f84 1 14590"/>
                <a:gd name="f88" fmla="*/ f2 1 f86"/>
                <a:gd name="f89" fmla="*/ f3 1 f86"/>
                <a:gd name="f90" fmla="*/ f2 1 f87"/>
                <a:gd name="f91" fmla="*/ f4 1 f87"/>
                <a:gd name="f92" fmla="*/ f88 f82 1"/>
                <a:gd name="f93" fmla="*/ f89 f82 1"/>
                <a:gd name="f94" fmla="*/ f91 f83 1"/>
                <a:gd name="f95" fmla="*/ f90 f83 1"/>
              </a:gdLst>
              <a:ahLst/>
              <a:cxnLst>
                <a:cxn ang="3cd4">
                  <a:pos x="hc" y="t"/>
                </a:cxn>
                <a:cxn ang="0">
                  <a:pos x="r" y="vc"/>
                </a:cxn>
                <a:cxn ang="cd4">
                  <a:pos x="hc" y="b"/>
                </a:cxn>
                <a:cxn ang="cd2">
                  <a:pos x="l" y="vc"/>
                </a:cxn>
              </a:cxnLst>
              <a:rect l="f92" t="f95" r="f93" b="f94"/>
              <a:pathLst>
                <a:path w="6587" h="1459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10" y="f34"/>
                  </a:lnTo>
                  <a:lnTo>
                    <a:pt x="f35" y="f36"/>
                  </a:lnTo>
                  <a:lnTo>
                    <a:pt x="f37" y="f38"/>
                  </a:lnTo>
                  <a:lnTo>
                    <a:pt x="f39" y="f40"/>
                  </a:lnTo>
                  <a:lnTo>
                    <a:pt x="f41" y="f42"/>
                  </a:lnTo>
                  <a:lnTo>
                    <a:pt x="f43" y="f4"/>
                  </a:lnTo>
                  <a:lnTo>
                    <a:pt x="f44" y="f4"/>
                  </a:lnTo>
                  <a:lnTo>
                    <a:pt x="f45" y="f46"/>
                  </a:lnTo>
                  <a:lnTo>
                    <a:pt x="f47" y="f48"/>
                  </a:lnTo>
                  <a:lnTo>
                    <a:pt x="f49" y="f50"/>
                  </a:lnTo>
                  <a:lnTo>
                    <a:pt x="f51" y="f52"/>
                  </a:lnTo>
                  <a:lnTo>
                    <a:pt x="f53" y="f34"/>
                  </a:lnTo>
                  <a:lnTo>
                    <a:pt x="f54" y="f55"/>
                  </a:lnTo>
                  <a:lnTo>
                    <a:pt x="f56" y="f57"/>
                  </a:lnTo>
                  <a:lnTo>
                    <a:pt x="f58" y="f59"/>
                  </a:lnTo>
                  <a:lnTo>
                    <a:pt x="f60" y="f61"/>
                  </a:lnTo>
                  <a:lnTo>
                    <a:pt x="f62" y="f63"/>
                  </a:lnTo>
                  <a:lnTo>
                    <a:pt x="f64" y="f65"/>
                  </a:lnTo>
                  <a:lnTo>
                    <a:pt x="f66" y="f67"/>
                  </a:lnTo>
                  <a:lnTo>
                    <a:pt x="f68" y="f69"/>
                  </a:lnTo>
                  <a:lnTo>
                    <a:pt x="f3" y="f70"/>
                  </a:lnTo>
                  <a:lnTo>
                    <a:pt x="f68" y="f71"/>
                  </a:lnTo>
                  <a:lnTo>
                    <a:pt x="f72" y="f16"/>
                  </a:lnTo>
                  <a:lnTo>
                    <a:pt x="f73" y="f74"/>
                  </a:lnTo>
                  <a:lnTo>
                    <a:pt x="f75" y="f76"/>
                  </a:lnTo>
                  <a:lnTo>
                    <a:pt x="f77" y="f35"/>
                  </a:lnTo>
                  <a:lnTo>
                    <a:pt x="f78" y="f79"/>
                  </a:lnTo>
                  <a:lnTo>
                    <a:pt x="f80" y="f8"/>
                  </a:lnTo>
                  <a:lnTo>
                    <a:pt x="f81"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8" name="Google Shape;84;p15">
              <a:extLst>
                <a:ext uri="{FF2B5EF4-FFF2-40B4-BE49-F238E27FC236}">
                  <a16:creationId xmlns:a16="http://schemas.microsoft.com/office/drawing/2014/main" id="{592A0224-70EA-54AE-9F53-2CC0133A7C97}"/>
                </a:ext>
              </a:extLst>
            </p:cNvPr>
            <p:cNvSpPr/>
            <p:nvPr/>
          </p:nvSpPr>
          <p:spPr>
            <a:xfrm>
              <a:off x="7804943" y="1937613"/>
              <a:ext cx="190149" cy="177448"/>
            </a:xfrm>
            <a:custGeom>
              <a:avLst/>
              <a:gdLst>
                <a:gd name="f0" fmla="val w"/>
                <a:gd name="f1" fmla="val h"/>
                <a:gd name="f2" fmla="val 0"/>
                <a:gd name="f3" fmla="val 10094"/>
                <a:gd name="f4" fmla="val 9420"/>
                <a:gd name="f5" fmla="val 518"/>
                <a:gd name="f6" fmla="val 1"/>
                <a:gd name="f7" fmla="val 405"/>
                <a:gd name="f8" fmla="val 23"/>
                <a:gd name="f9" fmla="val 315"/>
                <a:gd name="f10" fmla="val 91"/>
                <a:gd name="f11" fmla="val 225"/>
                <a:gd name="f12" fmla="val 158"/>
                <a:gd name="f13" fmla="val 90"/>
                <a:gd name="f14" fmla="val 338"/>
                <a:gd name="f15" fmla="val 45"/>
                <a:gd name="f16" fmla="val 428"/>
                <a:gd name="f17" fmla="val 563"/>
                <a:gd name="f18" fmla="val 675"/>
                <a:gd name="f19" fmla="val 787"/>
                <a:gd name="f20" fmla="val 922"/>
                <a:gd name="f21" fmla="val 113"/>
                <a:gd name="f22" fmla="val 1035"/>
                <a:gd name="f23" fmla="val 203"/>
                <a:gd name="f24" fmla="val 1125"/>
                <a:gd name="f25" fmla="val 2361"/>
                <a:gd name="f26" fmla="val 3215"/>
                <a:gd name="f27" fmla="val 4586"/>
                <a:gd name="f28" fmla="val 5283"/>
                <a:gd name="f29" fmla="val 6834"/>
                <a:gd name="f30" fmla="val 7284"/>
                <a:gd name="f31" fmla="val 9104"/>
                <a:gd name="f32" fmla="val 9262"/>
                <a:gd name="f33" fmla="val 9239"/>
                <a:gd name="f34" fmla="val 9352"/>
                <a:gd name="f35" fmla="val 9397"/>
                <a:gd name="f36" fmla="val 9464"/>
                <a:gd name="f37" fmla="val 9419"/>
                <a:gd name="f38" fmla="val 9577"/>
                <a:gd name="f39" fmla="val 9689"/>
                <a:gd name="f40" fmla="val 9374"/>
                <a:gd name="f41" fmla="val 9779"/>
                <a:gd name="f42" fmla="val 9307"/>
                <a:gd name="f43" fmla="val 9869"/>
                <a:gd name="f44" fmla="val 9240"/>
                <a:gd name="f45" fmla="val 9959"/>
                <a:gd name="f46" fmla="val 9172"/>
                <a:gd name="f47" fmla="val 10026"/>
                <a:gd name="f48" fmla="val 9060"/>
                <a:gd name="f49" fmla="val 10071"/>
                <a:gd name="f50" fmla="val 8970"/>
                <a:gd name="f51" fmla="val 8857"/>
                <a:gd name="f52" fmla="val 8722"/>
                <a:gd name="f53" fmla="val 8610"/>
                <a:gd name="f54" fmla="val 10049"/>
                <a:gd name="f55" fmla="val 8498"/>
                <a:gd name="f56" fmla="val 9981"/>
                <a:gd name="f57" fmla="val 8385"/>
                <a:gd name="f58" fmla="val 9891"/>
                <a:gd name="f59" fmla="val 8295"/>
                <a:gd name="f60" fmla="val 7598"/>
                <a:gd name="f61" fmla="val 6317"/>
                <a:gd name="f62" fmla="val 5350"/>
                <a:gd name="f63" fmla="val 4294"/>
                <a:gd name="f64" fmla="val 3148"/>
                <a:gd name="f65" fmla="val 2249"/>
                <a:gd name="f66" fmla="val 967"/>
                <a:gd name="f67" fmla="val 855"/>
                <a:gd name="f68" fmla="val 68"/>
                <a:gd name="f69" fmla="val 742"/>
                <a:gd name="f70" fmla="val 630"/>
                <a:gd name="f71" fmla="*/ f0 1 10094"/>
                <a:gd name="f72" fmla="*/ f1 1 9420"/>
                <a:gd name="f73" fmla="+- f4 0 f2"/>
                <a:gd name="f74" fmla="+- f3 0 f2"/>
                <a:gd name="f75" fmla="*/ f74 1 10094"/>
                <a:gd name="f76" fmla="*/ f73 1 9420"/>
                <a:gd name="f77" fmla="*/ f2 1 f75"/>
                <a:gd name="f78" fmla="*/ f3 1 f75"/>
                <a:gd name="f79" fmla="*/ f2 1 f76"/>
                <a:gd name="f80" fmla="*/ f4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10094" h="9420">
                  <a:moveTo>
                    <a:pt x="f5" y="f6"/>
                  </a:moveTo>
                  <a:lnTo>
                    <a:pt x="f7" y="f8"/>
                  </a:lnTo>
                  <a:lnTo>
                    <a:pt x="f9" y="f10"/>
                  </a:lnTo>
                  <a:lnTo>
                    <a:pt x="f11" y="f12"/>
                  </a:lnTo>
                  <a:lnTo>
                    <a:pt x="f12" y="f11"/>
                  </a:lnTo>
                  <a:lnTo>
                    <a:pt x="f13" y="f14"/>
                  </a:lnTo>
                  <a:lnTo>
                    <a:pt x="f15" y="f16"/>
                  </a:lnTo>
                  <a:lnTo>
                    <a:pt x="f2" y="f17"/>
                  </a:lnTo>
                  <a:lnTo>
                    <a:pt x="f2" y="f18"/>
                  </a:lnTo>
                  <a:lnTo>
                    <a:pt x="f2" y="f19"/>
                  </a:lnTo>
                  <a:lnTo>
                    <a:pt x="f15" y="f20"/>
                  </a:lnTo>
                  <a:lnTo>
                    <a:pt x="f21" y="f22"/>
                  </a:lnTo>
                  <a:lnTo>
                    <a:pt x="f23" y="f24"/>
                  </a:lnTo>
                  <a:lnTo>
                    <a:pt x="f25" y="f26"/>
                  </a:lnTo>
                  <a:lnTo>
                    <a:pt x="f27" y="f28"/>
                  </a:lnTo>
                  <a:lnTo>
                    <a:pt x="f29" y="f30"/>
                  </a:lnTo>
                  <a:lnTo>
                    <a:pt x="f31" y="f32"/>
                  </a:lnTo>
                  <a:lnTo>
                    <a:pt x="f33" y="f34"/>
                  </a:lnTo>
                  <a:lnTo>
                    <a:pt x="f34" y="f35"/>
                  </a:lnTo>
                  <a:lnTo>
                    <a:pt x="f36" y="f37"/>
                  </a:lnTo>
                  <a:lnTo>
                    <a:pt x="f38" y="f35"/>
                  </a:lnTo>
                  <a:lnTo>
                    <a:pt x="f39" y="f40"/>
                  </a:lnTo>
                  <a:lnTo>
                    <a:pt x="f41" y="f42"/>
                  </a:lnTo>
                  <a:lnTo>
                    <a:pt x="f43" y="f44"/>
                  </a:lnTo>
                  <a:lnTo>
                    <a:pt x="f45" y="f46"/>
                  </a:lnTo>
                  <a:lnTo>
                    <a:pt x="f47" y="f48"/>
                  </a:lnTo>
                  <a:lnTo>
                    <a:pt x="f49" y="f50"/>
                  </a:lnTo>
                  <a:lnTo>
                    <a:pt x="f3" y="f51"/>
                  </a:lnTo>
                  <a:lnTo>
                    <a:pt x="f3" y="f52"/>
                  </a:lnTo>
                  <a:lnTo>
                    <a:pt x="f3" y="f53"/>
                  </a:lnTo>
                  <a:lnTo>
                    <a:pt x="f54" y="f55"/>
                  </a:lnTo>
                  <a:lnTo>
                    <a:pt x="f56" y="f57"/>
                  </a:lnTo>
                  <a:lnTo>
                    <a:pt x="f58" y="f59"/>
                  </a:lnTo>
                  <a:lnTo>
                    <a:pt x="f60" y="f61"/>
                  </a:lnTo>
                  <a:lnTo>
                    <a:pt x="f62" y="f63"/>
                  </a:lnTo>
                  <a:lnTo>
                    <a:pt x="f64" y="f65"/>
                  </a:lnTo>
                  <a:lnTo>
                    <a:pt x="f66" y="f12"/>
                  </a:lnTo>
                  <a:lnTo>
                    <a:pt x="f67" y="f68"/>
                  </a:lnTo>
                  <a:lnTo>
                    <a:pt x="f69" y="f8"/>
                  </a:lnTo>
                  <a:lnTo>
                    <a:pt x="f70"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9" name="Google Shape;85;p15">
              <a:extLst>
                <a:ext uri="{FF2B5EF4-FFF2-40B4-BE49-F238E27FC236}">
                  <a16:creationId xmlns:a16="http://schemas.microsoft.com/office/drawing/2014/main" id="{EC4EAE23-F8ED-BF8F-D7E0-B48AE8ED4250}"/>
                </a:ext>
              </a:extLst>
            </p:cNvPr>
            <p:cNvSpPr/>
            <p:nvPr/>
          </p:nvSpPr>
          <p:spPr>
            <a:xfrm>
              <a:off x="7975177" y="1480706"/>
              <a:ext cx="36850" cy="292205"/>
            </a:xfrm>
            <a:custGeom>
              <a:avLst/>
              <a:gdLst>
                <a:gd name="f0" fmla="val 180"/>
                <a:gd name="f1" fmla="val w"/>
                <a:gd name="f2" fmla="val h"/>
                <a:gd name="f3" fmla="val 0"/>
                <a:gd name="f4" fmla="val 1956"/>
                <a:gd name="f5" fmla="val 15512"/>
                <a:gd name="f6" fmla="val 922"/>
                <a:gd name="f7" fmla="val 1"/>
                <a:gd name="f8" fmla="val 809"/>
                <a:gd name="f9" fmla="val 23"/>
                <a:gd name="f10" fmla="val 697"/>
                <a:gd name="f11" fmla="val 68"/>
                <a:gd name="f12" fmla="val 607"/>
                <a:gd name="f13" fmla="val 136"/>
                <a:gd name="f14" fmla="val 517"/>
                <a:gd name="f15" fmla="val 203"/>
                <a:gd name="f16" fmla="val 450"/>
                <a:gd name="f17" fmla="val 293"/>
                <a:gd name="f18" fmla="val 405"/>
                <a:gd name="f19" fmla="val 382"/>
                <a:gd name="f20" fmla="val 540"/>
                <a:gd name="f21" fmla="val 675"/>
                <a:gd name="f22" fmla="val 2406"/>
                <a:gd name="f23" fmla="val 652"/>
                <a:gd name="f24" fmla="val 4182"/>
                <a:gd name="f25" fmla="val 5081"/>
                <a:gd name="f26" fmla="val 719"/>
                <a:gd name="f27" fmla="val 5980"/>
                <a:gd name="f28" fmla="val 742"/>
                <a:gd name="f29" fmla="val 6879"/>
                <a:gd name="f30" fmla="val 7778"/>
                <a:gd name="f31" fmla="val 8678"/>
                <a:gd name="f32" fmla="val 674"/>
                <a:gd name="f33" fmla="val 9577"/>
                <a:gd name="f34" fmla="val 10453"/>
                <a:gd name="f35" fmla="val 11353"/>
                <a:gd name="f36" fmla="val 427"/>
                <a:gd name="f37" fmla="val 12229"/>
                <a:gd name="f38" fmla="val 315"/>
                <a:gd name="f39" fmla="val 13106"/>
                <a:gd name="f40" fmla="val 13983"/>
                <a:gd name="f41" fmla="val 14837"/>
                <a:gd name="f42" fmla="val 14972"/>
                <a:gd name="f43" fmla="val 15107"/>
                <a:gd name="f44" fmla="val 67"/>
                <a:gd name="f45" fmla="val 15219"/>
                <a:gd name="f46" fmla="val 112"/>
                <a:gd name="f47" fmla="val 15309"/>
                <a:gd name="f48" fmla="val 202"/>
                <a:gd name="f49" fmla="val 15376"/>
                <a:gd name="f50" fmla="val 292"/>
                <a:gd name="f51" fmla="val 15444"/>
                <a:gd name="f52" fmla="val 15489"/>
                <a:gd name="f53" fmla="val 15511"/>
                <a:gd name="f54" fmla="val 854"/>
                <a:gd name="f55" fmla="val 967"/>
                <a:gd name="f56" fmla="val 15421"/>
                <a:gd name="f57" fmla="val 1057"/>
                <a:gd name="f58" fmla="val 15354"/>
                <a:gd name="f59" fmla="val 1146"/>
                <a:gd name="f60" fmla="val 15264"/>
                <a:gd name="f61" fmla="val 1191"/>
                <a:gd name="f62" fmla="val 15152"/>
                <a:gd name="f63" fmla="val 1236"/>
                <a:gd name="f64" fmla="val 15017"/>
                <a:gd name="f65" fmla="val 1416"/>
                <a:gd name="f66" fmla="val 14140"/>
                <a:gd name="f67" fmla="val 1551"/>
                <a:gd name="f68" fmla="val 13263"/>
                <a:gd name="f69" fmla="val 1663"/>
                <a:gd name="f70" fmla="val 12364"/>
                <a:gd name="f71" fmla="val 1753"/>
                <a:gd name="f72" fmla="val 11465"/>
                <a:gd name="f73" fmla="val 1843"/>
                <a:gd name="f74" fmla="val 10566"/>
                <a:gd name="f75" fmla="val 1888"/>
                <a:gd name="f76" fmla="val 9644"/>
                <a:gd name="f77" fmla="val 1933"/>
                <a:gd name="f78" fmla="val 8723"/>
                <a:gd name="f79" fmla="val 7801"/>
                <a:gd name="f80" fmla="val 5958"/>
                <a:gd name="f81" fmla="val 5036"/>
                <a:gd name="f82" fmla="val 4114"/>
                <a:gd name="f83" fmla="val 1776"/>
                <a:gd name="f84" fmla="val 2294"/>
                <a:gd name="f85" fmla="val 1596"/>
                <a:gd name="f86" fmla="val 518"/>
                <a:gd name="f87" fmla="val 1574"/>
                <a:gd name="f88" fmla="val 383"/>
                <a:gd name="f89" fmla="val 1529"/>
                <a:gd name="f90" fmla="val 270"/>
                <a:gd name="f91" fmla="val 1461"/>
                <a:gd name="f92" fmla="val 181"/>
                <a:gd name="f93" fmla="val 1371"/>
                <a:gd name="f94" fmla="val 91"/>
                <a:gd name="f95" fmla="val 1259"/>
                <a:gd name="f96" fmla="val 46"/>
                <a:gd name="f97" fmla="val 1169"/>
                <a:gd name="f98" fmla="val 1034"/>
                <a:gd name="f99" fmla="*/ f1 1 1956"/>
                <a:gd name="f100" fmla="*/ f2 1 15512"/>
                <a:gd name="f101" fmla="+- f5 0 f3"/>
                <a:gd name="f102" fmla="+- f4 0 f3"/>
                <a:gd name="f103" fmla="*/ f102 1 1956"/>
                <a:gd name="f104" fmla="*/ f101 1 15512"/>
                <a:gd name="f105" fmla="*/ f3 1 f103"/>
                <a:gd name="f106" fmla="*/ f4 1 f103"/>
                <a:gd name="f107" fmla="*/ f3 1 f104"/>
                <a:gd name="f108" fmla="*/ f5 1 f104"/>
                <a:gd name="f109" fmla="*/ f105 f99 1"/>
                <a:gd name="f110" fmla="*/ f106 f99 1"/>
                <a:gd name="f111" fmla="*/ f108 f100 1"/>
                <a:gd name="f112" fmla="*/ f107 f100 1"/>
              </a:gdLst>
              <a:ahLst/>
              <a:cxnLst>
                <a:cxn ang="3cd4">
                  <a:pos x="hc" y="t"/>
                </a:cxn>
                <a:cxn ang="0">
                  <a:pos x="r" y="vc"/>
                </a:cxn>
                <a:cxn ang="cd4">
                  <a:pos x="hc" y="b"/>
                </a:cxn>
                <a:cxn ang="cd2">
                  <a:pos x="l" y="vc"/>
                </a:cxn>
              </a:cxnLst>
              <a:rect l="f109" t="f112" r="f110" b="f111"/>
              <a:pathLst>
                <a:path w="1956" h="15512">
                  <a:moveTo>
                    <a:pt x="f6" y="f7"/>
                  </a:moveTo>
                  <a:lnTo>
                    <a:pt x="f8" y="f9"/>
                  </a:lnTo>
                  <a:lnTo>
                    <a:pt x="f10" y="f11"/>
                  </a:lnTo>
                  <a:lnTo>
                    <a:pt x="f12" y="f13"/>
                  </a:lnTo>
                  <a:lnTo>
                    <a:pt x="f14" y="f15"/>
                  </a:lnTo>
                  <a:lnTo>
                    <a:pt x="f16" y="f17"/>
                  </a:lnTo>
                  <a:lnTo>
                    <a:pt x="f18" y="f18"/>
                  </a:lnTo>
                  <a:lnTo>
                    <a:pt x="f19" y="f20"/>
                  </a:lnTo>
                  <a:lnTo>
                    <a:pt x="f19" y="f21"/>
                  </a:lnTo>
                  <a:lnTo>
                    <a:pt x="f20" y="f22"/>
                  </a:lnTo>
                  <a:lnTo>
                    <a:pt x="f23" y="f24"/>
                  </a:lnTo>
                  <a:lnTo>
                    <a:pt x="f10" y="f25"/>
                  </a:lnTo>
                  <a:lnTo>
                    <a:pt x="f26" y="f27"/>
                  </a:lnTo>
                  <a:lnTo>
                    <a:pt x="f28" y="f29"/>
                  </a:lnTo>
                  <a:lnTo>
                    <a:pt x="f26" y="f30"/>
                  </a:lnTo>
                  <a:lnTo>
                    <a:pt x="f10" y="f31"/>
                  </a:lnTo>
                  <a:lnTo>
                    <a:pt x="f32" y="f33"/>
                  </a:lnTo>
                  <a:lnTo>
                    <a:pt x="f12" y="f34"/>
                  </a:lnTo>
                  <a:lnTo>
                    <a:pt x="f20" y="f35"/>
                  </a:lnTo>
                  <a:lnTo>
                    <a:pt x="f36" y="f37"/>
                  </a:lnTo>
                  <a:lnTo>
                    <a:pt x="f38" y="f39"/>
                  </a:lnTo>
                  <a:lnTo>
                    <a:pt x="f0" y="f40"/>
                  </a:lnTo>
                  <a:lnTo>
                    <a:pt x="f9" y="f41"/>
                  </a:lnTo>
                  <a:lnTo>
                    <a:pt x="f3" y="f42"/>
                  </a:lnTo>
                  <a:lnTo>
                    <a:pt x="f9" y="f43"/>
                  </a:lnTo>
                  <a:lnTo>
                    <a:pt x="f44" y="f45"/>
                  </a:lnTo>
                  <a:lnTo>
                    <a:pt x="f46" y="f47"/>
                  </a:lnTo>
                  <a:lnTo>
                    <a:pt x="f48" y="f49"/>
                  </a:lnTo>
                  <a:lnTo>
                    <a:pt x="f50" y="f51"/>
                  </a:lnTo>
                  <a:lnTo>
                    <a:pt x="f18" y="f52"/>
                  </a:lnTo>
                  <a:lnTo>
                    <a:pt x="f14" y="f53"/>
                  </a:lnTo>
                  <a:lnTo>
                    <a:pt x="f28" y="f53"/>
                  </a:lnTo>
                  <a:lnTo>
                    <a:pt x="f54" y="f52"/>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4" y="f79"/>
                  </a:lnTo>
                  <a:lnTo>
                    <a:pt x="f4" y="f29"/>
                  </a:lnTo>
                  <a:lnTo>
                    <a:pt x="f4" y="f80"/>
                  </a:lnTo>
                  <a:lnTo>
                    <a:pt x="f77" y="f81"/>
                  </a:lnTo>
                  <a:lnTo>
                    <a:pt x="f75" y="f82"/>
                  </a:lnTo>
                  <a:lnTo>
                    <a:pt x="f83" y="f84"/>
                  </a:lnTo>
                  <a:lnTo>
                    <a:pt x="f85" y="f86"/>
                  </a:lnTo>
                  <a:lnTo>
                    <a:pt x="f87" y="f88"/>
                  </a:lnTo>
                  <a:lnTo>
                    <a:pt x="f89" y="f90"/>
                  </a:lnTo>
                  <a:lnTo>
                    <a:pt x="f91" y="f92"/>
                  </a:lnTo>
                  <a:lnTo>
                    <a:pt x="f93" y="f94"/>
                  </a:lnTo>
                  <a:lnTo>
                    <a:pt x="f95" y="f96"/>
                  </a:lnTo>
                  <a:lnTo>
                    <a:pt x="f97" y="f9"/>
                  </a:lnTo>
                  <a:lnTo>
                    <a:pt x="f98"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0" name="Google Shape;86;p15">
              <a:extLst>
                <a:ext uri="{FF2B5EF4-FFF2-40B4-BE49-F238E27FC236}">
                  <a16:creationId xmlns:a16="http://schemas.microsoft.com/office/drawing/2014/main" id="{64E7563C-04D0-EC66-3692-D53584521FA9}"/>
                </a:ext>
              </a:extLst>
            </p:cNvPr>
            <p:cNvSpPr/>
            <p:nvPr/>
          </p:nvSpPr>
          <p:spPr>
            <a:xfrm>
              <a:off x="7674943" y="1710229"/>
              <a:ext cx="206663" cy="115625"/>
            </a:xfrm>
            <a:custGeom>
              <a:avLst/>
              <a:gdLst>
                <a:gd name="f0" fmla="val 360"/>
                <a:gd name="f1" fmla="val 180"/>
                <a:gd name="f2" fmla="val w"/>
                <a:gd name="f3" fmla="val h"/>
                <a:gd name="f4" fmla="val 0"/>
                <a:gd name="f5" fmla="val 10971"/>
                <a:gd name="f6" fmla="val 6138"/>
                <a:gd name="f7" fmla="val 585"/>
                <a:gd name="f8" fmla="val 472"/>
                <a:gd name="f9" fmla="val 23"/>
                <a:gd name="f10" fmla="val 45"/>
                <a:gd name="f11" fmla="val 270"/>
                <a:gd name="f12" fmla="val 90"/>
                <a:gd name="f13" fmla="val 113"/>
                <a:gd name="f14" fmla="val 68"/>
                <a:gd name="f15" fmla="val 697"/>
                <a:gd name="f16" fmla="val 832"/>
                <a:gd name="f17" fmla="val 944"/>
                <a:gd name="f18" fmla="val 135"/>
                <a:gd name="f19" fmla="val 1057"/>
                <a:gd name="f20" fmla="val 225"/>
                <a:gd name="f21" fmla="val 1147"/>
                <a:gd name="f22" fmla="val 338"/>
                <a:gd name="f23" fmla="val 1237"/>
                <a:gd name="f24" fmla="val 1507"/>
                <a:gd name="f25" fmla="val 1911"/>
                <a:gd name="f26" fmla="val 2720"/>
                <a:gd name="f27" fmla="val 2563"/>
                <a:gd name="f28" fmla="val 3912"/>
                <a:gd name="f29" fmla="val 3215"/>
                <a:gd name="f30" fmla="val 5126"/>
                <a:gd name="f31" fmla="val 3822"/>
                <a:gd name="f32" fmla="val 6362"/>
                <a:gd name="f33" fmla="val 4429"/>
                <a:gd name="f34" fmla="val 7598"/>
                <a:gd name="f35" fmla="val 5013"/>
                <a:gd name="f36" fmla="val 8835"/>
                <a:gd name="f37" fmla="val 5553"/>
                <a:gd name="f38" fmla="val 10116"/>
                <a:gd name="f39" fmla="val 6092"/>
                <a:gd name="f40" fmla="val 10251"/>
                <a:gd name="f41" fmla="val 6115"/>
                <a:gd name="f42" fmla="val 10363"/>
                <a:gd name="f43" fmla="val 6137"/>
                <a:gd name="f44" fmla="val 10498"/>
                <a:gd name="f45" fmla="val 10611"/>
                <a:gd name="f46" fmla="val 6070"/>
                <a:gd name="f47" fmla="val 10700"/>
                <a:gd name="f48" fmla="val 6025"/>
                <a:gd name="f49" fmla="val 10790"/>
                <a:gd name="f50" fmla="val 5935"/>
                <a:gd name="f51" fmla="val 10858"/>
                <a:gd name="f52" fmla="val 5845"/>
                <a:gd name="f53" fmla="val 10903"/>
                <a:gd name="f54" fmla="val 5732"/>
                <a:gd name="f55" fmla="val 10948"/>
                <a:gd name="f56" fmla="val 5643"/>
                <a:gd name="f57" fmla="val 10970"/>
                <a:gd name="f58" fmla="val 5508"/>
                <a:gd name="f59" fmla="val 5395"/>
                <a:gd name="f60" fmla="val 5305"/>
                <a:gd name="f61" fmla="val 5193"/>
                <a:gd name="f62" fmla="val 10813"/>
                <a:gd name="f63" fmla="val 5103"/>
                <a:gd name="f64" fmla="val 10723"/>
                <a:gd name="f65" fmla="val 4946"/>
                <a:gd name="f66" fmla="val 9329"/>
                <a:gd name="f67" fmla="val 8093"/>
                <a:gd name="f68" fmla="val 3867"/>
                <a:gd name="f69" fmla="val 6857"/>
                <a:gd name="f70" fmla="val 3305"/>
                <a:gd name="f71" fmla="val 5620"/>
                <a:gd name="f72" fmla="val 2698"/>
                <a:gd name="f73" fmla="val 4406"/>
                <a:gd name="f74" fmla="val 2068"/>
                <a:gd name="f75" fmla="val 3192"/>
                <a:gd name="f76" fmla="val 1439"/>
                <a:gd name="f77" fmla="val 2001"/>
                <a:gd name="f78" fmla="val 765"/>
                <a:gd name="f79" fmla="*/ f2 1 10971"/>
                <a:gd name="f80" fmla="*/ f3 1 6138"/>
                <a:gd name="f81" fmla="+- f6 0 f4"/>
                <a:gd name="f82" fmla="+- f5 0 f4"/>
                <a:gd name="f83" fmla="*/ f82 1 10971"/>
                <a:gd name="f84" fmla="*/ f81 1 6138"/>
                <a:gd name="f85" fmla="*/ f4 1 f83"/>
                <a:gd name="f86" fmla="*/ f5 1 f83"/>
                <a:gd name="f87" fmla="*/ f4 1 f84"/>
                <a:gd name="f88" fmla="*/ f6 1 f84"/>
                <a:gd name="f89" fmla="*/ f85 f79 1"/>
                <a:gd name="f90" fmla="*/ f86 f79 1"/>
                <a:gd name="f91" fmla="*/ f88 f80 1"/>
                <a:gd name="f92" fmla="*/ f87 f80 1"/>
              </a:gdLst>
              <a:ahLst/>
              <a:cxnLst>
                <a:cxn ang="3cd4">
                  <a:pos x="hc" y="t"/>
                </a:cxn>
                <a:cxn ang="0">
                  <a:pos x="r" y="vc"/>
                </a:cxn>
                <a:cxn ang="cd4">
                  <a:pos x="hc" y="b"/>
                </a:cxn>
                <a:cxn ang="cd2">
                  <a:pos x="l" y="vc"/>
                </a:cxn>
              </a:cxnLst>
              <a:rect l="f89" t="f92" r="f90" b="f91"/>
              <a:pathLst>
                <a:path w="10971" h="6138">
                  <a:moveTo>
                    <a:pt x="f7" y="f4"/>
                  </a:moveTo>
                  <a:lnTo>
                    <a:pt x="f8" y="f9"/>
                  </a:lnTo>
                  <a:lnTo>
                    <a:pt x="f0" y="f10"/>
                  </a:lnTo>
                  <a:lnTo>
                    <a:pt x="f11" y="f12"/>
                  </a:lnTo>
                  <a:lnTo>
                    <a:pt x="f1" y="f1"/>
                  </a:lnTo>
                  <a:lnTo>
                    <a:pt x="f13" y="f11"/>
                  </a:lnTo>
                  <a:lnTo>
                    <a:pt x="f14" y="f0"/>
                  </a:lnTo>
                  <a:lnTo>
                    <a:pt x="f9" y="f8"/>
                  </a:lnTo>
                  <a:lnTo>
                    <a:pt x="f4" y="f7"/>
                  </a:lnTo>
                  <a:lnTo>
                    <a:pt x="f4" y="f15"/>
                  </a:lnTo>
                  <a:lnTo>
                    <a:pt x="f9" y="f16"/>
                  </a:lnTo>
                  <a:lnTo>
                    <a:pt x="f14"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1"/>
                  </a:lnTo>
                  <a:lnTo>
                    <a:pt x="f45" y="f46"/>
                  </a:lnTo>
                  <a:lnTo>
                    <a:pt x="f47" y="f48"/>
                  </a:lnTo>
                  <a:lnTo>
                    <a:pt x="f49" y="f50"/>
                  </a:lnTo>
                  <a:lnTo>
                    <a:pt x="f51" y="f52"/>
                  </a:lnTo>
                  <a:lnTo>
                    <a:pt x="f53" y="f54"/>
                  </a:lnTo>
                  <a:lnTo>
                    <a:pt x="f55" y="f56"/>
                  </a:lnTo>
                  <a:lnTo>
                    <a:pt x="f57" y="f58"/>
                  </a:lnTo>
                  <a:lnTo>
                    <a:pt x="f57" y="f59"/>
                  </a:lnTo>
                  <a:lnTo>
                    <a:pt x="f55" y="f60"/>
                  </a:lnTo>
                  <a:lnTo>
                    <a:pt x="f53" y="f61"/>
                  </a:lnTo>
                  <a:lnTo>
                    <a:pt x="f62" y="f63"/>
                  </a:lnTo>
                  <a:lnTo>
                    <a:pt x="f64" y="f35"/>
                  </a:lnTo>
                  <a:lnTo>
                    <a:pt x="f45" y="f65"/>
                  </a:lnTo>
                  <a:lnTo>
                    <a:pt x="f66" y="f33"/>
                  </a:lnTo>
                  <a:lnTo>
                    <a:pt x="f67" y="f68"/>
                  </a:lnTo>
                  <a:lnTo>
                    <a:pt x="f69" y="f70"/>
                  </a:lnTo>
                  <a:lnTo>
                    <a:pt x="f71" y="f72"/>
                  </a:lnTo>
                  <a:lnTo>
                    <a:pt x="f73" y="f74"/>
                  </a:lnTo>
                  <a:lnTo>
                    <a:pt x="f75" y="f76"/>
                  </a:lnTo>
                  <a:lnTo>
                    <a:pt x="f77" y="f78"/>
                  </a:lnTo>
                  <a:lnTo>
                    <a:pt x="f16" y="f12"/>
                  </a:lnTo>
                  <a:lnTo>
                    <a:pt x="f15" y="f10"/>
                  </a:lnTo>
                  <a:lnTo>
                    <a:pt x="f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1" name="Google Shape;87;p15">
              <a:extLst>
                <a:ext uri="{FF2B5EF4-FFF2-40B4-BE49-F238E27FC236}">
                  <a16:creationId xmlns:a16="http://schemas.microsoft.com/office/drawing/2014/main" id="{6CC368FF-6599-8172-5F0D-C5BCBAF55F6A}"/>
                </a:ext>
              </a:extLst>
            </p:cNvPr>
            <p:cNvSpPr/>
            <p:nvPr/>
          </p:nvSpPr>
          <p:spPr>
            <a:xfrm>
              <a:off x="7611429" y="1328275"/>
              <a:ext cx="179149" cy="174056"/>
            </a:xfrm>
            <a:custGeom>
              <a:avLst/>
              <a:gdLst>
                <a:gd name="f0" fmla="val 360"/>
                <a:gd name="f1" fmla="val 180"/>
                <a:gd name="f2" fmla="val w"/>
                <a:gd name="f3" fmla="val h"/>
                <a:gd name="f4" fmla="val 0"/>
                <a:gd name="f5" fmla="val 9510"/>
                <a:gd name="f6" fmla="val 9240"/>
                <a:gd name="f7" fmla="val 518"/>
                <a:gd name="f8" fmla="val 405"/>
                <a:gd name="f9" fmla="val 45"/>
                <a:gd name="f10" fmla="val 315"/>
                <a:gd name="f11" fmla="val 90"/>
                <a:gd name="f12" fmla="val 225"/>
                <a:gd name="f13" fmla="val 135"/>
                <a:gd name="f14" fmla="val 247"/>
                <a:gd name="f15" fmla="val 68"/>
                <a:gd name="f16" fmla="val 23"/>
                <a:gd name="f17" fmla="val 450"/>
                <a:gd name="f18" fmla="val 1"/>
                <a:gd name="f19" fmla="val 562"/>
                <a:gd name="f20" fmla="val 675"/>
                <a:gd name="f21" fmla="val 787"/>
                <a:gd name="f22" fmla="val 899"/>
                <a:gd name="f23" fmla="val 989"/>
                <a:gd name="f24" fmla="val 248"/>
                <a:gd name="f25" fmla="val 1079"/>
                <a:gd name="f26" fmla="val 1349"/>
                <a:gd name="f27" fmla="val 1888"/>
                <a:gd name="f28" fmla="val 2428"/>
                <a:gd name="f29" fmla="val 2720"/>
                <a:gd name="f30" fmla="val 2945"/>
                <a:gd name="f31" fmla="val 3147"/>
                <a:gd name="f32" fmla="val 3462"/>
                <a:gd name="f33" fmla="val 3574"/>
                <a:gd name="f34" fmla="val 3979"/>
                <a:gd name="f35" fmla="val 4024"/>
                <a:gd name="f36" fmla="val 4474"/>
                <a:gd name="f37" fmla="val 4496"/>
                <a:gd name="f38" fmla="val 4991"/>
                <a:gd name="f39" fmla="val 5036"/>
                <a:gd name="f40" fmla="val 5485"/>
                <a:gd name="f41" fmla="val 5597"/>
                <a:gd name="f42" fmla="val 5980"/>
                <a:gd name="f43" fmla="val 6159"/>
                <a:gd name="f44" fmla="val 6452"/>
                <a:gd name="f45" fmla="val 6744"/>
                <a:gd name="f46" fmla="val 7396"/>
                <a:gd name="f47" fmla="val 7913"/>
                <a:gd name="f48" fmla="val 7868"/>
                <a:gd name="f49" fmla="val 8475"/>
                <a:gd name="f50" fmla="val 8363"/>
                <a:gd name="f51" fmla="val 9037"/>
                <a:gd name="f52" fmla="val 9127"/>
                <a:gd name="f53" fmla="val 8588"/>
                <a:gd name="f54" fmla="val 9194"/>
                <a:gd name="f55" fmla="val 8700"/>
                <a:gd name="f56" fmla="val 9217"/>
                <a:gd name="f57" fmla="val 8835"/>
                <a:gd name="f58" fmla="val 9239"/>
                <a:gd name="f59" fmla="val 8947"/>
                <a:gd name="f60" fmla="val 9060"/>
                <a:gd name="f61" fmla="val 9172"/>
                <a:gd name="f62" fmla="val 9149"/>
                <a:gd name="f63" fmla="val 9262"/>
                <a:gd name="f64" fmla="val 9082"/>
                <a:gd name="f65" fmla="val 9352"/>
                <a:gd name="f66" fmla="val 9014"/>
                <a:gd name="f67" fmla="val 9419"/>
                <a:gd name="f68" fmla="val 8924"/>
                <a:gd name="f69" fmla="val 9487"/>
                <a:gd name="f70" fmla="val 8834"/>
                <a:gd name="f71" fmla="val 9509"/>
                <a:gd name="f72" fmla="val 8722"/>
                <a:gd name="f73" fmla="val 8610"/>
                <a:gd name="f74" fmla="val 8497"/>
                <a:gd name="f75" fmla="val 9442"/>
                <a:gd name="f76" fmla="val 8385"/>
                <a:gd name="f77" fmla="val 8273"/>
                <a:gd name="f78" fmla="val 8880"/>
                <a:gd name="f79" fmla="val 7755"/>
                <a:gd name="f80" fmla="val 8430"/>
                <a:gd name="f81" fmla="val 7216"/>
                <a:gd name="f82" fmla="val 7531"/>
                <a:gd name="f83" fmla="val 6115"/>
                <a:gd name="f84" fmla="val 6609"/>
                <a:gd name="f85" fmla="val 5013"/>
                <a:gd name="f86" fmla="val 6160"/>
                <a:gd name="f87" fmla="val 5665"/>
                <a:gd name="f88" fmla="val 3957"/>
                <a:gd name="f89" fmla="val 5126"/>
                <a:gd name="f90" fmla="val 3440"/>
                <a:gd name="f91" fmla="val 4586"/>
                <a:gd name="f92" fmla="val 2922"/>
                <a:gd name="f93" fmla="val 4002"/>
                <a:gd name="f94" fmla="val 3417"/>
                <a:gd name="f95" fmla="val 1933"/>
                <a:gd name="f96" fmla="val 2833"/>
                <a:gd name="f97" fmla="val 1461"/>
                <a:gd name="f98" fmla="val 2226"/>
                <a:gd name="f99" fmla="val 1012"/>
                <a:gd name="f100" fmla="val 113"/>
                <a:gd name="f101" fmla="val 900"/>
                <a:gd name="f102" fmla="val 765"/>
                <a:gd name="f103" fmla="*/ f2 1 9510"/>
                <a:gd name="f104" fmla="*/ f3 1 9240"/>
                <a:gd name="f105" fmla="+- f6 0 f4"/>
                <a:gd name="f106" fmla="+- f5 0 f4"/>
                <a:gd name="f107" fmla="*/ f106 1 9510"/>
                <a:gd name="f108" fmla="*/ f105 1 9240"/>
                <a:gd name="f109" fmla="*/ f4 1 f107"/>
                <a:gd name="f110" fmla="*/ f5 1 f107"/>
                <a:gd name="f111" fmla="*/ f4 1 f108"/>
                <a:gd name="f112" fmla="*/ f6 1 f108"/>
                <a:gd name="f113" fmla="*/ f109 f103 1"/>
                <a:gd name="f114" fmla="*/ f110 f103 1"/>
                <a:gd name="f115" fmla="*/ f112 f104 1"/>
                <a:gd name="f116" fmla="*/ f111 f104 1"/>
              </a:gdLst>
              <a:ahLst/>
              <a:cxnLst>
                <a:cxn ang="3cd4">
                  <a:pos x="hc" y="t"/>
                </a:cxn>
                <a:cxn ang="0">
                  <a:pos x="r" y="vc"/>
                </a:cxn>
                <a:cxn ang="cd4">
                  <a:pos x="hc" y="b"/>
                </a:cxn>
                <a:cxn ang="cd2">
                  <a:pos x="l" y="vc"/>
                </a:cxn>
              </a:cxnLst>
              <a:rect l="f113" t="f116" r="f114" b="f115"/>
              <a:pathLst>
                <a:path w="9510" h="9240">
                  <a:moveTo>
                    <a:pt x="f7" y="f4"/>
                  </a:moveTo>
                  <a:lnTo>
                    <a:pt x="f8" y="f9"/>
                  </a:lnTo>
                  <a:lnTo>
                    <a:pt x="f10" y="f11"/>
                  </a:lnTo>
                  <a:lnTo>
                    <a:pt x="f12" y="f1"/>
                  </a:lnTo>
                  <a:lnTo>
                    <a:pt x="f13" y="f14"/>
                  </a:lnTo>
                  <a:lnTo>
                    <a:pt x="f15" y="f0"/>
                  </a:lnTo>
                  <a:lnTo>
                    <a:pt x="f16" y="f17"/>
                  </a:lnTo>
                  <a:lnTo>
                    <a:pt x="f18" y="f19"/>
                  </a:lnTo>
                  <a:lnTo>
                    <a:pt x="f18" y="f20"/>
                  </a:lnTo>
                  <a:lnTo>
                    <a:pt x="f16" y="f21"/>
                  </a:lnTo>
                  <a:lnTo>
                    <a:pt x="f15"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49" y="f52"/>
                  </a:lnTo>
                  <a:lnTo>
                    <a:pt x="f53" y="f54"/>
                  </a:lnTo>
                  <a:lnTo>
                    <a:pt x="f55" y="f56"/>
                  </a:lnTo>
                  <a:lnTo>
                    <a:pt x="f57" y="f58"/>
                  </a:lnTo>
                  <a:lnTo>
                    <a:pt x="f59" y="f58"/>
                  </a:lnTo>
                  <a:lnTo>
                    <a:pt x="f60" y="f54"/>
                  </a:lnTo>
                  <a:lnTo>
                    <a:pt x="f61" y="f62"/>
                  </a:lnTo>
                  <a:lnTo>
                    <a:pt x="f63" y="f64"/>
                  </a:lnTo>
                  <a:lnTo>
                    <a:pt x="f65" y="f66"/>
                  </a:lnTo>
                  <a:lnTo>
                    <a:pt x="f67" y="f68"/>
                  </a:lnTo>
                  <a:lnTo>
                    <a:pt x="f69" y="f70"/>
                  </a:lnTo>
                  <a:lnTo>
                    <a:pt x="f71" y="f72"/>
                  </a:lnTo>
                  <a:lnTo>
                    <a:pt x="f71" y="f73"/>
                  </a:lnTo>
                  <a:lnTo>
                    <a:pt x="f69" y="f74"/>
                  </a:lnTo>
                  <a:lnTo>
                    <a:pt x="f75" y="f76"/>
                  </a:lnTo>
                  <a:lnTo>
                    <a:pt x="f65" y="f77"/>
                  </a:lnTo>
                  <a:lnTo>
                    <a:pt x="f78" y="f79"/>
                  </a:lnTo>
                  <a:lnTo>
                    <a:pt x="f80" y="f81"/>
                  </a:lnTo>
                  <a:lnTo>
                    <a:pt x="f82" y="f83"/>
                  </a:lnTo>
                  <a:lnTo>
                    <a:pt x="f84" y="f85"/>
                  </a:lnTo>
                  <a:lnTo>
                    <a:pt x="f86" y="f36"/>
                  </a:lnTo>
                  <a:lnTo>
                    <a:pt x="f87" y="f88"/>
                  </a:lnTo>
                  <a:lnTo>
                    <a:pt x="f89" y="f90"/>
                  </a:lnTo>
                  <a:lnTo>
                    <a:pt x="f91" y="f92"/>
                  </a:lnTo>
                  <a:lnTo>
                    <a:pt x="f93" y="f28"/>
                  </a:lnTo>
                  <a:lnTo>
                    <a:pt x="f94" y="f95"/>
                  </a:lnTo>
                  <a:lnTo>
                    <a:pt x="f96" y="f97"/>
                  </a:lnTo>
                  <a:lnTo>
                    <a:pt x="f98" y="f99"/>
                  </a:lnTo>
                  <a:lnTo>
                    <a:pt x="f99" y="f100"/>
                  </a:lnTo>
                  <a:lnTo>
                    <a:pt x="f101" y="f9"/>
                  </a:lnTo>
                  <a:lnTo>
                    <a:pt x="f102"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2" name="Google Shape;88;p15">
              <a:extLst>
                <a:ext uri="{FF2B5EF4-FFF2-40B4-BE49-F238E27FC236}">
                  <a16:creationId xmlns:a16="http://schemas.microsoft.com/office/drawing/2014/main" id="{834482EC-6849-CB57-9B16-6A5CC7BA72CF}"/>
                </a:ext>
              </a:extLst>
            </p:cNvPr>
            <p:cNvSpPr/>
            <p:nvPr/>
          </p:nvSpPr>
          <p:spPr>
            <a:xfrm>
              <a:off x="6343622" y="1542537"/>
              <a:ext cx="685571" cy="1249189"/>
            </a:xfrm>
            <a:custGeom>
              <a:avLst/>
              <a:gdLst>
                <a:gd name="f0" fmla="val 360"/>
                <a:gd name="f1" fmla="val 180"/>
                <a:gd name="f2" fmla="val w"/>
                <a:gd name="f3" fmla="val h"/>
                <a:gd name="f4" fmla="val 0"/>
                <a:gd name="f5" fmla="val 36394"/>
                <a:gd name="f6" fmla="val 66314"/>
                <a:gd name="f7" fmla="val 13420"/>
                <a:gd name="f8" fmla="val 1"/>
                <a:gd name="f9" fmla="val 13038"/>
                <a:gd name="f10" fmla="val 46"/>
                <a:gd name="f11" fmla="val 12701"/>
                <a:gd name="f12" fmla="val 113"/>
                <a:gd name="f13" fmla="val 12409"/>
                <a:gd name="f14" fmla="val 225"/>
                <a:gd name="f15" fmla="val 12117"/>
                <a:gd name="f16" fmla="val 383"/>
                <a:gd name="f17" fmla="val 11869"/>
                <a:gd name="f18" fmla="val 585"/>
                <a:gd name="f19" fmla="val 11645"/>
                <a:gd name="f20" fmla="val 810"/>
                <a:gd name="f21" fmla="val 11465"/>
                <a:gd name="f22" fmla="val 1057"/>
                <a:gd name="f23" fmla="val 11285"/>
                <a:gd name="f24" fmla="val 1327"/>
                <a:gd name="f25" fmla="val 11128"/>
                <a:gd name="f26" fmla="val 1642"/>
                <a:gd name="f27" fmla="val 11015"/>
                <a:gd name="f28" fmla="val 1956"/>
                <a:gd name="f29" fmla="val 10903"/>
                <a:gd name="f30" fmla="val 2316"/>
                <a:gd name="f31" fmla="val 10835"/>
                <a:gd name="f32" fmla="val 2676"/>
                <a:gd name="f33" fmla="val 10768"/>
                <a:gd name="f34" fmla="val 3080"/>
                <a:gd name="f35" fmla="val 10723"/>
                <a:gd name="f36" fmla="val 3485"/>
                <a:gd name="f37" fmla="val 10700"/>
                <a:gd name="f38" fmla="val 3889"/>
                <a:gd name="f39" fmla="val 10678"/>
                <a:gd name="f40" fmla="val 4339"/>
                <a:gd name="f41" fmla="val 4766"/>
                <a:gd name="f42" fmla="val 5216"/>
                <a:gd name="f43" fmla="val 6137"/>
                <a:gd name="f44" fmla="val 10880"/>
                <a:gd name="f45" fmla="val 7082"/>
                <a:gd name="f46" fmla="val 8003"/>
                <a:gd name="f47" fmla="val 11172"/>
                <a:gd name="f48" fmla="val 8902"/>
                <a:gd name="f49" fmla="val 11352"/>
                <a:gd name="f50" fmla="val 9779"/>
                <a:gd name="f51" fmla="val 11555"/>
                <a:gd name="f52" fmla="val 10588"/>
                <a:gd name="f53" fmla="val 10790"/>
                <a:gd name="f54" fmla="val 10408"/>
                <a:gd name="f55" fmla="val 9914"/>
                <a:gd name="f56" fmla="val 10206"/>
                <a:gd name="f57" fmla="val 8947"/>
                <a:gd name="f58" fmla="val 10026"/>
                <a:gd name="f59" fmla="val 7936"/>
                <a:gd name="f60" fmla="val 9846"/>
                <a:gd name="f61" fmla="val 6857"/>
                <a:gd name="f62" fmla="val 9689"/>
                <a:gd name="f63" fmla="val 5800"/>
                <a:gd name="f64" fmla="val 9577"/>
                <a:gd name="f65" fmla="val 5261"/>
                <a:gd name="f66" fmla="val 9532"/>
                <a:gd name="f67" fmla="val 4743"/>
                <a:gd name="f68" fmla="val 9509"/>
                <a:gd name="f69" fmla="val 3732"/>
                <a:gd name="f70" fmla="val 3260"/>
                <a:gd name="f71" fmla="val 2788"/>
                <a:gd name="f72" fmla="val 9599"/>
                <a:gd name="f73" fmla="val 2361"/>
                <a:gd name="f74" fmla="val 9667"/>
                <a:gd name="f75" fmla="val 9757"/>
                <a:gd name="f76" fmla="val 1574"/>
                <a:gd name="f77" fmla="val 9869"/>
                <a:gd name="f78" fmla="val 1237"/>
                <a:gd name="f79" fmla="val 922"/>
                <a:gd name="f80" fmla="val 652"/>
                <a:gd name="f81" fmla="val 517"/>
                <a:gd name="f82" fmla="val 10521"/>
                <a:gd name="f83" fmla="val 428"/>
                <a:gd name="f84" fmla="val 10633"/>
                <a:gd name="f85" fmla="val 315"/>
                <a:gd name="f86" fmla="val 248"/>
                <a:gd name="f87" fmla="val 11060"/>
                <a:gd name="f88" fmla="val 11218"/>
                <a:gd name="f89" fmla="val 68"/>
                <a:gd name="f90" fmla="val 11375"/>
                <a:gd name="f91" fmla="val 23"/>
                <a:gd name="f92" fmla="val 11735"/>
                <a:gd name="f93" fmla="val 11937"/>
                <a:gd name="f94" fmla="val 12139"/>
                <a:gd name="f95" fmla="val 45"/>
                <a:gd name="f96" fmla="val 12342"/>
                <a:gd name="f97" fmla="val 90"/>
                <a:gd name="f98" fmla="val 12566"/>
                <a:gd name="f99" fmla="val 158"/>
                <a:gd name="f100" fmla="val 12814"/>
                <a:gd name="f101" fmla="val 13308"/>
                <a:gd name="f102" fmla="val 13466"/>
                <a:gd name="f103" fmla="val 472"/>
                <a:gd name="f104" fmla="val 13623"/>
                <a:gd name="f105" fmla="val 13758"/>
                <a:gd name="f106" fmla="val 697"/>
                <a:gd name="f107" fmla="val 13893"/>
                <a:gd name="f108" fmla="val 14028"/>
                <a:gd name="f109" fmla="val 945"/>
                <a:gd name="f110" fmla="val 14140"/>
                <a:gd name="f111" fmla="val 1259"/>
                <a:gd name="f112" fmla="val 14342"/>
                <a:gd name="f113" fmla="val 1596"/>
                <a:gd name="f114" fmla="val 14522"/>
                <a:gd name="f115" fmla="val 1979"/>
                <a:gd name="f116" fmla="val 14679"/>
                <a:gd name="f117" fmla="val 2406"/>
                <a:gd name="f118" fmla="val 14792"/>
                <a:gd name="f119" fmla="val 2855"/>
                <a:gd name="f120" fmla="val 14859"/>
                <a:gd name="f121" fmla="val 3327"/>
                <a:gd name="f122" fmla="val 14927"/>
                <a:gd name="f123" fmla="val 3822"/>
                <a:gd name="f124" fmla="val 14949"/>
                <a:gd name="f125" fmla="val 14972"/>
                <a:gd name="f126" fmla="val 4878"/>
                <a:gd name="f127" fmla="val 5418"/>
                <a:gd name="f128" fmla="val 5980"/>
                <a:gd name="f129" fmla="val 14882"/>
                <a:gd name="f130" fmla="val 7104"/>
                <a:gd name="f131" fmla="val 14747"/>
                <a:gd name="f132" fmla="val 8205"/>
                <a:gd name="f133" fmla="val 14567"/>
                <a:gd name="f134" fmla="val 9262"/>
                <a:gd name="f135" fmla="val 14365"/>
                <a:gd name="f136" fmla="val 10251"/>
                <a:gd name="f137" fmla="val 13938"/>
                <a:gd name="f138" fmla="val 13735"/>
                <a:gd name="f139" fmla="val 12454"/>
                <a:gd name="f140" fmla="val 13556"/>
                <a:gd name="f141" fmla="val 12858"/>
                <a:gd name="f142" fmla="val 13421"/>
                <a:gd name="f143" fmla="val 13016"/>
                <a:gd name="f144" fmla="val 13376"/>
                <a:gd name="f145" fmla="val 13375"/>
                <a:gd name="f146" fmla="val 13713"/>
                <a:gd name="f147" fmla="val 14162"/>
                <a:gd name="f148" fmla="val 14050"/>
                <a:gd name="f149" fmla="val 14994"/>
                <a:gd name="f150" fmla="val 14657"/>
                <a:gd name="f151" fmla="val 15421"/>
                <a:gd name="f152" fmla="val 15871"/>
                <a:gd name="f153" fmla="val 15511"/>
                <a:gd name="f154" fmla="val 16770"/>
                <a:gd name="f155" fmla="val 16028"/>
                <a:gd name="f156" fmla="val 17714"/>
                <a:gd name="f157" fmla="val 16523"/>
                <a:gd name="f158" fmla="val 18681"/>
                <a:gd name="f159" fmla="val 16972"/>
                <a:gd name="f160" fmla="val 19670"/>
                <a:gd name="f161" fmla="val 17399"/>
                <a:gd name="f162" fmla="val 20659"/>
                <a:gd name="f163" fmla="val 17152"/>
                <a:gd name="f164" fmla="val 20502"/>
                <a:gd name="f165" fmla="val 16927"/>
                <a:gd name="f166" fmla="val 20344"/>
                <a:gd name="f167" fmla="val 16680"/>
                <a:gd name="f168" fmla="val 20187"/>
                <a:gd name="f169" fmla="val 16410"/>
                <a:gd name="f170" fmla="val 20052"/>
                <a:gd name="f171" fmla="val 19827"/>
                <a:gd name="f172" fmla="val 15309"/>
                <a:gd name="f173" fmla="val 19647"/>
                <a:gd name="f174" fmla="val 14724"/>
                <a:gd name="f175" fmla="val 19490"/>
                <a:gd name="f176" fmla="val 19355"/>
                <a:gd name="f177" fmla="val 19265"/>
                <a:gd name="f178" fmla="val 13083"/>
                <a:gd name="f179" fmla="val 19175"/>
                <a:gd name="f180" fmla="val 12431"/>
                <a:gd name="f181" fmla="val 19108"/>
                <a:gd name="f182" fmla="val 11712"/>
                <a:gd name="f183" fmla="val 19063"/>
                <a:gd name="f184" fmla="val 11330"/>
                <a:gd name="f185" fmla="val 19040"/>
                <a:gd name="f186" fmla="val 10543"/>
                <a:gd name="f187" fmla="val 10161"/>
                <a:gd name="f188" fmla="val 19085"/>
                <a:gd name="f189" fmla="val 9756"/>
                <a:gd name="f190" fmla="val 19130"/>
                <a:gd name="f191" fmla="val 9397"/>
                <a:gd name="f192" fmla="val 19220"/>
                <a:gd name="f193" fmla="val 9037"/>
                <a:gd name="f194" fmla="val 19310"/>
                <a:gd name="f195" fmla="val 8700"/>
                <a:gd name="f196" fmla="val 19445"/>
                <a:gd name="f197" fmla="val 8385"/>
                <a:gd name="f198" fmla="val 19602"/>
                <a:gd name="f199" fmla="val 8093"/>
                <a:gd name="f200" fmla="val 19805"/>
                <a:gd name="f201" fmla="val 7823"/>
                <a:gd name="f202" fmla="val 20029"/>
                <a:gd name="f203" fmla="val 7711"/>
                <a:gd name="f204" fmla="val 20164"/>
                <a:gd name="f205" fmla="val 7621"/>
                <a:gd name="f206" fmla="val 20299"/>
                <a:gd name="f207" fmla="val 7486"/>
                <a:gd name="f208" fmla="val 7396"/>
                <a:gd name="f209" fmla="val 20681"/>
                <a:gd name="f210" fmla="val 7329"/>
                <a:gd name="f211" fmla="val 20861"/>
                <a:gd name="f212" fmla="val 7284"/>
                <a:gd name="f213" fmla="val 21041"/>
                <a:gd name="f214" fmla="val 7261"/>
                <a:gd name="f215" fmla="val 21221"/>
                <a:gd name="f216" fmla="val 7239"/>
                <a:gd name="f217" fmla="val 21401"/>
                <a:gd name="f218" fmla="val 21558"/>
                <a:gd name="f219" fmla="val 21715"/>
                <a:gd name="f220" fmla="val 7351"/>
                <a:gd name="f221" fmla="val 21873"/>
                <a:gd name="f222" fmla="val 7419"/>
                <a:gd name="f223" fmla="val 22030"/>
                <a:gd name="f224" fmla="val 22165"/>
                <a:gd name="f225" fmla="val 7598"/>
                <a:gd name="f226" fmla="val 22322"/>
                <a:gd name="f227" fmla="val 22592"/>
                <a:gd name="f228" fmla="val 22839"/>
                <a:gd name="f229" fmla="val 8408"/>
                <a:gd name="f230" fmla="val 23064"/>
                <a:gd name="f231" fmla="val 8745"/>
                <a:gd name="f232" fmla="val 23266"/>
                <a:gd name="f233" fmla="val 9104"/>
                <a:gd name="f234" fmla="val 23469"/>
                <a:gd name="f235" fmla="val 9464"/>
                <a:gd name="f236" fmla="val 23626"/>
                <a:gd name="f237" fmla="val 9824"/>
                <a:gd name="f238" fmla="val 23783"/>
                <a:gd name="f239" fmla="val 23896"/>
                <a:gd name="f240" fmla="val 10498"/>
                <a:gd name="f241" fmla="val 24008"/>
                <a:gd name="f242" fmla="val 10813"/>
                <a:gd name="f243" fmla="val 24098"/>
                <a:gd name="f244" fmla="val 11734"/>
                <a:gd name="f245" fmla="val 24301"/>
                <a:gd name="f246" fmla="val 12207"/>
                <a:gd name="f247" fmla="val 24390"/>
                <a:gd name="f248" fmla="val 24458"/>
                <a:gd name="f249" fmla="val 13196"/>
                <a:gd name="f250" fmla="val 24525"/>
                <a:gd name="f251" fmla="val 24570"/>
                <a:gd name="f252" fmla="val 14207"/>
                <a:gd name="f253" fmla="val 24593"/>
                <a:gd name="f254" fmla="val 24615"/>
                <a:gd name="f255" fmla="val 15241"/>
                <a:gd name="f256" fmla="val 15736"/>
                <a:gd name="f257" fmla="val 16253"/>
                <a:gd name="f258" fmla="val 24548"/>
                <a:gd name="f259" fmla="val 16747"/>
                <a:gd name="f260" fmla="val 24480"/>
                <a:gd name="f261" fmla="val 17242"/>
                <a:gd name="f262" fmla="val 24278"/>
                <a:gd name="f263" fmla="val 18208"/>
                <a:gd name="f264" fmla="val 24143"/>
                <a:gd name="f265" fmla="val 18658"/>
                <a:gd name="f266" fmla="val 23986"/>
                <a:gd name="f267" fmla="val 18928"/>
                <a:gd name="f268" fmla="val 24705"/>
                <a:gd name="f269" fmla="val 19198"/>
                <a:gd name="f270" fmla="val 25514"/>
                <a:gd name="f271" fmla="val 26324"/>
                <a:gd name="f272" fmla="val 27133"/>
                <a:gd name="f273" fmla="val 19849"/>
                <a:gd name="f274" fmla="val 27942"/>
                <a:gd name="f275" fmla="val 20007"/>
                <a:gd name="f276" fmla="val 28729"/>
                <a:gd name="f277" fmla="val 29538"/>
                <a:gd name="f278" fmla="val 20276"/>
                <a:gd name="f279" fmla="val 30347"/>
                <a:gd name="f280" fmla="val 20389"/>
                <a:gd name="f281" fmla="val 31157"/>
                <a:gd name="f282" fmla="val 30842"/>
                <a:gd name="f283" fmla="val 19984"/>
                <a:gd name="f284" fmla="val 30550"/>
                <a:gd name="f285" fmla="val 19737"/>
                <a:gd name="f286" fmla="val 30257"/>
                <a:gd name="f287" fmla="val 19512"/>
                <a:gd name="f288" fmla="val 29988"/>
                <a:gd name="f289" fmla="val 19242"/>
                <a:gd name="f290" fmla="val 29718"/>
                <a:gd name="f291" fmla="val 18995"/>
                <a:gd name="f292" fmla="val 29448"/>
                <a:gd name="f293" fmla="val 18703"/>
                <a:gd name="f294" fmla="val 29201"/>
                <a:gd name="f295" fmla="val 18433"/>
                <a:gd name="f296" fmla="val 28954"/>
                <a:gd name="f297" fmla="val 18141"/>
                <a:gd name="f298" fmla="val 17826"/>
                <a:gd name="f299" fmla="val 28527"/>
                <a:gd name="f300" fmla="val 17512"/>
                <a:gd name="f301" fmla="val 28324"/>
                <a:gd name="f302" fmla="val 17197"/>
                <a:gd name="f303" fmla="val 28144"/>
                <a:gd name="f304" fmla="val 16882"/>
                <a:gd name="f305" fmla="val 27965"/>
                <a:gd name="f306" fmla="val 16545"/>
                <a:gd name="f307" fmla="val 27807"/>
                <a:gd name="f308" fmla="val 16208"/>
                <a:gd name="f309" fmla="val 27672"/>
                <a:gd name="f310" fmla="val 27537"/>
                <a:gd name="f311" fmla="val 15556"/>
                <a:gd name="f312" fmla="val 27425"/>
                <a:gd name="f313" fmla="val 15219"/>
                <a:gd name="f314" fmla="val 27335"/>
                <a:gd name="f315" fmla="val 27268"/>
                <a:gd name="f316" fmla="val 14499"/>
                <a:gd name="f317" fmla="val 27200"/>
                <a:gd name="f318" fmla="val 27155"/>
                <a:gd name="f319" fmla="val 12656"/>
                <a:gd name="f320" fmla="val 12319"/>
                <a:gd name="f321" fmla="val 27290"/>
                <a:gd name="f322" fmla="val 11982"/>
                <a:gd name="f323" fmla="val 27403"/>
                <a:gd name="f324" fmla="val 11690"/>
                <a:gd name="f325" fmla="val 27560"/>
                <a:gd name="f326" fmla="val 11397"/>
                <a:gd name="f327" fmla="val 27762"/>
                <a:gd name="f328" fmla="val 27897"/>
                <a:gd name="f329" fmla="val 11150"/>
                <a:gd name="f330" fmla="val 28010"/>
                <a:gd name="f331" fmla="val 10948"/>
                <a:gd name="f332" fmla="val 28302"/>
                <a:gd name="f333" fmla="val 10858"/>
                <a:gd name="f334" fmla="val 28482"/>
                <a:gd name="f335" fmla="val 28639"/>
                <a:gd name="f336" fmla="val 28841"/>
                <a:gd name="f337" fmla="val 29021"/>
                <a:gd name="f338" fmla="val 29223"/>
                <a:gd name="f339" fmla="val 29403"/>
                <a:gd name="f340" fmla="val 10611"/>
                <a:gd name="f341" fmla="val 29583"/>
                <a:gd name="f342" fmla="val 29763"/>
                <a:gd name="f343" fmla="val 30100"/>
                <a:gd name="f344" fmla="val 30415"/>
                <a:gd name="f345" fmla="val 30730"/>
                <a:gd name="f346" fmla="val 31044"/>
                <a:gd name="f347" fmla="val 31314"/>
                <a:gd name="f348" fmla="val 11622"/>
                <a:gd name="f349" fmla="val 31584"/>
                <a:gd name="f350" fmla="val 11914"/>
                <a:gd name="f351" fmla="val 31831"/>
                <a:gd name="f352" fmla="val 32078"/>
                <a:gd name="f353" fmla="val 12499"/>
                <a:gd name="f354" fmla="val 32303"/>
                <a:gd name="f355" fmla="val 12813"/>
                <a:gd name="f356" fmla="val 32505"/>
                <a:gd name="f357" fmla="val 13128"/>
                <a:gd name="f358" fmla="val 32685"/>
                <a:gd name="f359" fmla="val 13443"/>
                <a:gd name="f360" fmla="val 32843"/>
                <a:gd name="f361" fmla="val 33000"/>
                <a:gd name="f362" fmla="val 14185"/>
                <a:gd name="f363" fmla="val 33157"/>
                <a:gd name="f364" fmla="val 14589"/>
                <a:gd name="f365" fmla="val 33315"/>
                <a:gd name="f366" fmla="val 15039"/>
                <a:gd name="f367" fmla="val 33427"/>
                <a:gd name="f368" fmla="val 15466"/>
                <a:gd name="f369" fmla="val 33494"/>
                <a:gd name="f370" fmla="val 15893"/>
                <a:gd name="f371" fmla="val 33584"/>
                <a:gd name="f372" fmla="val 16343"/>
                <a:gd name="f373" fmla="val 33629"/>
                <a:gd name="f374" fmla="val 33719"/>
                <a:gd name="f375" fmla="val 18119"/>
                <a:gd name="f376" fmla="val 33809"/>
                <a:gd name="f377" fmla="val 18568"/>
                <a:gd name="f378" fmla="val 33854"/>
                <a:gd name="f379" fmla="val 33922"/>
                <a:gd name="f380" fmla="val 19422"/>
                <a:gd name="f381" fmla="val 34011"/>
                <a:gd name="f382" fmla="val 34124"/>
                <a:gd name="f383" fmla="val 20254"/>
                <a:gd name="f384" fmla="val 34259"/>
                <a:gd name="f385" fmla="val 34439"/>
                <a:gd name="f386" fmla="val 35585"/>
                <a:gd name="f387" fmla="val 20704"/>
                <a:gd name="f388" fmla="val 36979"/>
                <a:gd name="f389" fmla="val 20726"/>
                <a:gd name="f390" fmla="val 40036"/>
                <a:gd name="f391" fmla="val 42711"/>
                <a:gd name="f392" fmla="val 44060"/>
                <a:gd name="f393" fmla="val 20479"/>
                <a:gd name="f394" fmla="val 43745"/>
                <a:gd name="f395" fmla="val 20232"/>
                <a:gd name="f396" fmla="val 43453"/>
                <a:gd name="f397" fmla="val 19962"/>
                <a:gd name="f398" fmla="val 43160"/>
                <a:gd name="f399" fmla="val 42891"/>
                <a:gd name="f400" fmla="val 19377"/>
                <a:gd name="f401" fmla="val 42621"/>
                <a:gd name="f402" fmla="val 42351"/>
                <a:gd name="f403" fmla="val 18770"/>
                <a:gd name="f404" fmla="val 42126"/>
                <a:gd name="f405" fmla="val 41902"/>
                <a:gd name="f406" fmla="val 18096"/>
                <a:gd name="f407" fmla="val 41677"/>
                <a:gd name="f408" fmla="val 17759"/>
                <a:gd name="f409" fmla="val 41475"/>
                <a:gd name="f410" fmla="val 17422"/>
                <a:gd name="f411" fmla="val 41295"/>
                <a:gd name="f412" fmla="val 17062"/>
                <a:gd name="f413" fmla="val 41115"/>
                <a:gd name="f414" fmla="val 16702"/>
                <a:gd name="f415" fmla="val 40958"/>
                <a:gd name="f416" fmla="val 40800"/>
                <a:gd name="f417" fmla="val 15961"/>
                <a:gd name="f418" fmla="val 40688"/>
                <a:gd name="f419" fmla="val 15601"/>
                <a:gd name="f420" fmla="val 40575"/>
                <a:gd name="f421" fmla="val 14926"/>
                <a:gd name="f422" fmla="val 40396"/>
                <a:gd name="f423" fmla="val 14544"/>
                <a:gd name="f424" fmla="val 40306"/>
                <a:gd name="f425" fmla="val 40238"/>
                <a:gd name="f426" fmla="val 40193"/>
                <a:gd name="f427" fmla="val 13353"/>
                <a:gd name="f428" fmla="val 40148"/>
                <a:gd name="f429" fmla="val 12162"/>
                <a:gd name="f430" fmla="val 11802"/>
                <a:gd name="f431" fmla="val 40283"/>
                <a:gd name="f432" fmla="val 11442"/>
                <a:gd name="f433" fmla="val 40553"/>
                <a:gd name="f434" fmla="val 10970"/>
                <a:gd name="f435" fmla="val 40643"/>
                <a:gd name="f436" fmla="val 40755"/>
                <a:gd name="f437" fmla="val 40868"/>
                <a:gd name="f438" fmla="val 10566"/>
                <a:gd name="f439" fmla="val 41002"/>
                <a:gd name="f440" fmla="val 10453"/>
                <a:gd name="f441" fmla="val 41137"/>
                <a:gd name="f442" fmla="val 10363"/>
                <a:gd name="f443" fmla="val 41317"/>
                <a:gd name="f444" fmla="val 10273"/>
                <a:gd name="f445" fmla="val 10138"/>
                <a:gd name="f446" fmla="val 41879"/>
                <a:gd name="f447" fmla="val 10094"/>
                <a:gd name="f448" fmla="val 42081"/>
                <a:gd name="f449" fmla="val 10071"/>
                <a:gd name="f450" fmla="val 42261"/>
                <a:gd name="f451" fmla="val 10049"/>
                <a:gd name="f452" fmla="val 42464"/>
                <a:gd name="f453" fmla="val 42643"/>
                <a:gd name="f454" fmla="val 42823"/>
                <a:gd name="f455" fmla="val 43003"/>
                <a:gd name="f456" fmla="val 43183"/>
                <a:gd name="f457" fmla="val 43498"/>
                <a:gd name="f458" fmla="val 43812"/>
                <a:gd name="f459" fmla="val 10655"/>
                <a:gd name="f460" fmla="val 44127"/>
                <a:gd name="f461" fmla="val 44397"/>
                <a:gd name="f462" fmla="val 44667"/>
                <a:gd name="f463" fmla="val 44891"/>
                <a:gd name="f464" fmla="val 45139"/>
                <a:gd name="f465" fmla="val 45341"/>
                <a:gd name="f466" fmla="val 45521"/>
                <a:gd name="f467" fmla="val 12791"/>
                <a:gd name="f468" fmla="val 45701"/>
                <a:gd name="f469" fmla="val 45835"/>
                <a:gd name="f470" fmla="val 13465"/>
                <a:gd name="f471" fmla="val 45970"/>
                <a:gd name="f472" fmla="val 14230"/>
                <a:gd name="f473" fmla="val 46240"/>
                <a:gd name="f474" fmla="val 15016"/>
                <a:gd name="f475" fmla="val 46465"/>
                <a:gd name="f476" fmla="val 46555"/>
                <a:gd name="f477" fmla="val 15826"/>
                <a:gd name="f478" fmla="val 46622"/>
                <a:gd name="f479" fmla="val 16230"/>
                <a:gd name="f480" fmla="val 46690"/>
                <a:gd name="f481" fmla="val 16635"/>
                <a:gd name="f482" fmla="val 46735"/>
                <a:gd name="f483" fmla="val 17219"/>
                <a:gd name="f484" fmla="val 46780"/>
                <a:gd name="f485" fmla="val 17871"/>
                <a:gd name="f486" fmla="val 46802"/>
                <a:gd name="f487" fmla="val 19287"/>
                <a:gd name="f488" fmla="val 20434"/>
                <a:gd name="f489" fmla="val 46757"/>
                <a:gd name="f490" fmla="val 20928"/>
                <a:gd name="f491" fmla="val 20951"/>
                <a:gd name="f492" fmla="val 21108"/>
                <a:gd name="f493" fmla="val 47814"/>
                <a:gd name="f494" fmla="val 21288"/>
                <a:gd name="f495" fmla="val 48848"/>
                <a:gd name="f496" fmla="val 21490"/>
                <a:gd name="f497" fmla="val 49859"/>
                <a:gd name="f498" fmla="val 21760"/>
                <a:gd name="f499" fmla="val 50893"/>
                <a:gd name="f500" fmla="val 22052"/>
                <a:gd name="f501" fmla="val 51882"/>
                <a:gd name="f502" fmla="val 22367"/>
                <a:gd name="f503" fmla="val 52871"/>
                <a:gd name="f504" fmla="val 22749"/>
                <a:gd name="f505" fmla="val 53838"/>
                <a:gd name="f506" fmla="val 23176"/>
                <a:gd name="f507" fmla="val 54782"/>
                <a:gd name="f508" fmla="val 22457"/>
                <a:gd name="f509" fmla="val 54467"/>
                <a:gd name="f510" fmla="val 21670"/>
                <a:gd name="f511" fmla="val 54175"/>
                <a:gd name="f512" fmla="val 53883"/>
                <a:gd name="f513" fmla="val 53658"/>
                <a:gd name="f514" fmla="val 53433"/>
                <a:gd name="f515" fmla="val 18343"/>
                <a:gd name="f516" fmla="val 53299"/>
                <a:gd name="f517" fmla="val 17939"/>
                <a:gd name="f518" fmla="val 53231"/>
                <a:gd name="f519" fmla="val 53186"/>
                <a:gd name="f520" fmla="val 17129"/>
                <a:gd name="f521" fmla="val 53164"/>
                <a:gd name="f522" fmla="val 16725"/>
                <a:gd name="f523" fmla="val 53141"/>
                <a:gd name="f524" fmla="val 15983"/>
                <a:gd name="f525" fmla="val 15623"/>
                <a:gd name="f526" fmla="val 15286"/>
                <a:gd name="f527" fmla="val 14971"/>
                <a:gd name="f528" fmla="val 53388"/>
                <a:gd name="f529" fmla="val 53501"/>
                <a:gd name="f530" fmla="val 14387"/>
                <a:gd name="f531" fmla="val 53636"/>
                <a:gd name="f532" fmla="val 14117"/>
                <a:gd name="f533" fmla="val 53793"/>
                <a:gd name="f534" fmla="val 13892"/>
                <a:gd name="f535" fmla="val 53973"/>
                <a:gd name="f536" fmla="val 13668"/>
                <a:gd name="f537" fmla="val 13488"/>
                <a:gd name="f538" fmla="val 54422"/>
                <a:gd name="f539" fmla="val 13330"/>
                <a:gd name="f540" fmla="val 54692"/>
                <a:gd name="f541" fmla="val 13218"/>
                <a:gd name="f542" fmla="val 54984"/>
                <a:gd name="f543" fmla="val 13106"/>
                <a:gd name="f544" fmla="val 55322"/>
                <a:gd name="f545" fmla="val 13061"/>
                <a:gd name="f546" fmla="val 55681"/>
                <a:gd name="f547" fmla="val 56063"/>
                <a:gd name="f548" fmla="val 56288"/>
                <a:gd name="f549" fmla="val 56513"/>
                <a:gd name="f550" fmla="val 56715"/>
                <a:gd name="f551" fmla="val 56895"/>
                <a:gd name="f552" fmla="val 13173"/>
                <a:gd name="f553" fmla="val 57097"/>
                <a:gd name="f554" fmla="val 13241"/>
                <a:gd name="f555" fmla="val 57277"/>
                <a:gd name="f556" fmla="val 57435"/>
                <a:gd name="f557" fmla="val 57615"/>
                <a:gd name="f558" fmla="val 57907"/>
                <a:gd name="f559" fmla="val 13870"/>
                <a:gd name="f560" fmla="val 58176"/>
                <a:gd name="f561" fmla="val 58424"/>
                <a:gd name="f562" fmla="val 58649"/>
                <a:gd name="f563" fmla="val 58828"/>
                <a:gd name="f564" fmla="val 58986"/>
                <a:gd name="f565" fmla="val 15646"/>
                <a:gd name="f566" fmla="val 59121"/>
                <a:gd name="f567" fmla="val 16095"/>
                <a:gd name="f568" fmla="val 59233"/>
                <a:gd name="f569" fmla="val 59323"/>
                <a:gd name="f570" fmla="val 17017"/>
                <a:gd name="f571" fmla="val 59368"/>
                <a:gd name="f572" fmla="val 59413"/>
                <a:gd name="f573" fmla="val 18006"/>
                <a:gd name="f574" fmla="val 59435"/>
                <a:gd name="f575" fmla="val 18501"/>
                <a:gd name="f576" fmla="val 59300"/>
                <a:gd name="f577" fmla="val 20501"/>
                <a:gd name="f578" fmla="val 20996"/>
                <a:gd name="f579" fmla="val 59143"/>
                <a:gd name="f580" fmla="val 59031"/>
                <a:gd name="f581" fmla="val 21940"/>
                <a:gd name="f582" fmla="val 58918"/>
                <a:gd name="f583" fmla="val 22390"/>
                <a:gd name="f584" fmla="val 58783"/>
                <a:gd name="f585" fmla="val 22817"/>
                <a:gd name="f586" fmla="val 23221"/>
                <a:gd name="f587" fmla="val 58491"/>
                <a:gd name="f588" fmla="val 23603"/>
                <a:gd name="f589" fmla="val 58334"/>
                <a:gd name="f590" fmla="val 23941"/>
                <a:gd name="f591" fmla="val 24255"/>
                <a:gd name="f592" fmla="val 57997"/>
                <a:gd name="f593" fmla="val 57794"/>
                <a:gd name="f594" fmla="val 24772"/>
                <a:gd name="f595" fmla="val 24817"/>
                <a:gd name="f596" fmla="val 57570"/>
                <a:gd name="f597" fmla="val 25334"/>
                <a:gd name="f598" fmla="val 58266"/>
                <a:gd name="f599" fmla="val 25874"/>
                <a:gd name="f600" fmla="val 26458"/>
                <a:gd name="f601" fmla="val 59570"/>
                <a:gd name="f602" fmla="val 27065"/>
                <a:gd name="f603" fmla="val 60177"/>
                <a:gd name="f604" fmla="val 27695"/>
                <a:gd name="f605" fmla="val 60784"/>
                <a:gd name="f606" fmla="val 28346"/>
                <a:gd name="f607" fmla="val 61346"/>
                <a:gd name="f608" fmla="val 61908"/>
                <a:gd name="f609" fmla="val 62448"/>
                <a:gd name="f610" fmla="val 62965"/>
                <a:gd name="f611" fmla="val 31134"/>
                <a:gd name="f612" fmla="val 63482"/>
                <a:gd name="f613" fmla="val 31853"/>
                <a:gd name="f614" fmla="val 63976"/>
                <a:gd name="f615" fmla="val 32595"/>
                <a:gd name="f616" fmla="val 64448"/>
                <a:gd name="f617" fmla="val 34079"/>
                <a:gd name="f618" fmla="val 65370"/>
                <a:gd name="f619" fmla="val 35540"/>
                <a:gd name="f620" fmla="val 66224"/>
                <a:gd name="f621" fmla="val 35675"/>
                <a:gd name="f622" fmla="val 66291"/>
                <a:gd name="f623" fmla="val 35787"/>
                <a:gd name="f624" fmla="val 35899"/>
                <a:gd name="f625" fmla="val 36012"/>
                <a:gd name="f626" fmla="val 66269"/>
                <a:gd name="f627" fmla="val 36102"/>
                <a:gd name="f628" fmla="val 36192"/>
                <a:gd name="f629" fmla="val 66157"/>
                <a:gd name="f630" fmla="val 36259"/>
                <a:gd name="f631" fmla="val 66067"/>
                <a:gd name="f632" fmla="val 36327"/>
                <a:gd name="f633" fmla="val 65977"/>
                <a:gd name="f634" fmla="val 36371"/>
                <a:gd name="f635" fmla="val 65864"/>
                <a:gd name="f636" fmla="val 65752"/>
                <a:gd name="f637" fmla="val 65640"/>
                <a:gd name="f638" fmla="val 65505"/>
                <a:gd name="f639" fmla="val 36349"/>
                <a:gd name="f640" fmla="val 65392"/>
                <a:gd name="f641" fmla="val 36282"/>
                <a:gd name="f642" fmla="val 65302"/>
                <a:gd name="f643" fmla="val 65190"/>
                <a:gd name="f644" fmla="val 36079"/>
                <a:gd name="f645" fmla="val 65123"/>
                <a:gd name="f646" fmla="val 34978"/>
                <a:gd name="f647" fmla="val 64471"/>
                <a:gd name="f648" fmla="val 33899"/>
                <a:gd name="f649" fmla="val 63796"/>
                <a:gd name="f650" fmla="val 32865"/>
                <a:gd name="f651" fmla="val 63099"/>
                <a:gd name="f652" fmla="val 62403"/>
                <a:gd name="f653" fmla="val 30864"/>
                <a:gd name="f654" fmla="val 61661"/>
                <a:gd name="f655" fmla="val 29920"/>
                <a:gd name="f656" fmla="val 60896"/>
                <a:gd name="f657" fmla="val 60110"/>
                <a:gd name="f658" fmla="val 28571"/>
                <a:gd name="f659" fmla="val 59683"/>
                <a:gd name="f660" fmla="val 59278"/>
                <a:gd name="f661" fmla="val 28414"/>
                <a:gd name="f662" fmla="val 59076"/>
                <a:gd name="f663" fmla="val 28684"/>
                <a:gd name="f664" fmla="val 58851"/>
                <a:gd name="f665" fmla="val 58356"/>
                <a:gd name="f666" fmla="val 29740"/>
                <a:gd name="f667" fmla="val 57187"/>
                <a:gd name="f668" fmla="val 30752"/>
                <a:gd name="f669" fmla="val 31224"/>
                <a:gd name="f670" fmla="val 55816"/>
                <a:gd name="f671" fmla="val 31628"/>
                <a:gd name="f672" fmla="val 55097"/>
                <a:gd name="f673" fmla="val 54715"/>
                <a:gd name="f674" fmla="val 32011"/>
                <a:gd name="f675" fmla="val 54333"/>
                <a:gd name="f676" fmla="val 32168"/>
                <a:gd name="f677" fmla="val 53950"/>
                <a:gd name="f678" fmla="val 53568"/>
                <a:gd name="f679" fmla="val 32438"/>
                <a:gd name="f680" fmla="val 32550"/>
                <a:gd name="f681" fmla="val 52804"/>
                <a:gd name="f682" fmla="val 32640"/>
                <a:gd name="f683" fmla="val 52422"/>
                <a:gd name="f684" fmla="val 32707"/>
                <a:gd name="f685" fmla="val 52040"/>
                <a:gd name="f686" fmla="val 32775"/>
                <a:gd name="f687" fmla="val 51658"/>
                <a:gd name="f688" fmla="val 32797"/>
                <a:gd name="f689" fmla="val 51275"/>
                <a:gd name="f690" fmla="val 50916"/>
                <a:gd name="f691" fmla="val 50556"/>
                <a:gd name="f692" fmla="val 32730"/>
                <a:gd name="f693" fmla="val 50196"/>
                <a:gd name="f694" fmla="val 32662"/>
                <a:gd name="f695" fmla="val 49522"/>
                <a:gd name="f696" fmla="val 32415"/>
                <a:gd name="f697" fmla="val 49185"/>
                <a:gd name="f698" fmla="val 32258"/>
                <a:gd name="f699" fmla="val 48870"/>
                <a:gd name="f700" fmla="val 32055"/>
                <a:gd name="f701" fmla="val 48578"/>
                <a:gd name="f702" fmla="val 31786"/>
                <a:gd name="f703" fmla="val 48241"/>
                <a:gd name="f704" fmla="val 31494"/>
                <a:gd name="f705" fmla="val 47971"/>
                <a:gd name="f706" fmla="val 31201"/>
                <a:gd name="f707" fmla="val 47724"/>
                <a:gd name="f708" fmla="val 47566"/>
                <a:gd name="f709" fmla="val 30549"/>
                <a:gd name="f710" fmla="val 47431"/>
                <a:gd name="f711" fmla="val 30212"/>
                <a:gd name="f712" fmla="val 47364"/>
                <a:gd name="f713" fmla="val 29875"/>
                <a:gd name="f714" fmla="val 47319"/>
                <a:gd name="f715" fmla="val 29515"/>
                <a:gd name="f716" fmla="val 47342"/>
                <a:gd name="f717" fmla="val 29178"/>
                <a:gd name="f718" fmla="val 47409"/>
                <a:gd name="f719" fmla="val 47499"/>
                <a:gd name="f720" fmla="val 28526"/>
                <a:gd name="f721" fmla="val 47634"/>
                <a:gd name="f722" fmla="val 28212"/>
                <a:gd name="f723" fmla="val 48038"/>
                <a:gd name="f724" fmla="val 27605"/>
                <a:gd name="f725" fmla="val 48286"/>
                <a:gd name="f726" fmla="val 27088"/>
                <a:gd name="f727" fmla="val 48893"/>
                <a:gd name="f728" fmla="val 26930"/>
                <a:gd name="f729" fmla="val 49140"/>
                <a:gd name="f730" fmla="val 26773"/>
                <a:gd name="f731" fmla="val 49387"/>
                <a:gd name="f732" fmla="val 26638"/>
                <a:gd name="f733" fmla="val 49634"/>
                <a:gd name="f734" fmla="val 26526"/>
                <a:gd name="f735" fmla="val 49882"/>
                <a:gd name="f736" fmla="val 26323"/>
                <a:gd name="f737" fmla="val 50399"/>
                <a:gd name="f738" fmla="val 26166"/>
                <a:gd name="f739" fmla="val 26054"/>
                <a:gd name="f740" fmla="val 51455"/>
                <a:gd name="f741" fmla="val 26009"/>
                <a:gd name="f742" fmla="val 51972"/>
                <a:gd name="f743" fmla="val 25964"/>
                <a:gd name="f744" fmla="val 52512"/>
                <a:gd name="f745" fmla="val 25986"/>
                <a:gd name="f746" fmla="val 53074"/>
                <a:gd name="f747" fmla="val 53613"/>
                <a:gd name="f748" fmla="val 26121"/>
                <a:gd name="f749" fmla="val 54737"/>
                <a:gd name="f750" fmla="val 26211"/>
                <a:gd name="f751" fmla="val 55277"/>
                <a:gd name="f752" fmla="val 26391"/>
                <a:gd name="f753" fmla="val 56378"/>
                <a:gd name="f754" fmla="val 26571"/>
                <a:gd name="f755" fmla="val 57480"/>
                <a:gd name="f756" fmla="val 56805"/>
                <a:gd name="f757" fmla="val 25559"/>
                <a:gd name="f758" fmla="val 56108"/>
                <a:gd name="f759" fmla="val 25109"/>
                <a:gd name="f760" fmla="val 55367"/>
                <a:gd name="f761" fmla="val 24682"/>
                <a:gd name="f762" fmla="val 54602"/>
                <a:gd name="f763" fmla="val 53816"/>
                <a:gd name="f764" fmla="val 53006"/>
                <a:gd name="f765" fmla="val 23558"/>
                <a:gd name="f766" fmla="val 52152"/>
                <a:gd name="f767" fmla="val 23244"/>
                <a:gd name="f768" fmla="val 50668"/>
                <a:gd name="f769" fmla="val 22884"/>
                <a:gd name="f770" fmla="val 50039"/>
                <a:gd name="f771" fmla="val 22727"/>
                <a:gd name="f772" fmla="val 49432"/>
                <a:gd name="f773" fmla="val 22614"/>
                <a:gd name="f774" fmla="val 48803"/>
                <a:gd name="f775" fmla="val 22502"/>
                <a:gd name="f776" fmla="val 48196"/>
                <a:gd name="f777" fmla="val 22300"/>
                <a:gd name="f778" fmla="val 46959"/>
                <a:gd name="f779" fmla="val 22232"/>
                <a:gd name="f780" fmla="val 46352"/>
                <a:gd name="f781" fmla="val 46060"/>
                <a:gd name="f782" fmla="val 45791"/>
                <a:gd name="f783" fmla="val 24345"/>
                <a:gd name="f784" fmla="val 45296"/>
                <a:gd name="f785" fmla="val 25447"/>
                <a:gd name="f786" fmla="val 44824"/>
                <a:gd name="f787" fmla="val 44307"/>
                <a:gd name="f788" fmla="val 27043"/>
                <a:gd name="f789" fmla="val 44037"/>
                <a:gd name="f790" fmla="val 28054"/>
                <a:gd name="f791" fmla="val 43430"/>
                <a:gd name="f792" fmla="val 43093"/>
                <a:gd name="f793" fmla="val 28976"/>
                <a:gd name="f794" fmla="val 42733"/>
                <a:gd name="f795" fmla="val 29380"/>
                <a:gd name="f796" fmla="val 42329"/>
                <a:gd name="f797" fmla="val 42104"/>
                <a:gd name="f798" fmla="val 29942"/>
                <a:gd name="f799" fmla="val 41632"/>
                <a:gd name="f800" fmla="val 41385"/>
                <a:gd name="f801" fmla="val 30280"/>
                <a:gd name="f802" fmla="val 30437"/>
                <a:gd name="f803" fmla="val 30572"/>
                <a:gd name="f804" fmla="val 40485"/>
                <a:gd name="f805" fmla="val 30729"/>
                <a:gd name="f806" fmla="val 39811"/>
                <a:gd name="f807" fmla="val 30954"/>
                <a:gd name="f808" fmla="val 39451"/>
                <a:gd name="f809" fmla="val 39092"/>
                <a:gd name="f810" fmla="val 31111"/>
                <a:gd name="f811" fmla="val 38732"/>
                <a:gd name="f812" fmla="val 31156"/>
                <a:gd name="f813" fmla="val 38350"/>
                <a:gd name="f814" fmla="val 37990"/>
                <a:gd name="f815" fmla="val 37631"/>
                <a:gd name="f816" fmla="val 31089"/>
                <a:gd name="f817" fmla="val 37293"/>
                <a:gd name="f818" fmla="val 30999"/>
                <a:gd name="f819" fmla="val 36956"/>
                <a:gd name="f820" fmla="val 36642"/>
                <a:gd name="f821" fmla="val 30684"/>
                <a:gd name="f822" fmla="val 30459"/>
                <a:gd name="f823" fmla="val 36057"/>
                <a:gd name="f824" fmla="val 30302"/>
                <a:gd name="f825" fmla="val 35900"/>
                <a:gd name="f826" fmla="val 30145"/>
                <a:gd name="f827" fmla="val 35765"/>
                <a:gd name="f828" fmla="val 29965"/>
                <a:gd name="f829" fmla="val 35630"/>
                <a:gd name="f830" fmla="val 29808"/>
                <a:gd name="f831" fmla="val 29628"/>
                <a:gd name="f832" fmla="val 35450"/>
                <a:gd name="f833" fmla="val 35360"/>
                <a:gd name="f834" fmla="val 29268"/>
                <a:gd name="f835" fmla="val 35315"/>
                <a:gd name="f836" fmla="val 29088"/>
                <a:gd name="f837" fmla="val 35270"/>
                <a:gd name="f838" fmla="val 28908"/>
                <a:gd name="f839" fmla="val 35248"/>
                <a:gd name="f840" fmla="val 35225"/>
                <a:gd name="f841" fmla="val 28369"/>
                <a:gd name="f842" fmla="val 27987"/>
                <a:gd name="f843" fmla="val 35293"/>
                <a:gd name="f844" fmla="val 27627"/>
                <a:gd name="f845" fmla="val 35383"/>
                <a:gd name="f846" fmla="val 27245"/>
                <a:gd name="f847" fmla="val 26908"/>
                <a:gd name="f848" fmla="val 35720"/>
                <a:gd name="f849" fmla="val 26548"/>
                <a:gd name="f850" fmla="val 35922"/>
                <a:gd name="f851" fmla="val 26233"/>
                <a:gd name="f852" fmla="val 36147"/>
                <a:gd name="f853" fmla="val 25919"/>
                <a:gd name="f854" fmla="val 25626"/>
                <a:gd name="f855" fmla="val 36664"/>
                <a:gd name="f856" fmla="val 25357"/>
                <a:gd name="f857" fmla="val 25132"/>
                <a:gd name="f858" fmla="val 37248"/>
                <a:gd name="f859" fmla="val 24660"/>
                <a:gd name="f860" fmla="val 37900"/>
                <a:gd name="f861" fmla="val 24233"/>
                <a:gd name="f862" fmla="val 38575"/>
                <a:gd name="f863" fmla="val 23806"/>
                <a:gd name="f864" fmla="val 39294"/>
                <a:gd name="f865" fmla="val 23424"/>
                <a:gd name="f866" fmla="val 40013"/>
                <a:gd name="f867" fmla="val 23041"/>
                <a:gd name="f868" fmla="val 40778"/>
                <a:gd name="f869" fmla="val 22704"/>
                <a:gd name="f870" fmla="val 41542"/>
                <a:gd name="f871" fmla="val 22007"/>
                <a:gd name="f872" fmla="val 37833"/>
                <a:gd name="f873" fmla="val 35405"/>
                <a:gd name="f874" fmla="val 34214"/>
                <a:gd name="f875" fmla="val 22097"/>
                <a:gd name="f876" fmla="val 34169"/>
                <a:gd name="f877" fmla="val 33877"/>
                <a:gd name="f878" fmla="val 33067"/>
                <a:gd name="f879" fmla="val 25065"/>
                <a:gd name="f880" fmla="val 25896"/>
                <a:gd name="f881" fmla="val 32056"/>
                <a:gd name="f882" fmla="val 26728"/>
                <a:gd name="f883" fmla="val 31471"/>
                <a:gd name="f884" fmla="val 27919"/>
                <a:gd name="f885" fmla="val 30527"/>
                <a:gd name="f886" fmla="val 30190"/>
                <a:gd name="f887" fmla="val 28661"/>
                <a:gd name="f888" fmla="val 29853"/>
                <a:gd name="f889" fmla="val 29516"/>
                <a:gd name="f890" fmla="val 29291"/>
                <a:gd name="f891" fmla="val 28819"/>
                <a:gd name="f892" fmla="val 28459"/>
                <a:gd name="f893" fmla="val 30077"/>
                <a:gd name="f894" fmla="val 28099"/>
                <a:gd name="f895" fmla="val 27020"/>
                <a:gd name="f896" fmla="val 30617"/>
                <a:gd name="f897" fmla="val 26661"/>
                <a:gd name="f898" fmla="val 30662"/>
                <a:gd name="f899" fmla="val 30594"/>
                <a:gd name="f900" fmla="val 25604"/>
                <a:gd name="f901" fmla="val 30482"/>
                <a:gd name="f902" fmla="val 25245"/>
                <a:gd name="f903" fmla="val 30325"/>
                <a:gd name="f904" fmla="val 24907"/>
                <a:gd name="f905" fmla="val 24368"/>
                <a:gd name="f906" fmla="val 24166"/>
                <a:gd name="f907" fmla="val 23851"/>
                <a:gd name="f908" fmla="val 23716"/>
                <a:gd name="f909" fmla="val 29043"/>
                <a:gd name="f910" fmla="val 23604"/>
                <a:gd name="f911" fmla="val 28863"/>
                <a:gd name="f912" fmla="val 23491"/>
                <a:gd name="f913" fmla="val 23401"/>
                <a:gd name="f914" fmla="val 23334"/>
                <a:gd name="f915" fmla="val 28279"/>
                <a:gd name="f916" fmla="val 23289"/>
                <a:gd name="f917" fmla="val 28077"/>
                <a:gd name="f918" fmla="val 27874"/>
                <a:gd name="f919" fmla="val 23222"/>
                <a:gd name="f920" fmla="val 23199"/>
                <a:gd name="f921" fmla="val 27470"/>
                <a:gd name="f922" fmla="val 23356"/>
                <a:gd name="f923" fmla="val 26256"/>
                <a:gd name="f924" fmla="val 23671"/>
                <a:gd name="f925" fmla="val 25154"/>
                <a:gd name="f926" fmla="val 24795"/>
                <a:gd name="f927" fmla="val 25469"/>
                <a:gd name="f928" fmla="val 25807"/>
                <a:gd name="f929" fmla="val 23379"/>
                <a:gd name="f930" fmla="val 23019"/>
                <a:gd name="f931" fmla="val 22412"/>
                <a:gd name="f932" fmla="val 28796"/>
                <a:gd name="f933" fmla="val 22142"/>
                <a:gd name="f934" fmla="val 21917"/>
                <a:gd name="f935" fmla="val 30370"/>
                <a:gd name="f936" fmla="val 21693"/>
                <a:gd name="f937" fmla="val 31179"/>
                <a:gd name="f938" fmla="val 21535"/>
                <a:gd name="f939" fmla="val 21355"/>
                <a:gd name="f940" fmla="val 21131"/>
                <a:gd name="f941" fmla="val 28234"/>
                <a:gd name="f942" fmla="val 20906"/>
                <a:gd name="f943" fmla="val 20636"/>
                <a:gd name="f944" fmla="val 20366"/>
                <a:gd name="f945" fmla="val 24413"/>
                <a:gd name="f946" fmla="val 19715"/>
                <a:gd name="f947" fmla="val 19804"/>
                <a:gd name="f948" fmla="val 23177"/>
                <a:gd name="f949" fmla="val 21176"/>
                <a:gd name="f950" fmla="val 21513"/>
                <a:gd name="f951" fmla="val 21962"/>
                <a:gd name="f952" fmla="val 22794"/>
                <a:gd name="f953" fmla="val 18973"/>
                <a:gd name="f954" fmla="val 18299"/>
                <a:gd name="f955" fmla="val 17624"/>
                <a:gd name="f956" fmla="val 23873"/>
                <a:gd name="f957" fmla="val 24165"/>
                <a:gd name="f958" fmla="val 15758"/>
                <a:gd name="f959" fmla="val 24750"/>
                <a:gd name="f960" fmla="val 14477"/>
                <a:gd name="f961" fmla="val 24840"/>
                <a:gd name="f962" fmla="val 14095"/>
                <a:gd name="f963" fmla="val 13690"/>
                <a:gd name="f964" fmla="val 24952"/>
                <a:gd name="f965" fmla="val 13286"/>
                <a:gd name="f966" fmla="val 24975"/>
                <a:gd name="f967" fmla="val 12859"/>
                <a:gd name="f968" fmla="val 12049"/>
                <a:gd name="f969" fmla="val 11667"/>
                <a:gd name="f970" fmla="val 10925"/>
                <a:gd name="f971" fmla="val 10431"/>
                <a:gd name="f972" fmla="val 24300"/>
                <a:gd name="f973" fmla="val 10296"/>
                <a:gd name="f974" fmla="val 10139"/>
                <a:gd name="f975" fmla="val 24030"/>
                <a:gd name="f976" fmla="val 9891"/>
                <a:gd name="f977" fmla="val 23513"/>
                <a:gd name="f978" fmla="val 23311"/>
                <a:gd name="f979" fmla="val 23131"/>
                <a:gd name="f980" fmla="val 22929"/>
                <a:gd name="f981" fmla="val 9442"/>
                <a:gd name="f982" fmla="val 22547"/>
                <a:gd name="f983" fmla="val 9419"/>
                <a:gd name="f984" fmla="val 22187"/>
                <a:gd name="f985" fmla="val 21850"/>
                <a:gd name="f986" fmla="val 9487"/>
                <a:gd name="f987" fmla="val 21198"/>
                <a:gd name="f988" fmla="val 20883"/>
                <a:gd name="f989" fmla="val 9936"/>
                <a:gd name="f990" fmla="val 20591"/>
                <a:gd name="f991" fmla="val 10184"/>
                <a:gd name="f992" fmla="val 20321"/>
                <a:gd name="f993" fmla="val 19580"/>
                <a:gd name="f994" fmla="val 18838"/>
                <a:gd name="f995" fmla="val 12611"/>
                <a:gd name="f996" fmla="val 18725"/>
                <a:gd name="f997" fmla="val 18591"/>
                <a:gd name="f998" fmla="val 18366"/>
                <a:gd name="f999" fmla="val 14702"/>
                <a:gd name="f1000" fmla="val 17894"/>
                <a:gd name="f1001" fmla="val 15534"/>
                <a:gd name="f1002" fmla="val 16365"/>
                <a:gd name="f1003" fmla="val 17557"/>
                <a:gd name="f1004" fmla="val 17085"/>
                <a:gd name="f1005" fmla="val 17467"/>
                <a:gd name="f1006" fmla="val 17647"/>
                <a:gd name="f1007" fmla="val 17444"/>
                <a:gd name="f1008" fmla="val 17961"/>
                <a:gd name="f1009" fmla="val 17377"/>
                <a:gd name="f1010" fmla="val 16837"/>
                <a:gd name="f1011" fmla="val 16186"/>
                <a:gd name="f1012" fmla="val 16185"/>
                <a:gd name="f1013" fmla="val 15848"/>
                <a:gd name="f1014" fmla="val 14500"/>
                <a:gd name="f1015" fmla="val 15084"/>
                <a:gd name="f1016" fmla="val 15264"/>
                <a:gd name="f1017" fmla="val 12926"/>
                <a:gd name="f1018" fmla="val 15533"/>
                <a:gd name="f1019" fmla="val 12634"/>
                <a:gd name="f1020" fmla="val 15781"/>
                <a:gd name="f1021" fmla="val 12274"/>
                <a:gd name="f1022" fmla="val 16005"/>
                <a:gd name="f1023" fmla="val 11892"/>
                <a:gd name="f1024" fmla="val 16590"/>
                <a:gd name="f1025" fmla="val 16905"/>
                <a:gd name="f1026" fmla="val 17040"/>
                <a:gd name="f1027" fmla="val 8992"/>
                <a:gd name="f1028" fmla="val 8453"/>
                <a:gd name="f1029" fmla="val 7891"/>
                <a:gd name="f1030" fmla="val 17287"/>
                <a:gd name="f1031" fmla="val 17332"/>
                <a:gd name="f1032" fmla="val 6767"/>
                <a:gd name="f1033" fmla="val 17354"/>
                <a:gd name="f1034" fmla="val 6205"/>
                <a:gd name="f1035" fmla="val 5643"/>
                <a:gd name="f1036" fmla="val 5081"/>
                <a:gd name="f1037" fmla="val 4541"/>
                <a:gd name="f1038" fmla="val 4002"/>
                <a:gd name="f1039" fmla="val 17107"/>
                <a:gd name="f1040" fmla="val 3507"/>
                <a:gd name="f1041" fmla="val 16995"/>
                <a:gd name="f1042" fmla="val 3013"/>
                <a:gd name="f1043" fmla="val 2541"/>
                <a:gd name="f1044" fmla="val 16657"/>
                <a:gd name="f1045" fmla="val 2114"/>
                <a:gd name="f1046" fmla="val 16455"/>
                <a:gd name="f1047" fmla="val 1709"/>
                <a:gd name="f1048" fmla="val 1349"/>
                <a:gd name="f1049" fmla="val 1012"/>
                <a:gd name="f1050" fmla="val 15691"/>
                <a:gd name="f1051" fmla="val 720"/>
                <a:gd name="f1052" fmla="val 15376"/>
                <a:gd name="f1053" fmla="val 473"/>
                <a:gd name="f1054" fmla="val 15196"/>
                <a:gd name="f1055" fmla="val 270"/>
                <a:gd name="f1056" fmla="val 14837"/>
                <a:gd name="f1057" fmla="val 203"/>
                <a:gd name="f1058" fmla="val 135"/>
                <a:gd name="f1059" fmla="val 14454"/>
                <a:gd name="f1060" fmla="val 14252"/>
                <a:gd name="f1061" fmla="val 13803"/>
                <a:gd name="f1062" fmla="*/ f2 1 36394"/>
                <a:gd name="f1063" fmla="*/ f3 1 66314"/>
                <a:gd name="f1064" fmla="+- f6 0 f4"/>
                <a:gd name="f1065" fmla="+- f5 0 f4"/>
                <a:gd name="f1066" fmla="*/ f1065 1 36394"/>
                <a:gd name="f1067" fmla="*/ f1064 1 66314"/>
                <a:gd name="f1068" fmla="*/ f4 1 f1066"/>
                <a:gd name="f1069" fmla="*/ f5 1 f1066"/>
                <a:gd name="f1070" fmla="*/ f4 1 f1067"/>
                <a:gd name="f1071" fmla="*/ f6 1 f1067"/>
                <a:gd name="f1072" fmla="*/ f1068 f1062 1"/>
                <a:gd name="f1073" fmla="*/ f1069 f1062 1"/>
                <a:gd name="f1074" fmla="*/ f1071 f1063 1"/>
                <a:gd name="f1075" fmla="*/ f1070 f1063 1"/>
              </a:gdLst>
              <a:ahLst/>
              <a:cxnLst>
                <a:cxn ang="3cd4">
                  <a:pos x="hc" y="t"/>
                </a:cxn>
                <a:cxn ang="0">
                  <a:pos x="r" y="vc"/>
                </a:cxn>
                <a:cxn ang="cd4">
                  <a:pos x="hc" y="b"/>
                </a:cxn>
                <a:cxn ang="cd2">
                  <a:pos x="l" y="vc"/>
                </a:cxn>
              </a:cxnLst>
              <a:rect l="f1072" t="f1075" r="f1073" b="f1074"/>
              <a:pathLst>
                <a:path w="36394" h="66314">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37" y="f42"/>
                  </a:lnTo>
                  <a:lnTo>
                    <a:pt x="f33" y="f43"/>
                  </a:lnTo>
                  <a:lnTo>
                    <a:pt x="f44" y="f45"/>
                  </a:lnTo>
                  <a:lnTo>
                    <a:pt x="f2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72"/>
                  </a:lnTo>
                  <a:lnTo>
                    <a:pt x="f73" y="f74"/>
                  </a:lnTo>
                  <a:lnTo>
                    <a:pt x="f28" y="f75"/>
                  </a:lnTo>
                  <a:lnTo>
                    <a:pt x="f76" y="f77"/>
                  </a:lnTo>
                  <a:lnTo>
                    <a:pt x="f78" y="f58"/>
                  </a:lnTo>
                  <a:lnTo>
                    <a:pt x="f79" y="f56"/>
                  </a:lnTo>
                  <a:lnTo>
                    <a:pt x="f80" y="f54"/>
                  </a:lnTo>
                  <a:lnTo>
                    <a:pt x="f81" y="f82"/>
                  </a:lnTo>
                  <a:lnTo>
                    <a:pt x="f83" y="f84"/>
                  </a:lnTo>
                  <a:lnTo>
                    <a:pt x="f85" y="f33"/>
                  </a:lnTo>
                  <a:lnTo>
                    <a:pt x="f86" y="f29"/>
                  </a:lnTo>
                  <a:lnTo>
                    <a:pt x="f1" y="f87"/>
                  </a:lnTo>
                  <a:lnTo>
                    <a:pt x="f12" y="f88"/>
                  </a:lnTo>
                  <a:lnTo>
                    <a:pt x="f89" y="f90"/>
                  </a:lnTo>
                  <a:lnTo>
                    <a:pt x="f91" y="f51"/>
                  </a:lnTo>
                  <a:lnTo>
                    <a:pt x="f91" y="f92"/>
                  </a:lnTo>
                  <a:lnTo>
                    <a:pt x="f4" y="f93"/>
                  </a:lnTo>
                  <a:lnTo>
                    <a:pt x="f91" y="f94"/>
                  </a:lnTo>
                  <a:lnTo>
                    <a:pt x="f95" y="f96"/>
                  </a:lnTo>
                  <a:lnTo>
                    <a:pt x="f97" y="f98"/>
                  </a:lnTo>
                  <a:lnTo>
                    <a:pt x="f99" y="f100"/>
                  </a:lnTo>
                  <a:lnTo>
                    <a:pt x="f85" y="f101"/>
                  </a:lnTo>
                  <a:lnTo>
                    <a:pt x="f16" y="f102"/>
                  </a:lnTo>
                  <a:lnTo>
                    <a:pt x="f103" y="f104"/>
                  </a:lnTo>
                  <a:lnTo>
                    <a:pt x="f18" y="f105"/>
                  </a:lnTo>
                  <a:lnTo>
                    <a:pt x="f106" y="f107"/>
                  </a:lnTo>
                  <a:lnTo>
                    <a:pt x="f20" y="f108"/>
                  </a:lnTo>
                  <a:lnTo>
                    <a:pt x="f109" y="f110"/>
                  </a:lnTo>
                  <a:lnTo>
                    <a:pt x="f111" y="f112"/>
                  </a:lnTo>
                  <a:lnTo>
                    <a:pt x="f113" y="f114"/>
                  </a:lnTo>
                  <a:lnTo>
                    <a:pt x="f115" y="f116"/>
                  </a:lnTo>
                  <a:lnTo>
                    <a:pt x="f117" y="f118"/>
                  </a:lnTo>
                  <a:lnTo>
                    <a:pt x="f119" y="f120"/>
                  </a:lnTo>
                  <a:lnTo>
                    <a:pt x="f121" y="f122"/>
                  </a:lnTo>
                  <a:lnTo>
                    <a:pt x="f123" y="f124"/>
                  </a:lnTo>
                  <a:lnTo>
                    <a:pt x="f40" y="f125"/>
                  </a:lnTo>
                  <a:lnTo>
                    <a:pt x="f126" y="f124"/>
                  </a:lnTo>
                  <a:lnTo>
                    <a:pt x="f127" y="f122"/>
                  </a:lnTo>
                  <a:lnTo>
                    <a:pt x="f128" y="f129"/>
                  </a:lnTo>
                  <a:lnTo>
                    <a:pt x="f130" y="f131"/>
                  </a:lnTo>
                  <a:lnTo>
                    <a:pt x="f132" y="f133"/>
                  </a:lnTo>
                  <a:lnTo>
                    <a:pt x="f134" y="f135"/>
                  </a:lnTo>
                  <a:lnTo>
                    <a:pt x="f136" y="f110"/>
                  </a:lnTo>
                  <a:lnTo>
                    <a:pt x="f25" y="f137"/>
                  </a:lnTo>
                  <a:lnTo>
                    <a:pt x="f17" y="f138"/>
                  </a:lnTo>
                  <a:lnTo>
                    <a:pt x="f139" y="f140"/>
                  </a:lnTo>
                  <a:lnTo>
                    <a:pt x="f141" y="f142"/>
                  </a:lnTo>
                  <a:lnTo>
                    <a:pt x="f143" y="f144"/>
                  </a:lnTo>
                  <a:lnTo>
                    <a:pt x="f145" y="f105"/>
                  </a:lnTo>
                  <a:lnTo>
                    <a:pt x="f146" y="f147"/>
                  </a:lnTo>
                  <a:lnTo>
                    <a:pt x="f148" y="f133"/>
                  </a:lnTo>
                  <a:lnTo>
                    <a:pt x="f135" y="f149"/>
                  </a:lnTo>
                  <a:lnTo>
                    <a:pt x="f150" y="f151"/>
                  </a:lnTo>
                  <a:lnTo>
                    <a:pt x="f124" y="f152"/>
                  </a:lnTo>
                  <a:lnTo>
                    <a:pt x="f153" y="f154"/>
                  </a:lnTo>
                  <a:lnTo>
                    <a:pt x="f155" y="f156"/>
                  </a:lnTo>
                  <a:lnTo>
                    <a:pt x="f157" y="f158"/>
                  </a:lnTo>
                  <a:lnTo>
                    <a:pt x="f159" y="f160"/>
                  </a:lnTo>
                  <a:lnTo>
                    <a:pt x="f161" y="f162"/>
                  </a:lnTo>
                  <a:lnTo>
                    <a:pt x="f163" y="f164"/>
                  </a:lnTo>
                  <a:lnTo>
                    <a:pt x="f165" y="f166"/>
                  </a:lnTo>
                  <a:lnTo>
                    <a:pt x="f167" y="f168"/>
                  </a:lnTo>
                  <a:lnTo>
                    <a:pt x="f169" y="f170"/>
                  </a:lnTo>
                  <a:lnTo>
                    <a:pt x="f152" y="f171"/>
                  </a:lnTo>
                  <a:lnTo>
                    <a:pt x="f172" y="f173"/>
                  </a:lnTo>
                  <a:lnTo>
                    <a:pt x="f174" y="f175"/>
                  </a:lnTo>
                  <a:lnTo>
                    <a:pt x="f147" y="f176"/>
                  </a:lnTo>
                  <a:lnTo>
                    <a:pt x="f104" y="f177"/>
                  </a:lnTo>
                  <a:lnTo>
                    <a:pt x="f178" y="f179"/>
                  </a:lnTo>
                  <a:lnTo>
                    <a:pt x="f180" y="f181"/>
                  </a:lnTo>
                  <a:lnTo>
                    <a:pt x="f182" y="f183"/>
                  </a:lnTo>
                  <a:lnTo>
                    <a:pt x="f184" y="f185"/>
                  </a:lnTo>
                  <a:lnTo>
                    <a:pt x="f186" y="f185"/>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164"/>
                  </a:lnTo>
                  <a:lnTo>
                    <a:pt x="f208" y="f209"/>
                  </a:lnTo>
                  <a:lnTo>
                    <a:pt x="f210" y="f211"/>
                  </a:lnTo>
                  <a:lnTo>
                    <a:pt x="f212" y="f213"/>
                  </a:lnTo>
                  <a:lnTo>
                    <a:pt x="f214" y="f215"/>
                  </a:lnTo>
                  <a:lnTo>
                    <a:pt x="f216" y="f217"/>
                  </a:lnTo>
                  <a:lnTo>
                    <a:pt x="f214" y="f218"/>
                  </a:lnTo>
                  <a:lnTo>
                    <a:pt x="f212" y="f219"/>
                  </a:lnTo>
                  <a:lnTo>
                    <a:pt x="f220" y="f221"/>
                  </a:lnTo>
                  <a:lnTo>
                    <a:pt x="f222" y="f223"/>
                  </a:lnTo>
                  <a:lnTo>
                    <a:pt x="f207" y="f224"/>
                  </a:lnTo>
                  <a:lnTo>
                    <a:pt x="f225" y="f226"/>
                  </a:lnTo>
                  <a:lnTo>
                    <a:pt x="f201" y="f227"/>
                  </a:lnTo>
                  <a:lnTo>
                    <a:pt x="f199" y="f228"/>
                  </a:lnTo>
                  <a:lnTo>
                    <a:pt x="f229" y="f230"/>
                  </a:lnTo>
                  <a:lnTo>
                    <a:pt x="f231" y="f232"/>
                  </a:lnTo>
                  <a:lnTo>
                    <a:pt x="f233" y="f234"/>
                  </a:lnTo>
                  <a:lnTo>
                    <a:pt x="f235" y="f236"/>
                  </a:lnTo>
                  <a:lnTo>
                    <a:pt x="f237" y="f238"/>
                  </a:lnTo>
                  <a:lnTo>
                    <a:pt x="f187" y="f239"/>
                  </a:lnTo>
                  <a:lnTo>
                    <a:pt x="f240" y="f241"/>
                  </a:lnTo>
                  <a:lnTo>
                    <a:pt x="f242" y="f243"/>
                  </a:lnTo>
                  <a:lnTo>
                    <a:pt x="f244" y="f245"/>
                  </a:lnTo>
                  <a:lnTo>
                    <a:pt x="f246" y="f247"/>
                  </a:lnTo>
                  <a:lnTo>
                    <a:pt x="f11" y="f248"/>
                  </a:lnTo>
                  <a:lnTo>
                    <a:pt x="f249" y="f250"/>
                  </a:lnTo>
                  <a:lnTo>
                    <a:pt x="f146" y="f251"/>
                  </a:lnTo>
                  <a:lnTo>
                    <a:pt x="f252" y="f253"/>
                  </a:lnTo>
                  <a:lnTo>
                    <a:pt x="f174" y="f254"/>
                  </a:lnTo>
                  <a:lnTo>
                    <a:pt x="f255" y="f254"/>
                  </a:lnTo>
                  <a:lnTo>
                    <a:pt x="f256" y="f253"/>
                  </a:lnTo>
                  <a:lnTo>
                    <a:pt x="f257" y="f258"/>
                  </a:lnTo>
                  <a:lnTo>
                    <a:pt x="f259" y="f260"/>
                  </a:lnTo>
                  <a:lnTo>
                    <a:pt x="f261" y="f247"/>
                  </a:lnTo>
                  <a:lnTo>
                    <a:pt x="f156" y="f262"/>
                  </a:lnTo>
                  <a:lnTo>
                    <a:pt x="f263" y="f264"/>
                  </a:lnTo>
                  <a:lnTo>
                    <a:pt x="f265" y="f266"/>
                  </a:lnTo>
                  <a:lnTo>
                    <a:pt x="f267" y="f268"/>
                  </a:lnTo>
                  <a:lnTo>
                    <a:pt x="f269" y="f270"/>
                  </a:lnTo>
                  <a:lnTo>
                    <a:pt x="f196" y="f271"/>
                  </a:lnTo>
                  <a:lnTo>
                    <a:pt x="f160" y="f272"/>
                  </a:lnTo>
                  <a:lnTo>
                    <a:pt x="f273" y="f274"/>
                  </a:lnTo>
                  <a:lnTo>
                    <a:pt x="f275" y="f276"/>
                  </a:lnTo>
                  <a:lnTo>
                    <a:pt x="f204" y="f277"/>
                  </a:lnTo>
                  <a:lnTo>
                    <a:pt x="f278" y="f279"/>
                  </a:lnTo>
                  <a:lnTo>
                    <a:pt x="f280" y="f281"/>
                  </a:lnTo>
                  <a:lnTo>
                    <a:pt x="f168" y="f282"/>
                  </a:lnTo>
                  <a:lnTo>
                    <a:pt x="f283" y="f284"/>
                  </a:lnTo>
                  <a:lnTo>
                    <a:pt x="f285" y="f286"/>
                  </a:lnTo>
                  <a:lnTo>
                    <a:pt x="f287" y="f288"/>
                  </a:lnTo>
                  <a:lnTo>
                    <a:pt x="f289" y="f290"/>
                  </a:lnTo>
                  <a:lnTo>
                    <a:pt x="f291" y="f292"/>
                  </a:lnTo>
                  <a:lnTo>
                    <a:pt x="f293" y="f294"/>
                  </a:lnTo>
                  <a:lnTo>
                    <a:pt x="f295" y="f296"/>
                  </a:lnTo>
                  <a:lnTo>
                    <a:pt x="f297" y="f276"/>
                  </a:lnTo>
                  <a:lnTo>
                    <a:pt x="f298" y="f299"/>
                  </a:lnTo>
                  <a:lnTo>
                    <a:pt x="f300" y="f301"/>
                  </a:lnTo>
                  <a:lnTo>
                    <a:pt x="f302" y="f303"/>
                  </a:lnTo>
                  <a:lnTo>
                    <a:pt x="f304" y="f305"/>
                  </a:lnTo>
                  <a:lnTo>
                    <a:pt x="f306" y="f307"/>
                  </a:lnTo>
                  <a:lnTo>
                    <a:pt x="f308" y="f309"/>
                  </a:lnTo>
                  <a:lnTo>
                    <a:pt x="f152" y="f310"/>
                  </a:lnTo>
                  <a:lnTo>
                    <a:pt x="f311" y="f312"/>
                  </a:lnTo>
                  <a:lnTo>
                    <a:pt x="f313" y="f314"/>
                  </a:lnTo>
                  <a:lnTo>
                    <a:pt x="f120" y="f315"/>
                  </a:lnTo>
                  <a:lnTo>
                    <a:pt x="f316" y="f317"/>
                  </a:lnTo>
                  <a:lnTo>
                    <a:pt x="f110" y="f318"/>
                  </a:lnTo>
                  <a:lnTo>
                    <a:pt x="f105" y="f272"/>
                  </a:lnTo>
                  <a:lnTo>
                    <a:pt x="f145" y="f272"/>
                  </a:lnTo>
                  <a:lnTo>
                    <a:pt x="f143" y="f318"/>
                  </a:lnTo>
                  <a:lnTo>
                    <a:pt x="f319" y="f317"/>
                  </a:lnTo>
                  <a:lnTo>
                    <a:pt x="f320" y="f321"/>
                  </a:lnTo>
                  <a:lnTo>
                    <a:pt x="f322" y="f323"/>
                  </a:lnTo>
                  <a:lnTo>
                    <a:pt x="f324" y="f325"/>
                  </a:lnTo>
                  <a:lnTo>
                    <a:pt x="f326" y="f327"/>
                  </a:lnTo>
                  <a:lnTo>
                    <a:pt x="f23" y="f328"/>
                  </a:lnTo>
                  <a:lnTo>
                    <a:pt x="f329" y="f330"/>
                  </a:lnTo>
                  <a:lnTo>
                    <a:pt x="f87" y="f303"/>
                  </a:lnTo>
                  <a:lnTo>
                    <a:pt x="f331" y="f332"/>
                  </a:lnTo>
                  <a:lnTo>
                    <a:pt x="f333" y="f334"/>
                  </a:lnTo>
                  <a:lnTo>
                    <a:pt x="f53" y="f335"/>
                  </a:lnTo>
                  <a:lnTo>
                    <a:pt x="f35" y="f336"/>
                  </a:lnTo>
                  <a:lnTo>
                    <a:pt x="f39" y="f337"/>
                  </a:lnTo>
                  <a:lnTo>
                    <a:pt x="f84" y="f338"/>
                  </a:lnTo>
                  <a:lnTo>
                    <a:pt x="f84" y="f339"/>
                  </a:lnTo>
                  <a:lnTo>
                    <a:pt x="f340" y="f341"/>
                  </a:lnTo>
                  <a:lnTo>
                    <a:pt x="f84" y="f342"/>
                  </a:lnTo>
                  <a:lnTo>
                    <a:pt x="f37" y="f343"/>
                  </a:lnTo>
                  <a:lnTo>
                    <a:pt x="f53" y="f344"/>
                  </a:lnTo>
                  <a:lnTo>
                    <a:pt x="f331" y="f345"/>
                  </a:lnTo>
                  <a:lnTo>
                    <a:pt x="f329" y="f346"/>
                  </a:lnTo>
                  <a:lnTo>
                    <a:pt x="f90" y="f347"/>
                  </a:lnTo>
                  <a:lnTo>
                    <a:pt x="f348" y="f349"/>
                  </a:lnTo>
                  <a:lnTo>
                    <a:pt x="f350" y="f351"/>
                  </a:lnTo>
                  <a:lnTo>
                    <a:pt x="f246" y="f352"/>
                  </a:lnTo>
                  <a:lnTo>
                    <a:pt x="f353" y="f354"/>
                  </a:lnTo>
                  <a:lnTo>
                    <a:pt x="f355" y="f356"/>
                  </a:lnTo>
                  <a:lnTo>
                    <a:pt x="f357" y="f358"/>
                  </a:lnTo>
                  <a:lnTo>
                    <a:pt x="f359" y="f360"/>
                  </a:lnTo>
                  <a:lnTo>
                    <a:pt x="f105" y="f361"/>
                  </a:lnTo>
                  <a:lnTo>
                    <a:pt x="f362" y="f363"/>
                  </a:lnTo>
                  <a:lnTo>
                    <a:pt x="f364" y="f365"/>
                  </a:lnTo>
                  <a:lnTo>
                    <a:pt x="f366" y="f367"/>
                  </a:lnTo>
                  <a:lnTo>
                    <a:pt x="f368" y="f369"/>
                  </a:lnTo>
                  <a:lnTo>
                    <a:pt x="f370" y="f371"/>
                  </a:lnTo>
                  <a:lnTo>
                    <a:pt x="f372" y="f373"/>
                  </a:lnTo>
                  <a:lnTo>
                    <a:pt x="f261" y="f374"/>
                  </a:lnTo>
                  <a:lnTo>
                    <a:pt x="f375" y="f376"/>
                  </a:lnTo>
                  <a:lnTo>
                    <a:pt x="f377" y="f378"/>
                  </a:lnTo>
                  <a:lnTo>
                    <a:pt x="f291" y="f379"/>
                  </a:lnTo>
                  <a:lnTo>
                    <a:pt x="f380" y="f381"/>
                  </a:lnTo>
                  <a:lnTo>
                    <a:pt x="f273" y="f382"/>
                  </a:lnTo>
                  <a:lnTo>
                    <a:pt x="f383" y="f384"/>
                  </a:lnTo>
                  <a:lnTo>
                    <a:pt x="f162" y="f385"/>
                  </a:lnTo>
                  <a:lnTo>
                    <a:pt x="f209" y="f386"/>
                  </a:lnTo>
                  <a:lnTo>
                    <a:pt x="f387" y="f388"/>
                  </a:lnTo>
                  <a:lnTo>
                    <a:pt x="f389" y="f390"/>
                  </a:lnTo>
                  <a:lnTo>
                    <a:pt x="f389" y="f391"/>
                  </a:lnTo>
                  <a:lnTo>
                    <a:pt x="f389" y="f392"/>
                  </a:lnTo>
                  <a:lnTo>
                    <a:pt x="f393" y="f394"/>
                  </a:lnTo>
                  <a:lnTo>
                    <a:pt x="f395" y="f396"/>
                  </a:lnTo>
                  <a:lnTo>
                    <a:pt x="f397" y="f398"/>
                  </a:lnTo>
                  <a:lnTo>
                    <a:pt x="f160" y="f399"/>
                  </a:lnTo>
                  <a:lnTo>
                    <a:pt x="f400" y="f401"/>
                  </a:lnTo>
                  <a:lnTo>
                    <a:pt x="f188" y="f402"/>
                  </a:lnTo>
                  <a:lnTo>
                    <a:pt x="f403" y="f404"/>
                  </a:lnTo>
                  <a:lnTo>
                    <a:pt x="f295" y="f405"/>
                  </a:lnTo>
                  <a:lnTo>
                    <a:pt x="f406" y="f407"/>
                  </a:lnTo>
                  <a:lnTo>
                    <a:pt x="f408" y="f409"/>
                  </a:lnTo>
                  <a:lnTo>
                    <a:pt x="f410" y="f411"/>
                  </a:lnTo>
                  <a:lnTo>
                    <a:pt x="f412" y="f413"/>
                  </a:lnTo>
                  <a:lnTo>
                    <a:pt x="f414" y="f415"/>
                  </a:lnTo>
                  <a:lnTo>
                    <a:pt x="f372" y="f416"/>
                  </a:lnTo>
                  <a:lnTo>
                    <a:pt x="f417" y="f418"/>
                  </a:lnTo>
                  <a:lnTo>
                    <a:pt x="f419" y="f420"/>
                  </a:lnTo>
                  <a:lnTo>
                    <a:pt x="f421" y="f422"/>
                  </a:lnTo>
                  <a:lnTo>
                    <a:pt x="f423" y="f424"/>
                  </a:lnTo>
                  <a:lnTo>
                    <a:pt x="f147" y="f425"/>
                  </a:lnTo>
                  <a:lnTo>
                    <a:pt x="f105" y="f426"/>
                  </a:lnTo>
                  <a:lnTo>
                    <a:pt x="f427" y="f428"/>
                  </a:lnTo>
                  <a:lnTo>
                    <a:pt x="f98" y="f428"/>
                  </a:lnTo>
                  <a:lnTo>
                    <a:pt x="f429" y="f426"/>
                  </a:lnTo>
                  <a:lnTo>
                    <a:pt x="f430" y="f431"/>
                  </a:lnTo>
                  <a:lnTo>
                    <a:pt x="f432" y="f422"/>
                  </a:lnTo>
                  <a:lnTo>
                    <a:pt x="f25" y="f433"/>
                  </a:lnTo>
                  <a:lnTo>
                    <a:pt x="f434" y="f435"/>
                  </a:lnTo>
                  <a:lnTo>
                    <a:pt x="f31" y="f436"/>
                  </a:lnTo>
                  <a:lnTo>
                    <a:pt x="f37" y="f437"/>
                  </a:lnTo>
                  <a:lnTo>
                    <a:pt x="f438" y="f439"/>
                  </a:lnTo>
                  <a:lnTo>
                    <a:pt x="f440" y="f441"/>
                  </a:lnTo>
                  <a:lnTo>
                    <a:pt x="f442" y="f443"/>
                  </a:lnTo>
                  <a:lnTo>
                    <a:pt x="f444" y="f409"/>
                  </a:lnTo>
                  <a:lnTo>
                    <a:pt x="f56" y="f407"/>
                  </a:lnTo>
                  <a:lnTo>
                    <a:pt x="f445" y="f446"/>
                  </a:lnTo>
                  <a:lnTo>
                    <a:pt x="f447" y="f448"/>
                  </a:lnTo>
                  <a:lnTo>
                    <a:pt x="f449" y="f450"/>
                  </a:lnTo>
                  <a:lnTo>
                    <a:pt x="f451" y="f452"/>
                  </a:lnTo>
                  <a:lnTo>
                    <a:pt x="f451" y="f453"/>
                  </a:lnTo>
                  <a:lnTo>
                    <a:pt x="f449" y="f454"/>
                  </a:lnTo>
                  <a:lnTo>
                    <a:pt x="f447" y="f455"/>
                  </a:lnTo>
                  <a:lnTo>
                    <a:pt x="f445" y="f456"/>
                  </a:lnTo>
                  <a:lnTo>
                    <a:pt x="f444" y="f457"/>
                  </a:lnTo>
                  <a:lnTo>
                    <a:pt x="f440" y="f458"/>
                  </a:lnTo>
                  <a:lnTo>
                    <a:pt x="f459" y="f460"/>
                  </a:lnTo>
                  <a:lnTo>
                    <a:pt x="f29" y="f461"/>
                  </a:lnTo>
                  <a:lnTo>
                    <a:pt x="f47" y="f462"/>
                  </a:lnTo>
                  <a:lnTo>
                    <a:pt x="f21" y="f463"/>
                  </a:lnTo>
                  <a:lnTo>
                    <a:pt x="f430" y="f464"/>
                  </a:lnTo>
                  <a:lnTo>
                    <a:pt x="f15" y="f465"/>
                  </a:lnTo>
                  <a:lnTo>
                    <a:pt x="f139" y="f466"/>
                  </a:lnTo>
                  <a:lnTo>
                    <a:pt x="f467" y="f468"/>
                  </a:lnTo>
                  <a:lnTo>
                    <a:pt x="f357" y="f469"/>
                  </a:lnTo>
                  <a:lnTo>
                    <a:pt x="f470" y="f471"/>
                  </a:lnTo>
                  <a:lnTo>
                    <a:pt x="f472" y="f473"/>
                  </a:lnTo>
                  <a:lnTo>
                    <a:pt x="f474" y="f475"/>
                  </a:lnTo>
                  <a:lnTo>
                    <a:pt x="f151" y="f476"/>
                  </a:lnTo>
                  <a:lnTo>
                    <a:pt x="f477" y="f478"/>
                  </a:lnTo>
                  <a:lnTo>
                    <a:pt x="f479" y="f480"/>
                  </a:lnTo>
                  <a:lnTo>
                    <a:pt x="f481" y="f482"/>
                  </a:lnTo>
                  <a:lnTo>
                    <a:pt x="f483" y="f484"/>
                  </a:lnTo>
                  <a:lnTo>
                    <a:pt x="f485" y="f486"/>
                  </a:lnTo>
                  <a:lnTo>
                    <a:pt x="f487" y="f486"/>
                  </a:lnTo>
                  <a:lnTo>
                    <a:pt x="f488" y="f489"/>
                  </a:lnTo>
                  <a:lnTo>
                    <a:pt x="f490" y="f489"/>
                  </a:lnTo>
                  <a:lnTo>
                    <a:pt x="f491" y="f484"/>
                  </a:lnTo>
                  <a:lnTo>
                    <a:pt x="f492" y="f493"/>
                  </a:lnTo>
                  <a:lnTo>
                    <a:pt x="f494" y="f495"/>
                  </a:lnTo>
                  <a:lnTo>
                    <a:pt x="f496" y="f497"/>
                  </a:lnTo>
                  <a:lnTo>
                    <a:pt x="f498" y="f499"/>
                  </a:lnTo>
                  <a:lnTo>
                    <a:pt x="f500" y="f501"/>
                  </a:lnTo>
                  <a:lnTo>
                    <a:pt x="f502" y="f503"/>
                  </a:lnTo>
                  <a:lnTo>
                    <a:pt x="f504" y="f505"/>
                  </a:lnTo>
                  <a:lnTo>
                    <a:pt x="f506" y="f507"/>
                  </a:lnTo>
                  <a:lnTo>
                    <a:pt x="f506" y="f507"/>
                  </a:lnTo>
                  <a:lnTo>
                    <a:pt x="f508" y="f509"/>
                  </a:lnTo>
                  <a:lnTo>
                    <a:pt x="f510" y="f511"/>
                  </a:lnTo>
                  <a:lnTo>
                    <a:pt x="f211" y="f512"/>
                  </a:lnTo>
                  <a:lnTo>
                    <a:pt x="f202" y="f513"/>
                  </a:lnTo>
                  <a:lnTo>
                    <a:pt x="f179" y="f514"/>
                  </a:lnTo>
                  <a:lnTo>
                    <a:pt x="f515" y="f516"/>
                  </a:lnTo>
                  <a:lnTo>
                    <a:pt x="f517" y="f518"/>
                  </a:lnTo>
                  <a:lnTo>
                    <a:pt x="f300" y="f519"/>
                  </a:lnTo>
                  <a:lnTo>
                    <a:pt x="f520" y="f521"/>
                  </a:lnTo>
                  <a:lnTo>
                    <a:pt x="f522" y="f523"/>
                  </a:lnTo>
                  <a:lnTo>
                    <a:pt x="f372" y="f521"/>
                  </a:lnTo>
                  <a:lnTo>
                    <a:pt x="f524" y="f519"/>
                  </a:lnTo>
                  <a:lnTo>
                    <a:pt x="f525" y="f518"/>
                  </a:lnTo>
                  <a:lnTo>
                    <a:pt x="f526" y="f516"/>
                  </a:lnTo>
                  <a:lnTo>
                    <a:pt x="f527" y="f528"/>
                  </a:lnTo>
                  <a:lnTo>
                    <a:pt x="f150" y="f529"/>
                  </a:lnTo>
                  <a:lnTo>
                    <a:pt x="f530" y="f531"/>
                  </a:lnTo>
                  <a:lnTo>
                    <a:pt x="f532" y="f533"/>
                  </a:lnTo>
                  <a:lnTo>
                    <a:pt x="f534" y="f535"/>
                  </a:lnTo>
                  <a:lnTo>
                    <a:pt x="f536" y="f511"/>
                  </a:lnTo>
                  <a:lnTo>
                    <a:pt x="f537" y="f538"/>
                  </a:lnTo>
                  <a:lnTo>
                    <a:pt x="f539" y="f540"/>
                  </a:lnTo>
                  <a:lnTo>
                    <a:pt x="f541" y="f542"/>
                  </a:lnTo>
                  <a:lnTo>
                    <a:pt x="f543" y="f544"/>
                  </a:lnTo>
                  <a:lnTo>
                    <a:pt x="f545" y="f546"/>
                  </a:lnTo>
                  <a:lnTo>
                    <a:pt x="f9" y="f547"/>
                  </a:lnTo>
                  <a:lnTo>
                    <a:pt x="f9" y="f548"/>
                  </a:lnTo>
                  <a:lnTo>
                    <a:pt x="f9" y="f549"/>
                  </a:lnTo>
                  <a:lnTo>
                    <a:pt x="f178" y="f550"/>
                  </a:lnTo>
                  <a:lnTo>
                    <a:pt x="f357" y="f551"/>
                  </a:lnTo>
                  <a:lnTo>
                    <a:pt x="f552" y="f553"/>
                  </a:lnTo>
                  <a:lnTo>
                    <a:pt x="f554" y="f555"/>
                  </a:lnTo>
                  <a:lnTo>
                    <a:pt x="f539" y="f556"/>
                  </a:lnTo>
                  <a:lnTo>
                    <a:pt x="f7" y="f557"/>
                  </a:lnTo>
                  <a:lnTo>
                    <a:pt x="f104" y="f558"/>
                  </a:lnTo>
                  <a:lnTo>
                    <a:pt x="f559" y="f560"/>
                  </a:lnTo>
                  <a:lnTo>
                    <a:pt x="f147" y="f561"/>
                  </a:lnTo>
                  <a:lnTo>
                    <a:pt x="f316" y="f562"/>
                  </a:lnTo>
                  <a:lnTo>
                    <a:pt x="f120" y="f563"/>
                  </a:lnTo>
                  <a:lnTo>
                    <a:pt x="f255" y="f564"/>
                  </a:lnTo>
                  <a:lnTo>
                    <a:pt x="f565" y="f566"/>
                  </a:lnTo>
                  <a:lnTo>
                    <a:pt x="f567" y="f568"/>
                  </a:lnTo>
                  <a:lnTo>
                    <a:pt x="f306" y="f569"/>
                  </a:lnTo>
                  <a:lnTo>
                    <a:pt x="f570" y="f571"/>
                  </a:lnTo>
                  <a:lnTo>
                    <a:pt x="f300" y="f572"/>
                  </a:lnTo>
                  <a:lnTo>
                    <a:pt x="f573" y="f574"/>
                  </a:lnTo>
                  <a:lnTo>
                    <a:pt x="f575" y="f574"/>
                  </a:lnTo>
                  <a:lnTo>
                    <a:pt x="f291" y="f572"/>
                  </a:lnTo>
                  <a:lnTo>
                    <a:pt x="f287" y="f571"/>
                  </a:lnTo>
                  <a:lnTo>
                    <a:pt x="f275" y="f576"/>
                  </a:lnTo>
                  <a:lnTo>
                    <a:pt x="f577" y="f568"/>
                  </a:lnTo>
                  <a:lnTo>
                    <a:pt x="f578" y="f579"/>
                  </a:lnTo>
                  <a:lnTo>
                    <a:pt x="f496" y="f580"/>
                  </a:lnTo>
                  <a:lnTo>
                    <a:pt x="f581" y="f582"/>
                  </a:lnTo>
                  <a:lnTo>
                    <a:pt x="f583" y="f584"/>
                  </a:lnTo>
                  <a:lnTo>
                    <a:pt x="f585" y="f562"/>
                  </a:lnTo>
                  <a:lnTo>
                    <a:pt x="f586" y="f587"/>
                  </a:lnTo>
                  <a:lnTo>
                    <a:pt x="f588" y="f589"/>
                  </a:lnTo>
                  <a:lnTo>
                    <a:pt x="f590" y="f560"/>
                  </a:lnTo>
                  <a:lnTo>
                    <a:pt x="f591" y="f592"/>
                  </a:lnTo>
                  <a:lnTo>
                    <a:pt x="f250" y="f593"/>
                  </a:lnTo>
                  <a:lnTo>
                    <a:pt x="f594" y="f557"/>
                  </a:lnTo>
                  <a:lnTo>
                    <a:pt x="f595" y="f596"/>
                  </a:lnTo>
                  <a:lnTo>
                    <a:pt x="f597" y="f598"/>
                  </a:lnTo>
                  <a:lnTo>
                    <a:pt x="f599" y="f582"/>
                  </a:lnTo>
                  <a:lnTo>
                    <a:pt x="f600" y="f601"/>
                  </a:lnTo>
                  <a:lnTo>
                    <a:pt x="f602" y="f603"/>
                  </a:lnTo>
                  <a:lnTo>
                    <a:pt x="f604" y="f605"/>
                  </a:lnTo>
                  <a:lnTo>
                    <a:pt x="f606" y="f607"/>
                  </a:lnTo>
                  <a:lnTo>
                    <a:pt x="f337" y="f608"/>
                  </a:lnTo>
                  <a:lnTo>
                    <a:pt x="f290" y="f609"/>
                  </a:lnTo>
                  <a:lnTo>
                    <a:pt x="f344" y="f610"/>
                  </a:lnTo>
                  <a:lnTo>
                    <a:pt x="f611" y="f612"/>
                  </a:lnTo>
                  <a:lnTo>
                    <a:pt x="f613" y="f614"/>
                  </a:lnTo>
                  <a:lnTo>
                    <a:pt x="f615" y="f616"/>
                  </a:lnTo>
                  <a:lnTo>
                    <a:pt x="f617" y="f618"/>
                  </a:lnTo>
                  <a:lnTo>
                    <a:pt x="f619" y="f620"/>
                  </a:lnTo>
                  <a:lnTo>
                    <a:pt x="f621" y="f622"/>
                  </a:lnTo>
                  <a:lnTo>
                    <a:pt x="f623" y="f6"/>
                  </a:lnTo>
                  <a:lnTo>
                    <a:pt x="f624" y="f6"/>
                  </a:lnTo>
                  <a:lnTo>
                    <a:pt x="f625" y="f626"/>
                  </a:lnTo>
                  <a:lnTo>
                    <a:pt x="f627" y="f620"/>
                  </a:lnTo>
                  <a:lnTo>
                    <a:pt x="f628" y="f629"/>
                  </a:lnTo>
                  <a:lnTo>
                    <a:pt x="f630" y="f631"/>
                  </a:lnTo>
                  <a:lnTo>
                    <a:pt x="f632" y="f633"/>
                  </a:lnTo>
                  <a:lnTo>
                    <a:pt x="f634" y="f635"/>
                  </a:lnTo>
                  <a:lnTo>
                    <a:pt x="f5" y="f636"/>
                  </a:lnTo>
                  <a:lnTo>
                    <a:pt x="f5" y="f637"/>
                  </a:lnTo>
                  <a:lnTo>
                    <a:pt x="f5" y="f638"/>
                  </a:lnTo>
                  <a:lnTo>
                    <a:pt x="f639" y="f640"/>
                  </a:lnTo>
                  <a:lnTo>
                    <a:pt x="f641" y="f642"/>
                  </a:lnTo>
                  <a:lnTo>
                    <a:pt x="f628" y="f643"/>
                  </a:lnTo>
                  <a:lnTo>
                    <a:pt x="f644" y="f645"/>
                  </a:lnTo>
                  <a:lnTo>
                    <a:pt x="f646" y="f647"/>
                  </a:lnTo>
                  <a:lnTo>
                    <a:pt x="f648" y="f649"/>
                  </a:lnTo>
                  <a:lnTo>
                    <a:pt x="f650" y="f651"/>
                  </a:lnTo>
                  <a:lnTo>
                    <a:pt x="f613" y="f652"/>
                  </a:lnTo>
                  <a:lnTo>
                    <a:pt x="f653" y="f654"/>
                  </a:lnTo>
                  <a:lnTo>
                    <a:pt x="f655" y="f656"/>
                  </a:lnTo>
                  <a:lnTo>
                    <a:pt x="f337" y="f657"/>
                  </a:lnTo>
                  <a:lnTo>
                    <a:pt x="f658" y="f659"/>
                  </a:lnTo>
                  <a:lnTo>
                    <a:pt x="f303" y="f660"/>
                  </a:lnTo>
                  <a:lnTo>
                    <a:pt x="f661" y="f662"/>
                  </a:lnTo>
                  <a:lnTo>
                    <a:pt x="f663" y="f664"/>
                  </a:lnTo>
                  <a:lnTo>
                    <a:pt x="f338" y="f665"/>
                  </a:lnTo>
                  <a:lnTo>
                    <a:pt x="f666" y="f593"/>
                  </a:lnTo>
                  <a:lnTo>
                    <a:pt x="f286" y="f667"/>
                  </a:lnTo>
                  <a:lnTo>
                    <a:pt x="f668" y="f549"/>
                  </a:lnTo>
                  <a:lnTo>
                    <a:pt x="f669" y="f670"/>
                  </a:lnTo>
                  <a:lnTo>
                    <a:pt x="f671" y="f672"/>
                  </a:lnTo>
                  <a:lnTo>
                    <a:pt x="f351" y="f673"/>
                  </a:lnTo>
                  <a:lnTo>
                    <a:pt x="f674" y="f675"/>
                  </a:lnTo>
                  <a:lnTo>
                    <a:pt x="f676" y="f677"/>
                  </a:lnTo>
                  <a:lnTo>
                    <a:pt x="f354" y="f678"/>
                  </a:lnTo>
                  <a:lnTo>
                    <a:pt x="f679" y="f519"/>
                  </a:lnTo>
                  <a:lnTo>
                    <a:pt x="f680" y="f681"/>
                  </a:lnTo>
                  <a:lnTo>
                    <a:pt x="f682" y="f683"/>
                  </a:lnTo>
                  <a:lnTo>
                    <a:pt x="f684" y="f685"/>
                  </a:lnTo>
                  <a:lnTo>
                    <a:pt x="f686" y="f687"/>
                  </a:lnTo>
                  <a:lnTo>
                    <a:pt x="f688" y="f689"/>
                  </a:lnTo>
                  <a:lnTo>
                    <a:pt x="f688" y="f690"/>
                  </a:lnTo>
                  <a:lnTo>
                    <a:pt x="f686" y="f691"/>
                  </a:lnTo>
                  <a:lnTo>
                    <a:pt x="f692" y="f693"/>
                  </a:lnTo>
                  <a:lnTo>
                    <a:pt x="f694" y="f497"/>
                  </a:lnTo>
                  <a:lnTo>
                    <a:pt x="f680" y="f695"/>
                  </a:lnTo>
                  <a:lnTo>
                    <a:pt x="f696" y="f697"/>
                  </a:lnTo>
                  <a:lnTo>
                    <a:pt x="f698" y="f699"/>
                  </a:lnTo>
                  <a:lnTo>
                    <a:pt x="f700" y="f701"/>
                  </a:lnTo>
                  <a:lnTo>
                    <a:pt x="f702" y="f703"/>
                  </a:lnTo>
                  <a:lnTo>
                    <a:pt x="f704" y="f705"/>
                  </a:lnTo>
                  <a:lnTo>
                    <a:pt x="f706" y="f707"/>
                  </a:lnTo>
                  <a:lnTo>
                    <a:pt x="f653" y="f708"/>
                  </a:lnTo>
                  <a:lnTo>
                    <a:pt x="f709" y="f710"/>
                  </a:lnTo>
                  <a:lnTo>
                    <a:pt x="f711" y="f712"/>
                  </a:lnTo>
                  <a:lnTo>
                    <a:pt x="f713" y="f714"/>
                  </a:lnTo>
                  <a:lnTo>
                    <a:pt x="f715" y="f716"/>
                  </a:lnTo>
                  <a:lnTo>
                    <a:pt x="f717" y="f718"/>
                  </a:lnTo>
                  <a:lnTo>
                    <a:pt x="f336" y="f719"/>
                  </a:lnTo>
                  <a:lnTo>
                    <a:pt x="f720" y="f721"/>
                  </a:lnTo>
                  <a:lnTo>
                    <a:pt x="f722" y="f493"/>
                  </a:lnTo>
                  <a:lnTo>
                    <a:pt x="f328" y="f723"/>
                  </a:lnTo>
                  <a:lnTo>
                    <a:pt x="f724" y="f725"/>
                  </a:lnTo>
                  <a:lnTo>
                    <a:pt x="f314" y="f701"/>
                  </a:lnTo>
                  <a:lnTo>
                    <a:pt x="f726" y="f727"/>
                  </a:lnTo>
                  <a:lnTo>
                    <a:pt x="f728" y="f729"/>
                  </a:lnTo>
                  <a:lnTo>
                    <a:pt x="f730" y="f731"/>
                  </a:lnTo>
                  <a:lnTo>
                    <a:pt x="f732" y="f733"/>
                  </a:lnTo>
                  <a:lnTo>
                    <a:pt x="f734" y="f735"/>
                  </a:lnTo>
                  <a:lnTo>
                    <a:pt x="f736" y="f737"/>
                  </a:lnTo>
                  <a:lnTo>
                    <a:pt x="f738" y="f690"/>
                  </a:lnTo>
                  <a:lnTo>
                    <a:pt x="f739" y="f740"/>
                  </a:lnTo>
                  <a:lnTo>
                    <a:pt x="f741" y="f742"/>
                  </a:lnTo>
                  <a:lnTo>
                    <a:pt x="f743" y="f744"/>
                  </a:lnTo>
                  <a:lnTo>
                    <a:pt x="f745" y="f746"/>
                  </a:lnTo>
                  <a:lnTo>
                    <a:pt x="f741" y="f747"/>
                  </a:lnTo>
                  <a:lnTo>
                    <a:pt x="f739" y="f511"/>
                  </a:lnTo>
                  <a:lnTo>
                    <a:pt x="f748" y="f749"/>
                  </a:lnTo>
                  <a:lnTo>
                    <a:pt x="f750" y="f751"/>
                  </a:lnTo>
                  <a:lnTo>
                    <a:pt x="f752" y="f753"/>
                  </a:lnTo>
                  <a:lnTo>
                    <a:pt x="f754" y="f755"/>
                  </a:lnTo>
                  <a:lnTo>
                    <a:pt x="f739" y="f756"/>
                  </a:lnTo>
                  <a:lnTo>
                    <a:pt x="f757" y="f758"/>
                  </a:lnTo>
                  <a:lnTo>
                    <a:pt x="f759" y="f760"/>
                  </a:lnTo>
                  <a:lnTo>
                    <a:pt x="f761" y="f762"/>
                  </a:lnTo>
                  <a:lnTo>
                    <a:pt x="f262" y="f763"/>
                  </a:lnTo>
                  <a:lnTo>
                    <a:pt x="f239" y="f764"/>
                  </a:lnTo>
                  <a:lnTo>
                    <a:pt x="f765" y="f766"/>
                  </a:lnTo>
                  <a:lnTo>
                    <a:pt x="f767" y="f689"/>
                  </a:lnTo>
                  <a:lnTo>
                    <a:pt x="f230" y="f768"/>
                  </a:lnTo>
                  <a:lnTo>
                    <a:pt x="f769" y="f770"/>
                  </a:lnTo>
                  <a:lnTo>
                    <a:pt x="f771" y="f772"/>
                  </a:lnTo>
                  <a:lnTo>
                    <a:pt x="f773" y="f774"/>
                  </a:lnTo>
                  <a:lnTo>
                    <a:pt x="f775" y="f776"/>
                  </a:lnTo>
                  <a:lnTo>
                    <a:pt x="f583" y="f708"/>
                  </a:lnTo>
                  <a:lnTo>
                    <a:pt x="f777" y="f778"/>
                  </a:lnTo>
                  <a:lnTo>
                    <a:pt x="f779" y="f780"/>
                  </a:lnTo>
                  <a:lnTo>
                    <a:pt x="f504" y="f781"/>
                  </a:lnTo>
                  <a:lnTo>
                    <a:pt x="f232" y="f782"/>
                  </a:lnTo>
                  <a:lnTo>
                    <a:pt x="f783" y="f784"/>
                  </a:lnTo>
                  <a:lnTo>
                    <a:pt x="f785" y="f786"/>
                  </a:lnTo>
                  <a:lnTo>
                    <a:pt x="f734" y="f787"/>
                  </a:lnTo>
                  <a:lnTo>
                    <a:pt x="f788" y="f789"/>
                  </a:lnTo>
                  <a:lnTo>
                    <a:pt x="f325" y="f394"/>
                  </a:lnTo>
                  <a:lnTo>
                    <a:pt x="f790" y="f791"/>
                  </a:lnTo>
                  <a:lnTo>
                    <a:pt x="f720" y="f792"/>
                  </a:lnTo>
                  <a:lnTo>
                    <a:pt x="f793" y="f794"/>
                  </a:lnTo>
                  <a:lnTo>
                    <a:pt x="f795" y="f796"/>
                  </a:lnTo>
                  <a:lnTo>
                    <a:pt x="f341" y="f797"/>
                  </a:lnTo>
                  <a:lnTo>
                    <a:pt x="f342" y="f446"/>
                  </a:lnTo>
                  <a:lnTo>
                    <a:pt x="f798" y="f799"/>
                  </a:lnTo>
                  <a:lnTo>
                    <a:pt x="f343" y="f800"/>
                  </a:lnTo>
                  <a:lnTo>
                    <a:pt x="f801" y="f413"/>
                  </a:lnTo>
                  <a:lnTo>
                    <a:pt x="f802" y="f416"/>
                  </a:lnTo>
                  <a:lnTo>
                    <a:pt x="f803" y="f804"/>
                  </a:lnTo>
                  <a:lnTo>
                    <a:pt x="f805" y="f428"/>
                  </a:lnTo>
                  <a:lnTo>
                    <a:pt x="f282" y="f806"/>
                  </a:lnTo>
                  <a:lnTo>
                    <a:pt x="f807" y="f808"/>
                  </a:lnTo>
                  <a:lnTo>
                    <a:pt x="f346" y="f809"/>
                  </a:lnTo>
                  <a:lnTo>
                    <a:pt x="f810" y="f811"/>
                  </a:lnTo>
                  <a:lnTo>
                    <a:pt x="f812" y="f813"/>
                  </a:lnTo>
                  <a:lnTo>
                    <a:pt x="f812" y="f814"/>
                  </a:lnTo>
                  <a:lnTo>
                    <a:pt x="f611" y="f815"/>
                  </a:lnTo>
                  <a:lnTo>
                    <a:pt x="f816" y="f817"/>
                  </a:lnTo>
                  <a:lnTo>
                    <a:pt x="f818" y="f819"/>
                  </a:lnTo>
                  <a:lnTo>
                    <a:pt x="f653" y="f820"/>
                  </a:lnTo>
                  <a:lnTo>
                    <a:pt x="f821" y="f639"/>
                  </a:lnTo>
                  <a:lnTo>
                    <a:pt x="f822" y="f823"/>
                  </a:lnTo>
                  <a:lnTo>
                    <a:pt x="f824" y="f825"/>
                  </a:lnTo>
                  <a:lnTo>
                    <a:pt x="f826" y="f827"/>
                  </a:lnTo>
                  <a:lnTo>
                    <a:pt x="f828" y="f829"/>
                  </a:lnTo>
                  <a:lnTo>
                    <a:pt x="f830" y="f619"/>
                  </a:lnTo>
                  <a:lnTo>
                    <a:pt x="f831" y="f832"/>
                  </a:lnTo>
                  <a:lnTo>
                    <a:pt x="f292" y="f833"/>
                  </a:lnTo>
                  <a:lnTo>
                    <a:pt x="f834" y="f835"/>
                  </a:lnTo>
                  <a:lnTo>
                    <a:pt x="f836" y="f837"/>
                  </a:lnTo>
                  <a:lnTo>
                    <a:pt x="f838" y="f839"/>
                  </a:lnTo>
                  <a:lnTo>
                    <a:pt x="f276" y="f840"/>
                  </a:lnTo>
                  <a:lnTo>
                    <a:pt x="f841" y="f840"/>
                  </a:lnTo>
                  <a:lnTo>
                    <a:pt x="f842" y="f843"/>
                  </a:lnTo>
                  <a:lnTo>
                    <a:pt x="f844" y="f845"/>
                  </a:lnTo>
                  <a:lnTo>
                    <a:pt x="f846" y="f619"/>
                  </a:lnTo>
                  <a:lnTo>
                    <a:pt x="f847" y="f848"/>
                  </a:lnTo>
                  <a:lnTo>
                    <a:pt x="f849" y="f850"/>
                  </a:lnTo>
                  <a:lnTo>
                    <a:pt x="f851" y="f852"/>
                  </a:lnTo>
                  <a:lnTo>
                    <a:pt x="f853" y="f5"/>
                  </a:lnTo>
                  <a:lnTo>
                    <a:pt x="f854" y="f855"/>
                  </a:lnTo>
                  <a:lnTo>
                    <a:pt x="f856" y="f819"/>
                  </a:lnTo>
                  <a:lnTo>
                    <a:pt x="f857" y="f858"/>
                  </a:lnTo>
                  <a:lnTo>
                    <a:pt x="f859" y="f860"/>
                  </a:lnTo>
                  <a:lnTo>
                    <a:pt x="f861" y="f862"/>
                  </a:lnTo>
                  <a:lnTo>
                    <a:pt x="f863" y="f864"/>
                  </a:lnTo>
                  <a:lnTo>
                    <a:pt x="f865" y="f866"/>
                  </a:lnTo>
                  <a:lnTo>
                    <a:pt x="f867" y="f868"/>
                  </a:lnTo>
                  <a:lnTo>
                    <a:pt x="f869" y="f870"/>
                  </a:lnTo>
                  <a:lnTo>
                    <a:pt x="f502" y="f796"/>
                  </a:lnTo>
                  <a:lnTo>
                    <a:pt x="f500" y="f792"/>
                  </a:lnTo>
                  <a:lnTo>
                    <a:pt x="f223" y="f418"/>
                  </a:lnTo>
                  <a:lnTo>
                    <a:pt x="f871" y="f872"/>
                  </a:lnTo>
                  <a:lnTo>
                    <a:pt x="f871" y="f873"/>
                  </a:lnTo>
                  <a:lnTo>
                    <a:pt x="f871" y="f874"/>
                  </a:lnTo>
                  <a:lnTo>
                    <a:pt x="f875" y="f876"/>
                  </a:lnTo>
                  <a:lnTo>
                    <a:pt x="f771" y="f877"/>
                  </a:lnTo>
                  <a:lnTo>
                    <a:pt x="f234" y="f369"/>
                  </a:lnTo>
                  <a:lnTo>
                    <a:pt x="f861" y="f878"/>
                  </a:lnTo>
                  <a:lnTo>
                    <a:pt x="f879" y="f615"/>
                  </a:lnTo>
                  <a:lnTo>
                    <a:pt x="f880" y="f881"/>
                  </a:lnTo>
                  <a:lnTo>
                    <a:pt x="f882" y="f883"/>
                  </a:lnTo>
                  <a:lnTo>
                    <a:pt x="f310" y="f282"/>
                  </a:lnTo>
                  <a:lnTo>
                    <a:pt x="f884" y="f885"/>
                  </a:lnTo>
                  <a:lnTo>
                    <a:pt x="f332" y="f886"/>
                  </a:lnTo>
                  <a:lnTo>
                    <a:pt x="f887" y="f888"/>
                  </a:lnTo>
                  <a:lnTo>
                    <a:pt x="f793" y="f889"/>
                  </a:lnTo>
                  <a:lnTo>
                    <a:pt x="f890" y="f717"/>
                  </a:lnTo>
                  <a:lnTo>
                    <a:pt x="f341" y="f891"/>
                  </a:lnTo>
                  <a:lnTo>
                    <a:pt x="f888" y="f892"/>
                  </a:lnTo>
                  <a:lnTo>
                    <a:pt x="f893" y="f894"/>
                  </a:lnTo>
                  <a:lnTo>
                    <a:pt x="f286" y="f327"/>
                  </a:lnTo>
                  <a:lnTo>
                    <a:pt x="f802" y="f323"/>
                  </a:lnTo>
                  <a:lnTo>
                    <a:pt x="f709" y="f895"/>
                  </a:lnTo>
                  <a:lnTo>
                    <a:pt x="f896" y="f897"/>
                  </a:lnTo>
                  <a:lnTo>
                    <a:pt x="f898" y="f271"/>
                  </a:lnTo>
                  <a:lnTo>
                    <a:pt x="f898" y="f743"/>
                  </a:lnTo>
                  <a:lnTo>
                    <a:pt x="f899" y="f900"/>
                  </a:lnTo>
                  <a:lnTo>
                    <a:pt x="f901" y="f902"/>
                  </a:lnTo>
                  <a:lnTo>
                    <a:pt x="f903" y="f904"/>
                  </a:lnTo>
                  <a:lnTo>
                    <a:pt x="f343" y="f251"/>
                  </a:lnTo>
                  <a:lnTo>
                    <a:pt x="f798" y="f905"/>
                  </a:lnTo>
                  <a:lnTo>
                    <a:pt x="f342" y="f906"/>
                  </a:lnTo>
                  <a:lnTo>
                    <a:pt x="f341" y="f241"/>
                  </a:lnTo>
                  <a:lnTo>
                    <a:pt x="f339" y="f907"/>
                  </a:lnTo>
                  <a:lnTo>
                    <a:pt x="f338" y="f908"/>
                  </a:lnTo>
                  <a:lnTo>
                    <a:pt x="f909" y="f910"/>
                  </a:lnTo>
                  <a:lnTo>
                    <a:pt x="f911" y="f912"/>
                  </a:lnTo>
                  <a:lnTo>
                    <a:pt x="f887" y="f913"/>
                  </a:lnTo>
                  <a:lnTo>
                    <a:pt x="f892" y="f914"/>
                  </a:lnTo>
                  <a:lnTo>
                    <a:pt x="f915" y="f916"/>
                  </a:lnTo>
                  <a:lnTo>
                    <a:pt x="f917" y="f767"/>
                  </a:lnTo>
                  <a:lnTo>
                    <a:pt x="f918" y="f919"/>
                  </a:lnTo>
                  <a:lnTo>
                    <a:pt x="f309" y="f920"/>
                  </a:lnTo>
                  <a:lnTo>
                    <a:pt x="f921" y="f920"/>
                  </a:lnTo>
                  <a:lnTo>
                    <a:pt x="f602" y="f767"/>
                  </a:lnTo>
                  <a:lnTo>
                    <a:pt x="f897" y="f922"/>
                  </a:lnTo>
                  <a:lnTo>
                    <a:pt x="f923" y="f912"/>
                  </a:lnTo>
                  <a:lnTo>
                    <a:pt x="f599" y="f924"/>
                  </a:lnTo>
                  <a:lnTo>
                    <a:pt x="f270" y="f239"/>
                  </a:lnTo>
                  <a:lnTo>
                    <a:pt x="f925" y="f906"/>
                  </a:lnTo>
                  <a:lnTo>
                    <a:pt x="f595" y="f248"/>
                  </a:lnTo>
                  <a:lnTo>
                    <a:pt x="f250" y="f926"/>
                  </a:lnTo>
                  <a:lnTo>
                    <a:pt x="f861" y="f857"/>
                  </a:lnTo>
                  <a:lnTo>
                    <a:pt x="f241" y="f927"/>
                  </a:lnTo>
                  <a:lnTo>
                    <a:pt x="f238" y="f928"/>
                  </a:lnTo>
                  <a:lnTo>
                    <a:pt x="f929" y="f734"/>
                  </a:lnTo>
                  <a:lnTo>
                    <a:pt x="f930" y="f315"/>
                  </a:lnTo>
                  <a:lnTo>
                    <a:pt x="f869" y="f330"/>
                  </a:lnTo>
                  <a:lnTo>
                    <a:pt x="f931" y="f932"/>
                  </a:lnTo>
                  <a:lnTo>
                    <a:pt x="f933" y="f341"/>
                  </a:lnTo>
                  <a:lnTo>
                    <a:pt x="f934" y="f935"/>
                  </a:lnTo>
                  <a:lnTo>
                    <a:pt x="f936" y="f937"/>
                  </a:lnTo>
                  <a:lnTo>
                    <a:pt x="f938" y="f886"/>
                  </a:lnTo>
                  <a:lnTo>
                    <a:pt x="f939" y="f294"/>
                  </a:lnTo>
                  <a:lnTo>
                    <a:pt x="f940" y="f941"/>
                  </a:lnTo>
                  <a:lnTo>
                    <a:pt x="f942" y="f315"/>
                  </a:lnTo>
                  <a:lnTo>
                    <a:pt x="f943" y="f271"/>
                  </a:lnTo>
                  <a:lnTo>
                    <a:pt x="f944" y="f856"/>
                  </a:lnTo>
                  <a:lnTo>
                    <a:pt x="f170" y="f945"/>
                  </a:lnTo>
                  <a:lnTo>
                    <a:pt x="f946" y="f234"/>
                  </a:lnTo>
                  <a:lnTo>
                    <a:pt x="f947" y="f929"/>
                  </a:lnTo>
                  <a:lnTo>
                    <a:pt x="f397" y="f948"/>
                  </a:lnTo>
                  <a:lnTo>
                    <a:pt x="f393" y="f775"/>
                  </a:lnTo>
                  <a:lnTo>
                    <a:pt x="f949" y="f950"/>
                  </a:lnTo>
                  <a:lnTo>
                    <a:pt x="f951" y="f206"/>
                  </a:lnTo>
                  <a:lnTo>
                    <a:pt x="f583" y="f173"/>
                  </a:lnTo>
                  <a:lnTo>
                    <a:pt x="f952" y="f953"/>
                  </a:lnTo>
                  <a:lnTo>
                    <a:pt x="f506" y="f954"/>
                  </a:lnTo>
                  <a:lnTo>
                    <a:pt x="f765" y="f955"/>
                  </a:lnTo>
                  <a:lnTo>
                    <a:pt x="f956" y="f159"/>
                  </a:lnTo>
                  <a:lnTo>
                    <a:pt x="f957" y="f372"/>
                  </a:lnTo>
                  <a:lnTo>
                    <a:pt x="f945" y="f958"/>
                  </a:lnTo>
                  <a:lnTo>
                    <a:pt x="f251" y="f313"/>
                  </a:lnTo>
                  <a:lnTo>
                    <a:pt x="f959" y="f960"/>
                  </a:lnTo>
                  <a:lnTo>
                    <a:pt x="f961" y="f962"/>
                  </a:lnTo>
                  <a:lnTo>
                    <a:pt x="f904" y="f963"/>
                  </a:lnTo>
                  <a:lnTo>
                    <a:pt x="f964" y="f965"/>
                  </a:lnTo>
                  <a:lnTo>
                    <a:pt x="f966" y="f967"/>
                  </a:lnTo>
                  <a:lnTo>
                    <a:pt x="f966" y="f139"/>
                  </a:lnTo>
                  <a:lnTo>
                    <a:pt x="f964" y="f968"/>
                  </a:lnTo>
                  <a:lnTo>
                    <a:pt x="f904" y="f969"/>
                  </a:lnTo>
                  <a:lnTo>
                    <a:pt x="f595" y="f23"/>
                  </a:lnTo>
                  <a:lnTo>
                    <a:pt x="f761" y="f970"/>
                  </a:lnTo>
                  <a:lnTo>
                    <a:pt x="f250" y="f52"/>
                  </a:lnTo>
                  <a:lnTo>
                    <a:pt x="f945" y="f971"/>
                  </a:lnTo>
                  <a:lnTo>
                    <a:pt x="f972" y="f973"/>
                  </a:lnTo>
                  <a:lnTo>
                    <a:pt x="f957" y="f974"/>
                  </a:lnTo>
                  <a:lnTo>
                    <a:pt x="f975" y="f58"/>
                  </a:lnTo>
                  <a:lnTo>
                    <a:pt x="f956" y="f976"/>
                  </a:lnTo>
                  <a:lnTo>
                    <a:pt x="f908" y="f50"/>
                  </a:lnTo>
                  <a:lnTo>
                    <a:pt x="f977" y="f62"/>
                  </a:lnTo>
                  <a:lnTo>
                    <a:pt x="f978" y="f72"/>
                  </a:lnTo>
                  <a:lnTo>
                    <a:pt x="f979" y="f66"/>
                  </a:lnTo>
                  <a:lnTo>
                    <a:pt x="f980" y="f235"/>
                  </a:lnTo>
                  <a:lnTo>
                    <a:pt x="f504" y="f981"/>
                  </a:lnTo>
                  <a:lnTo>
                    <a:pt x="f982" y="f983"/>
                  </a:lnTo>
                  <a:lnTo>
                    <a:pt x="f502" y="f191"/>
                  </a:lnTo>
                  <a:lnTo>
                    <a:pt x="f984" y="f983"/>
                  </a:lnTo>
                  <a:lnTo>
                    <a:pt x="f871" y="f981"/>
                  </a:lnTo>
                  <a:lnTo>
                    <a:pt x="f985" y="f986"/>
                  </a:lnTo>
                  <a:lnTo>
                    <a:pt x="f950" y="f72"/>
                  </a:lnTo>
                  <a:lnTo>
                    <a:pt x="f987" y="f75"/>
                  </a:lnTo>
                  <a:lnTo>
                    <a:pt x="f988" y="f989"/>
                  </a:lnTo>
                  <a:lnTo>
                    <a:pt x="f990" y="f991"/>
                  </a:lnTo>
                  <a:lnTo>
                    <a:pt x="f992" y="f971"/>
                  </a:lnTo>
                  <a:lnTo>
                    <a:pt x="f170" y="f35"/>
                  </a:lnTo>
                  <a:lnTo>
                    <a:pt x="f947" y="f27"/>
                  </a:lnTo>
                  <a:lnTo>
                    <a:pt x="f993" y="f184"/>
                  </a:lnTo>
                  <a:lnTo>
                    <a:pt x="f400" y="f969"/>
                  </a:lnTo>
                  <a:lnTo>
                    <a:pt x="f179" y="f322"/>
                  </a:lnTo>
                  <a:lnTo>
                    <a:pt x="f994" y="f995"/>
                  </a:lnTo>
                  <a:lnTo>
                    <a:pt x="f996" y="f967"/>
                  </a:lnTo>
                  <a:lnTo>
                    <a:pt x="f997" y="f552"/>
                  </a:lnTo>
                  <a:lnTo>
                    <a:pt x="f998" y="f559"/>
                  </a:lnTo>
                  <a:lnTo>
                    <a:pt x="f375" y="f999"/>
                  </a:lnTo>
                  <a:lnTo>
                    <a:pt x="f1000" y="f1001"/>
                  </a:lnTo>
                  <a:lnTo>
                    <a:pt x="f156" y="f1002"/>
                  </a:lnTo>
                  <a:lnTo>
                    <a:pt x="f1003" y="f1004"/>
                  </a:lnTo>
                  <a:lnTo>
                    <a:pt x="f1005" y="f1006"/>
                  </a:lnTo>
                  <a:lnTo>
                    <a:pt x="f1007" y="f1008"/>
                  </a:lnTo>
                  <a:lnTo>
                    <a:pt x="f163" y="f1009"/>
                  </a:lnTo>
                  <a:lnTo>
                    <a:pt x="f1010" y="f154"/>
                  </a:lnTo>
                  <a:lnTo>
                    <a:pt x="f157" y="f1011"/>
                  </a:lnTo>
                  <a:lnTo>
                    <a:pt x="f1012" y="f419"/>
                  </a:lnTo>
                  <a:lnTo>
                    <a:pt x="f1013" y="f366"/>
                  </a:lnTo>
                  <a:lnTo>
                    <a:pt x="f368" y="f1014"/>
                  </a:lnTo>
                  <a:lnTo>
                    <a:pt x="f1015" y="f137"/>
                  </a:lnTo>
                  <a:lnTo>
                    <a:pt x="f999" y="f142"/>
                  </a:lnTo>
                  <a:lnTo>
                    <a:pt x="f149" y="f249"/>
                  </a:lnTo>
                  <a:lnTo>
                    <a:pt x="f1016" y="f1017"/>
                  </a:lnTo>
                  <a:lnTo>
                    <a:pt x="f1018" y="f1019"/>
                  </a:lnTo>
                  <a:lnTo>
                    <a:pt x="f1020" y="f1021"/>
                  </a:lnTo>
                  <a:lnTo>
                    <a:pt x="f1022" y="f1023"/>
                  </a:lnTo>
                  <a:lnTo>
                    <a:pt x="f479" y="f21"/>
                  </a:lnTo>
                  <a:lnTo>
                    <a:pt x="f169" y="f27"/>
                  </a:lnTo>
                  <a:lnTo>
                    <a:pt x="f1024" y="f186"/>
                  </a:lnTo>
                  <a:lnTo>
                    <a:pt x="f154" y="f451"/>
                  </a:lnTo>
                  <a:lnTo>
                    <a:pt x="f1025" y="f66"/>
                  </a:lnTo>
                  <a:lnTo>
                    <a:pt x="f1026" y="f1027"/>
                  </a:lnTo>
                  <a:lnTo>
                    <a:pt x="f520" y="f1028"/>
                  </a:lnTo>
                  <a:lnTo>
                    <a:pt x="f483" y="f1029"/>
                  </a:lnTo>
                  <a:lnTo>
                    <a:pt x="f1030" y="f210"/>
                  </a:lnTo>
                  <a:lnTo>
                    <a:pt x="f1031" y="f1032"/>
                  </a:lnTo>
                  <a:lnTo>
                    <a:pt x="f1033" y="f1034"/>
                  </a:lnTo>
                  <a:lnTo>
                    <a:pt x="f1033" y="f1035"/>
                  </a:lnTo>
                  <a:lnTo>
                    <a:pt x="f1031" y="f1036"/>
                  </a:lnTo>
                  <a:lnTo>
                    <a:pt x="f1030" y="f1037"/>
                  </a:lnTo>
                  <a:lnTo>
                    <a:pt x="f483" y="f1038"/>
                  </a:lnTo>
                  <a:lnTo>
                    <a:pt x="f1039" y="f1040"/>
                  </a:lnTo>
                  <a:lnTo>
                    <a:pt x="f1041" y="f1042"/>
                  </a:lnTo>
                  <a:lnTo>
                    <a:pt x="f1010" y="f1043"/>
                  </a:lnTo>
                  <a:lnTo>
                    <a:pt x="f1044" y="f1045"/>
                  </a:lnTo>
                  <a:lnTo>
                    <a:pt x="f1046" y="f1047"/>
                  </a:lnTo>
                  <a:lnTo>
                    <a:pt x="f479" y="f1048"/>
                  </a:lnTo>
                  <a:lnTo>
                    <a:pt x="f524" y="f1049"/>
                  </a:lnTo>
                  <a:lnTo>
                    <a:pt x="f1050" y="f1051"/>
                  </a:lnTo>
                  <a:lnTo>
                    <a:pt x="f1018" y="f18"/>
                  </a:lnTo>
                  <a:lnTo>
                    <a:pt x="f1052" y="f1053"/>
                  </a:lnTo>
                  <a:lnTo>
                    <a:pt x="f1054" y="f0"/>
                  </a:lnTo>
                  <a:lnTo>
                    <a:pt x="f366" y="f1055"/>
                  </a:lnTo>
                  <a:lnTo>
                    <a:pt x="f1056" y="f1057"/>
                  </a:lnTo>
                  <a:lnTo>
                    <a:pt x="f150" y="f1058"/>
                  </a:lnTo>
                  <a:lnTo>
                    <a:pt x="f1059" y="f89"/>
                  </a:lnTo>
                  <a:lnTo>
                    <a:pt x="f1060" y="f10"/>
                  </a:lnTo>
                  <a:lnTo>
                    <a:pt x="f1061"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3" name="Google Shape;89;p15">
              <a:extLst>
                <a:ext uri="{FF2B5EF4-FFF2-40B4-BE49-F238E27FC236}">
                  <a16:creationId xmlns:a16="http://schemas.microsoft.com/office/drawing/2014/main" id="{CF395EA8-05AB-553C-16B7-34AD41A36B82}"/>
                </a:ext>
              </a:extLst>
            </p:cNvPr>
            <p:cNvSpPr/>
            <p:nvPr/>
          </p:nvSpPr>
          <p:spPr>
            <a:xfrm>
              <a:off x="6702286" y="1784744"/>
              <a:ext cx="58018" cy="117317"/>
            </a:xfrm>
            <a:custGeom>
              <a:avLst/>
              <a:gdLst>
                <a:gd name="f0" fmla="val 360"/>
                <a:gd name="f1" fmla="val w"/>
                <a:gd name="f2" fmla="val h"/>
                <a:gd name="f3" fmla="val 0"/>
                <a:gd name="f4" fmla="val 3080"/>
                <a:gd name="f5" fmla="val 6228"/>
                <a:gd name="f6" fmla="val 2248"/>
                <a:gd name="f7" fmla="val 1"/>
                <a:gd name="f8" fmla="val 2158"/>
                <a:gd name="f9" fmla="val 46"/>
                <a:gd name="f10" fmla="val 2068"/>
                <a:gd name="f11" fmla="val 113"/>
                <a:gd name="f12" fmla="val 1978"/>
                <a:gd name="f13" fmla="val 225"/>
                <a:gd name="f14" fmla="val 1911"/>
                <a:gd name="f15" fmla="val 338"/>
                <a:gd name="f16" fmla="val 1439"/>
                <a:gd name="f17" fmla="val 1642"/>
                <a:gd name="f18" fmla="val 944"/>
                <a:gd name="f19" fmla="val 2923"/>
                <a:gd name="f20" fmla="val 472"/>
                <a:gd name="f21" fmla="val 4204"/>
                <a:gd name="f22" fmla="val 247"/>
                <a:gd name="f23" fmla="val 4879"/>
                <a:gd name="f24" fmla="val 23"/>
                <a:gd name="f25" fmla="val 5531"/>
                <a:gd name="f26" fmla="val 5665"/>
                <a:gd name="f27" fmla="val 5778"/>
                <a:gd name="f28" fmla="val 45"/>
                <a:gd name="f29" fmla="val 5890"/>
                <a:gd name="f30" fmla="val 90"/>
                <a:gd name="f31" fmla="val 6003"/>
                <a:gd name="f32" fmla="val 158"/>
                <a:gd name="f33" fmla="val 6070"/>
                <a:gd name="f34" fmla="val 6137"/>
                <a:gd name="f35" fmla="val 6182"/>
                <a:gd name="f36" fmla="val 6227"/>
                <a:gd name="f37" fmla="val 697"/>
                <a:gd name="f38" fmla="val 809"/>
                <a:gd name="f39" fmla="val 6205"/>
                <a:gd name="f40" fmla="val 922"/>
                <a:gd name="f41" fmla="val 6160"/>
                <a:gd name="f42" fmla="val 1034"/>
                <a:gd name="f43" fmla="val 6092"/>
                <a:gd name="f44" fmla="val 1124"/>
                <a:gd name="f45" fmla="val 1192"/>
                <a:gd name="f46" fmla="val 5913"/>
                <a:gd name="f47" fmla="val 1236"/>
                <a:gd name="f48" fmla="val 5148"/>
                <a:gd name="f49" fmla="val 1641"/>
                <a:gd name="f50" fmla="val 4541"/>
                <a:gd name="f51" fmla="val 2113"/>
                <a:gd name="f52" fmla="val 3328"/>
                <a:gd name="f53" fmla="val 2563"/>
                <a:gd name="f54" fmla="val 2114"/>
                <a:gd name="f55" fmla="val 3035"/>
                <a:gd name="f56" fmla="val 900"/>
                <a:gd name="f57" fmla="val 3057"/>
                <a:gd name="f58" fmla="val 765"/>
                <a:gd name="f59" fmla="val 630"/>
                <a:gd name="f60" fmla="val 495"/>
                <a:gd name="f61" fmla="val 3012"/>
                <a:gd name="f62" fmla="val 383"/>
                <a:gd name="f63" fmla="val 2945"/>
                <a:gd name="f64" fmla="val 293"/>
                <a:gd name="f65" fmla="val 2877"/>
                <a:gd name="f66" fmla="val 203"/>
                <a:gd name="f67" fmla="val 2788"/>
                <a:gd name="f68" fmla="val 2675"/>
                <a:gd name="f69" fmla="val 68"/>
                <a:gd name="f70" fmla="val 2473"/>
                <a:gd name="f71" fmla="*/ f1 1 3080"/>
                <a:gd name="f72" fmla="*/ f2 1 6228"/>
                <a:gd name="f73" fmla="+- f5 0 f3"/>
                <a:gd name="f74" fmla="+- f4 0 f3"/>
                <a:gd name="f75" fmla="*/ f74 1 3080"/>
                <a:gd name="f76" fmla="*/ f73 1 6228"/>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3080" h="6228">
                  <a:moveTo>
                    <a:pt x="f6" y="f7"/>
                  </a:moveTo>
                  <a:lnTo>
                    <a:pt x="f8" y="f9"/>
                  </a:lnTo>
                  <a:lnTo>
                    <a:pt x="f10" y="f11"/>
                  </a:lnTo>
                  <a:lnTo>
                    <a:pt x="f12" y="f13"/>
                  </a:lnTo>
                  <a:lnTo>
                    <a:pt x="f14" y="f15"/>
                  </a:lnTo>
                  <a:lnTo>
                    <a:pt x="f16" y="f17"/>
                  </a:lnTo>
                  <a:lnTo>
                    <a:pt x="f18" y="f19"/>
                  </a:lnTo>
                  <a:lnTo>
                    <a:pt x="f20" y="f21"/>
                  </a:lnTo>
                  <a:lnTo>
                    <a:pt x="f22" y="f23"/>
                  </a:lnTo>
                  <a:lnTo>
                    <a:pt x="f24" y="f25"/>
                  </a:lnTo>
                  <a:lnTo>
                    <a:pt x="f3" y="f26"/>
                  </a:lnTo>
                  <a:lnTo>
                    <a:pt x="f3" y="f27"/>
                  </a:lnTo>
                  <a:lnTo>
                    <a:pt x="f28" y="f29"/>
                  </a:lnTo>
                  <a:lnTo>
                    <a:pt x="f30" y="f31"/>
                  </a:lnTo>
                  <a:lnTo>
                    <a:pt x="f32" y="f33"/>
                  </a:lnTo>
                  <a:lnTo>
                    <a:pt x="f22" y="f34"/>
                  </a:lnTo>
                  <a:lnTo>
                    <a:pt x="f0" y="f35"/>
                  </a:lnTo>
                  <a:lnTo>
                    <a:pt x="f20" y="f36"/>
                  </a:lnTo>
                  <a:lnTo>
                    <a:pt x="f37" y="f36"/>
                  </a:lnTo>
                  <a:lnTo>
                    <a:pt x="f38" y="f39"/>
                  </a:lnTo>
                  <a:lnTo>
                    <a:pt x="f40" y="f41"/>
                  </a:lnTo>
                  <a:lnTo>
                    <a:pt x="f42" y="f43"/>
                  </a:lnTo>
                  <a:lnTo>
                    <a:pt x="f44" y="f31"/>
                  </a:lnTo>
                  <a:lnTo>
                    <a:pt x="f45" y="f46"/>
                  </a:lnTo>
                  <a:lnTo>
                    <a:pt x="f47" y="f27"/>
                  </a:lnTo>
                  <a:lnTo>
                    <a:pt x="f16" y="f48"/>
                  </a:lnTo>
                  <a:lnTo>
                    <a:pt x="f49" y="f50"/>
                  </a:lnTo>
                  <a:lnTo>
                    <a:pt x="f51" y="f52"/>
                  </a:lnTo>
                  <a:lnTo>
                    <a:pt x="f53" y="f54"/>
                  </a:lnTo>
                  <a:lnTo>
                    <a:pt x="f55" y="f56"/>
                  </a:lnTo>
                  <a:lnTo>
                    <a:pt x="f57" y="f58"/>
                  </a:lnTo>
                  <a:lnTo>
                    <a:pt x="f4" y="f59"/>
                  </a:lnTo>
                  <a:lnTo>
                    <a:pt x="f57" y="f60"/>
                  </a:lnTo>
                  <a:lnTo>
                    <a:pt x="f61" y="f62"/>
                  </a:lnTo>
                  <a:lnTo>
                    <a:pt x="f63" y="f64"/>
                  </a:lnTo>
                  <a:lnTo>
                    <a:pt x="f65" y="f66"/>
                  </a:lnTo>
                  <a:lnTo>
                    <a:pt x="f67" y="f11"/>
                  </a:lnTo>
                  <a:lnTo>
                    <a:pt x="f68" y="f69"/>
                  </a:lnTo>
                  <a:lnTo>
                    <a:pt x="f53" y="f24"/>
                  </a:lnTo>
                  <a:lnTo>
                    <a:pt x="f70"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4" name="Google Shape;90;p15">
              <a:extLst>
                <a:ext uri="{FF2B5EF4-FFF2-40B4-BE49-F238E27FC236}">
                  <a16:creationId xmlns:a16="http://schemas.microsoft.com/office/drawing/2014/main" id="{13831A3C-20F9-C1AC-9FB9-5D09FA4E7593}"/>
                </a:ext>
              </a:extLst>
            </p:cNvPr>
            <p:cNvSpPr/>
            <p:nvPr/>
          </p:nvSpPr>
          <p:spPr>
            <a:xfrm>
              <a:off x="6582445" y="1602659"/>
              <a:ext cx="28821" cy="157121"/>
            </a:xfrm>
            <a:custGeom>
              <a:avLst/>
              <a:gdLst>
                <a:gd name="f0" fmla="val 360"/>
                <a:gd name="f1" fmla="val 180"/>
                <a:gd name="f2" fmla="val w"/>
                <a:gd name="f3" fmla="val h"/>
                <a:gd name="f4" fmla="val 0"/>
                <a:gd name="f5" fmla="val 1530"/>
                <a:gd name="f6" fmla="val 8341"/>
                <a:gd name="f7" fmla="val 540"/>
                <a:gd name="f8" fmla="val 1"/>
                <a:gd name="f9" fmla="val 428"/>
                <a:gd name="f10" fmla="val 23"/>
                <a:gd name="f11" fmla="val 338"/>
                <a:gd name="f12" fmla="val 46"/>
                <a:gd name="f13" fmla="val 225"/>
                <a:gd name="f14" fmla="val 113"/>
                <a:gd name="f15" fmla="val 135"/>
                <a:gd name="f16" fmla="val 68"/>
                <a:gd name="f17" fmla="val 270"/>
                <a:gd name="f18" fmla="val 495"/>
                <a:gd name="f19" fmla="val 630"/>
                <a:gd name="f20" fmla="val 158"/>
                <a:gd name="f21" fmla="val 2383"/>
                <a:gd name="f22" fmla="val 3238"/>
                <a:gd name="f23" fmla="val 4114"/>
                <a:gd name="f24" fmla="val 293"/>
                <a:gd name="f25" fmla="val 4991"/>
                <a:gd name="f26" fmla="val 5868"/>
                <a:gd name="f27" fmla="val 6744"/>
                <a:gd name="f28" fmla="val 7621"/>
                <a:gd name="f29" fmla="val 7756"/>
                <a:gd name="f30" fmla="val 7891"/>
                <a:gd name="f31" fmla="val 203"/>
                <a:gd name="f32" fmla="val 8003"/>
                <a:gd name="f33" fmla="val 8093"/>
                <a:gd name="f34" fmla="val 8183"/>
                <a:gd name="f35" fmla="val 8250"/>
                <a:gd name="f36" fmla="val 8295"/>
                <a:gd name="f37" fmla="val 652"/>
                <a:gd name="f38" fmla="val 8340"/>
                <a:gd name="f39" fmla="val 877"/>
                <a:gd name="f40" fmla="val 990"/>
                <a:gd name="f41" fmla="val 8318"/>
                <a:gd name="f42" fmla="val 1102"/>
                <a:gd name="f43" fmla="val 8273"/>
                <a:gd name="f44" fmla="val 1192"/>
                <a:gd name="f45" fmla="val 8206"/>
                <a:gd name="f46" fmla="val 1259"/>
                <a:gd name="f47" fmla="val 8116"/>
                <a:gd name="f48" fmla="val 1304"/>
                <a:gd name="f49" fmla="val 1349"/>
                <a:gd name="f50" fmla="val 7868"/>
                <a:gd name="f51" fmla="val 1439"/>
                <a:gd name="f52" fmla="val 6947"/>
                <a:gd name="f53" fmla="val 1507"/>
                <a:gd name="f54" fmla="val 6048"/>
                <a:gd name="f55" fmla="val 1529"/>
                <a:gd name="f56" fmla="val 5126"/>
                <a:gd name="f57" fmla="val 4204"/>
                <a:gd name="f58" fmla="val 1462"/>
                <a:gd name="f59" fmla="val 3305"/>
                <a:gd name="f60" fmla="val 1394"/>
                <a:gd name="f61" fmla="val 1237"/>
                <a:gd name="f62" fmla="val 563"/>
                <a:gd name="f63" fmla="val 1147"/>
                <a:gd name="f64" fmla="val 1080"/>
                <a:gd name="f65" fmla="val 900"/>
                <a:gd name="f66" fmla="val 787"/>
                <a:gd name="f67" fmla="val 675"/>
                <a:gd name="f68" fmla="*/ f2 1 1530"/>
                <a:gd name="f69" fmla="*/ f3 1 8341"/>
                <a:gd name="f70" fmla="+- f6 0 f4"/>
                <a:gd name="f71" fmla="+- f5 0 f4"/>
                <a:gd name="f72" fmla="*/ f71 1 1530"/>
                <a:gd name="f73" fmla="*/ f70 1 8341"/>
                <a:gd name="f74" fmla="*/ f4 1 f72"/>
                <a:gd name="f75" fmla="*/ f5 1 f72"/>
                <a:gd name="f76" fmla="*/ f4 1 f73"/>
                <a:gd name="f77" fmla="*/ f6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1530" h="8341">
                  <a:moveTo>
                    <a:pt x="f7" y="f8"/>
                  </a:moveTo>
                  <a:lnTo>
                    <a:pt x="f9" y="f10"/>
                  </a:lnTo>
                  <a:lnTo>
                    <a:pt x="f11" y="f12"/>
                  </a:lnTo>
                  <a:lnTo>
                    <a:pt x="f13" y="f14"/>
                  </a:lnTo>
                  <a:lnTo>
                    <a:pt x="f15" y="f1"/>
                  </a:lnTo>
                  <a:lnTo>
                    <a:pt x="f16" y="f17"/>
                  </a:lnTo>
                  <a:lnTo>
                    <a:pt x="f10" y="f0"/>
                  </a:lnTo>
                  <a:lnTo>
                    <a:pt x="f8" y="f18"/>
                  </a:lnTo>
                  <a:lnTo>
                    <a:pt x="f8" y="f19"/>
                  </a:lnTo>
                  <a:lnTo>
                    <a:pt x="f20" y="f21"/>
                  </a:lnTo>
                  <a:lnTo>
                    <a:pt x="f13" y="f22"/>
                  </a:lnTo>
                  <a:lnTo>
                    <a:pt x="f17" y="f23"/>
                  </a:lnTo>
                  <a:lnTo>
                    <a:pt x="f24" y="f25"/>
                  </a:lnTo>
                  <a:lnTo>
                    <a:pt x="f17" y="f26"/>
                  </a:lnTo>
                  <a:lnTo>
                    <a:pt x="f13" y="f27"/>
                  </a:lnTo>
                  <a:lnTo>
                    <a:pt x="f15" y="f28"/>
                  </a:lnTo>
                  <a:lnTo>
                    <a:pt x="f15" y="f29"/>
                  </a:lnTo>
                  <a:lnTo>
                    <a:pt x="f20" y="f30"/>
                  </a:lnTo>
                  <a:lnTo>
                    <a:pt x="f31" y="f32"/>
                  </a:lnTo>
                  <a:lnTo>
                    <a:pt x="f17" y="f33"/>
                  </a:lnTo>
                  <a:lnTo>
                    <a:pt x="f11" y="f34"/>
                  </a:lnTo>
                  <a:lnTo>
                    <a:pt x="f9" y="f35"/>
                  </a:lnTo>
                  <a:lnTo>
                    <a:pt x="f7" y="f36"/>
                  </a:lnTo>
                  <a:lnTo>
                    <a:pt x="f37" y="f38"/>
                  </a:lnTo>
                  <a:lnTo>
                    <a:pt x="f39" y="f38"/>
                  </a:lnTo>
                  <a:lnTo>
                    <a:pt x="f40" y="f41"/>
                  </a:lnTo>
                  <a:lnTo>
                    <a:pt x="f42" y="f43"/>
                  </a:lnTo>
                  <a:lnTo>
                    <a:pt x="f44" y="f45"/>
                  </a:lnTo>
                  <a:lnTo>
                    <a:pt x="f46" y="f47"/>
                  </a:lnTo>
                  <a:lnTo>
                    <a:pt x="f48" y="f32"/>
                  </a:lnTo>
                  <a:lnTo>
                    <a:pt x="f49" y="f50"/>
                  </a:lnTo>
                  <a:lnTo>
                    <a:pt x="f51" y="f52"/>
                  </a:lnTo>
                  <a:lnTo>
                    <a:pt x="f53" y="f54"/>
                  </a:lnTo>
                  <a:lnTo>
                    <a:pt x="f55" y="f56"/>
                  </a:lnTo>
                  <a:lnTo>
                    <a:pt x="f53" y="f57"/>
                  </a:lnTo>
                  <a:lnTo>
                    <a:pt x="f58" y="f59"/>
                  </a:lnTo>
                  <a:lnTo>
                    <a:pt x="f60" y="f21"/>
                  </a:lnTo>
                  <a:lnTo>
                    <a:pt x="f61" y="f62"/>
                  </a:lnTo>
                  <a:lnTo>
                    <a:pt x="f44" y="f9"/>
                  </a:lnTo>
                  <a:lnTo>
                    <a:pt x="f63" y="f24"/>
                  </a:lnTo>
                  <a:lnTo>
                    <a:pt x="f64" y="f31"/>
                  </a:lnTo>
                  <a:lnTo>
                    <a:pt x="f40" y="f14"/>
                  </a:lnTo>
                  <a:lnTo>
                    <a:pt x="f65" y="f16"/>
                  </a:lnTo>
                  <a:lnTo>
                    <a:pt x="f66" y="f10"/>
                  </a:lnTo>
                  <a:lnTo>
                    <a:pt x="f6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5" name="Google Shape;91;p15">
              <a:extLst>
                <a:ext uri="{FF2B5EF4-FFF2-40B4-BE49-F238E27FC236}">
                  <a16:creationId xmlns:a16="http://schemas.microsoft.com/office/drawing/2014/main" id="{D47975B4-F7BF-875A-15C7-0C440AFDFF18}"/>
                </a:ext>
              </a:extLst>
            </p:cNvPr>
            <p:cNvSpPr/>
            <p:nvPr/>
          </p:nvSpPr>
          <p:spPr>
            <a:xfrm>
              <a:off x="6391473" y="1758071"/>
              <a:ext cx="135102" cy="26691"/>
            </a:xfrm>
            <a:custGeom>
              <a:avLst/>
              <a:gdLst>
                <a:gd name="f0" fmla="val 360"/>
                <a:gd name="f1" fmla="val 180"/>
                <a:gd name="f2" fmla="val w"/>
                <a:gd name="f3" fmla="val h"/>
                <a:gd name="f4" fmla="val 0"/>
                <a:gd name="f5" fmla="val 7172"/>
                <a:gd name="f6" fmla="val 1417"/>
                <a:gd name="f7" fmla="val 6542"/>
                <a:gd name="f8" fmla="val 5036"/>
                <a:gd name="f9" fmla="val 45"/>
                <a:gd name="f10" fmla="val 3552"/>
                <a:gd name="f11" fmla="val 113"/>
                <a:gd name="f12" fmla="val 2046"/>
                <a:gd name="f13" fmla="val 158"/>
                <a:gd name="f14" fmla="val 1304"/>
                <a:gd name="f15" fmla="val 540"/>
                <a:gd name="f16" fmla="val 405"/>
                <a:gd name="f17" fmla="val 293"/>
                <a:gd name="f18" fmla="val 225"/>
                <a:gd name="f19" fmla="val 203"/>
                <a:gd name="f20" fmla="val 270"/>
                <a:gd name="f21" fmla="val 46"/>
                <a:gd name="f22" fmla="val 450"/>
                <a:gd name="f23" fmla="val 23"/>
                <a:gd name="f24" fmla="val 1"/>
                <a:gd name="f25" fmla="val 652"/>
                <a:gd name="f26" fmla="val 787"/>
                <a:gd name="f27" fmla="val 900"/>
                <a:gd name="f28" fmla="val 1012"/>
                <a:gd name="f29" fmla="val 90"/>
                <a:gd name="f30" fmla="val 1102"/>
                <a:gd name="f31" fmla="val 1214"/>
                <a:gd name="f32" fmla="val 248"/>
                <a:gd name="f33" fmla="val 1282"/>
                <a:gd name="f34" fmla="val 1349"/>
                <a:gd name="f35" fmla="val 473"/>
                <a:gd name="f36" fmla="val 1394"/>
                <a:gd name="f37" fmla="val 630"/>
                <a:gd name="f38" fmla="val 1372"/>
                <a:gd name="f39" fmla="val 2114"/>
                <a:gd name="f40" fmla="val 3620"/>
                <a:gd name="f41" fmla="val 5103"/>
                <a:gd name="f42" fmla="val 6609"/>
                <a:gd name="f43" fmla="val 1237"/>
                <a:gd name="f44" fmla="val 6744"/>
                <a:gd name="f45" fmla="val 6857"/>
                <a:gd name="f46" fmla="val 1169"/>
                <a:gd name="f47" fmla="val 6969"/>
                <a:gd name="f48" fmla="val 7036"/>
                <a:gd name="f49" fmla="val 1035"/>
                <a:gd name="f50" fmla="val 7104"/>
                <a:gd name="f51" fmla="val 922"/>
                <a:gd name="f52" fmla="val 7149"/>
                <a:gd name="f53" fmla="val 832"/>
                <a:gd name="f54" fmla="val 7171"/>
                <a:gd name="f55" fmla="val 720"/>
                <a:gd name="f56" fmla="val 607"/>
                <a:gd name="f57" fmla="val 495"/>
                <a:gd name="f58" fmla="val 7126"/>
                <a:gd name="f59" fmla="val 383"/>
                <a:gd name="f60" fmla="val 7059"/>
                <a:gd name="f61" fmla="val 6992"/>
                <a:gd name="f62" fmla="val 6902"/>
                <a:gd name="f63" fmla="val 6812"/>
                <a:gd name="f64" fmla="val 6677"/>
                <a:gd name="f65" fmla="*/ f2 1 7172"/>
                <a:gd name="f66" fmla="*/ f3 1 1417"/>
                <a:gd name="f67" fmla="+- f6 0 f4"/>
                <a:gd name="f68" fmla="+- f5 0 f4"/>
                <a:gd name="f69" fmla="*/ f68 1 7172"/>
                <a:gd name="f70" fmla="*/ f67 1 1417"/>
                <a:gd name="f71" fmla="*/ f4 1 f69"/>
                <a:gd name="f72" fmla="*/ f5 1 f69"/>
                <a:gd name="f73" fmla="*/ f4 1 f70"/>
                <a:gd name="f74" fmla="*/ f6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7172" h="1417">
                  <a:moveTo>
                    <a:pt x="f7" y="f4"/>
                  </a:moveTo>
                  <a:lnTo>
                    <a:pt x="f8" y="f9"/>
                  </a:lnTo>
                  <a:lnTo>
                    <a:pt x="f10" y="f11"/>
                  </a:lnTo>
                  <a:lnTo>
                    <a:pt x="f12" y="f13"/>
                  </a:lnTo>
                  <a:lnTo>
                    <a:pt x="f14" y="f1"/>
                  </a:lnTo>
                  <a:lnTo>
                    <a:pt x="f15" y="f13"/>
                  </a:lnTo>
                  <a:lnTo>
                    <a:pt x="f16" y="f1"/>
                  </a:lnTo>
                  <a:lnTo>
                    <a:pt x="f17" y="f18"/>
                  </a:lnTo>
                  <a:lnTo>
                    <a:pt x="f19" y="f20"/>
                  </a:lnTo>
                  <a:lnTo>
                    <a:pt x="f11" y="f0"/>
                  </a:lnTo>
                  <a:lnTo>
                    <a:pt x="f21" y="f22"/>
                  </a:lnTo>
                  <a:lnTo>
                    <a:pt x="f23" y="f15"/>
                  </a:lnTo>
                  <a:lnTo>
                    <a:pt x="f24" y="f25"/>
                  </a:lnTo>
                  <a:lnTo>
                    <a:pt x="f24" y="f26"/>
                  </a:lnTo>
                  <a:lnTo>
                    <a:pt x="f24" y="f27"/>
                  </a:lnTo>
                  <a:lnTo>
                    <a:pt x="f21" y="f28"/>
                  </a:lnTo>
                  <a:lnTo>
                    <a:pt x="f29" y="f30"/>
                  </a:lnTo>
                  <a:lnTo>
                    <a:pt x="f13" y="f31"/>
                  </a:lnTo>
                  <a:lnTo>
                    <a:pt x="f32" y="f33"/>
                  </a:lnTo>
                  <a:lnTo>
                    <a:pt x="f0" y="f34"/>
                  </a:lnTo>
                  <a:lnTo>
                    <a:pt x="f35" y="f36"/>
                  </a:lnTo>
                  <a:lnTo>
                    <a:pt x="f37" y="f36"/>
                  </a:lnTo>
                  <a:lnTo>
                    <a:pt x="f38" y="f6"/>
                  </a:lnTo>
                  <a:lnTo>
                    <a:pt x="f39" y="f36"/>
                  </a:lnTo>
                  <a:lnTo>
                    <a:pt x="f40" y="f34"/>
                  </a:lnTo>
                  <a:lnTo>
                    <a:pt x="f41" y="f33"/>
                  </a:lnTo>
                  <a:lnTo>
                    <a:pt x="f42" y="f43"/>
                  </a:lnTo>
                  <a:lnTo>
                    <a:pt x="f44" y="f31"/>
                  </a:lnTo>
                  <a:lnTo>
                    <a:pt x="f45" y="f46"/>
                  </a:lnTo>
                  <a:lnTo>
                    <a:pt x="f47" y="f30"/>
                  </a:lnTo>
                  <a:lnTo>
                    <a:pt x="f48" y="f49"/>
                  </a:lnTo>
                  <a:lnTo>
                    <a:pt x="f50" y="f51"/>
                  </a:lnTo>
                  <a:lnTo>
                    <a:pt x="f52" y="f53"/>
                  </a:lnTo>
                  <a:lnTo>
                    <a:pt x="f54" y="f55"/>
                  </a:lnTo>
                  <a:lnTo>
                    <a:pt x="f54" y="f56"/>
                  </a:lnTo>
                  <a:lnTo>
                    <a:pt x="f52" y="f57"/>
                  </a:lnTo>
                  <a:lnTo>
                    <a:pt x="f58" y="f59"/>
                  </a:lnTo>
                  <a:lnTo>
                    <a:pt x="f60" y="f20"/>
                  </a:lnTo>
                  <a:lnTo>
                    <a:pt x="f61" y="f1"/>
                  </a:lnTo>
                  <a:lnTo>
                    <a:pt x="f62" y="f11"/>
                  </a:lnTo>
                  <a:lnTo>
                    <a:pt x="f63" y="f9"/>
                  </a:lnTo>
                  <a:lnTo>
                    <a:pt x="f64"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6" name="Google Shape;92;p15">
              <a:extLst>
                <a:ext uri="{FF2B5EF4-FFF2-40B4-BE49-F238E27FC236}">
                  <a16:creationId xmlns:a16="http://schemas.microsoft.com/office/drawing/2014/main" id="{AF87C35E-2B98-CE8A-375D-9BCD352AD343}"/>
                </a:ext>
              </a:extLst>
            </p:cNvPr>
            <p:cNvSpPr/>
            <p:nvPr/>
          </p:nvSpPr>
          <p:spPr>
            <a:xfrm>
              <a:off x="6536707" y="1933370"/>
              <a:ext cx="125364" cy="45345"/>
            </a:xfrm>
            <a:custGeom>
              <a:avLst/>
              <a:gdLst>
                <a:gd name="f0" fmla="val w"/>
                <a:gd name="f1" fmla="val h"/>
                <a:gd name="f2" fmla="val 0"/>
                <a:gd name="f3" fmla="val 6655"/>
                <a:gd name="f4" fmla="val 2407"/>
                <a:gd name="f5" fmla="val 585"/>
                <a:gd name="f6" fmla="val 1"/>
                <a:gd name="f7" fmla="val 450"/>
                <a:gd name="f8" fmla="val 23"/>
                <a:gd name="f9" fmla="val 338"/>
                <a:gd name="f10" fmla="val 68"/>
                <a:gd name="f11" fmla="val 248"/>
                <a:gd name="f12" fmla="val 113"/>
                <a:gd name="f13" fmla="val 158"/>
                <a:gd name="f14" fmla="val 203"/>
                <a:gd name="f15" fmla="val 91"/>
                <a:gd name="f16" fmla="val 293"/>
                <a:gd name="f17" fmla="val 46"/>
                <a:gd name="f18" fmla="val 405"/>
                <a:gd name="f19" fmla="val 518"/>
                <a:gd name="f20" fmla="val 630"/>
                <a:gd name="f21" fmla="val 743"/>
                <a:gd name="f22" fmla="val 855"/>
                <a:gd name="f23" fmla="val 945"/>
                <a:gd name="f24" fmla="val 136"/>
                <a:gd name="f25" fmla="val 1057"/>
                <a:gd name="f26" fmla="val 226"/>
                <a:gd name="f27" fmla="val 1125"/>
                <a:gd name="f28" fmla="val 1192"/>
                <a:gd name="f29" fmla="val 473"/>
                <a:gd name="f30" fmla="val 1237"/>
                <a:gd name="f31" fmla="val 3193"/>
                <a:gd name="f32" fmla="val 1822"/>
                <a:gd name="f33" fmla="val 4564"/>
                <a:gd name="f34" fmla="val 2091"/>
                <a:gd name="f35" fmla="val 5935"/>
                <a:gd name="f36" fmla="val 2384"/>
                <a:gd name="f37" fmla="val 6070"/>
                <a:gd name="f38" fmla="val 2406"/>
                <a:gd name="f39" fmla="val 6183"/>
                <a:gd name="f40" fmla="val 6295"/>
                <a:gd name="f41" fmla="val 2361"/>
                <a:gd name="f42" fmla="val 6407"/>
                <a:gd name="f43" fmla="val 2294"/>
                <a:gd name="f44" fmla="val 6475"/>
                <a:gd name="f45" fmla="val 2226"/>
                <a:gd name="f46" fmla="val 6542"/>
                <a:gd name="f47" fmla="val 2136"/>
                <a:gd name="f48" fmla="val 6610"/>
                <a:gd name="f49" fmla="val 2024"/>
                <a:gd name="f50" fmla="val 6632"/>
                <a:gd name="f51" fmla="val 1912"/>
                <a:gd name="f52" fmla="val 1799"/>
                <a:gd name="f53" fmla="val 1687"/>
                <a:gd name="f54" fmla="val 1574"/>
                <a:gd name="f55" fmla="val 6565"/>
                <a:gd name="f56" fmla="val 1462"/>
                <a:gd name="f57" fmla="val 6497"/>
                <a:gd name="f58" fmla="val 1372"/>
                <a:gd name="f59" fmla="val 6430"/>
                <a:gd name="f60" fmla="val 1282"/>
                <a:gd name="f61" fmla="val 6317"/>
                <a:gd name="f62" fmla="val 1215"/>
                <a:gd name="f63" fmla="val 1170"/>
                <a:gd name="f64" fmla="val 4811"/>
                <a:gd name="f65" fmla="val 877"/>
                <a:gd name="f66" fmla="val 3440"/>
                <a:gd name="f67" fmla="val 608"/>
                <a:gd name="f68" fmla="val 720"/>
                <a:gd name="f69" fmla="*/ f0 1 6655"/>
                <a:gd name="f70" fmla="*/ f1 1 2407"/>
                <a:gd name="f71" fmla="+- f4 0 f2"/>
                <a:gd name="f72" fmla="+- f3 0 f2"/>
                <a:gd name="f73" fmla="*/ f72 1 6655"/>
                <a:gd name="f74" fmla="*/ f71 1 2407"/>
                <a:gd name="f75" fmla="*/ f2 1 f73"/>
                <a:gd name="f76" fmla="*/ f3 1 f73"/>
                <a:gd name="f77" fmla="*/ f2 1 f74"/>
                <a:gd name="f78" fmla="*/ f4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6655" h="2407">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10" y="f23"/>
                  </a:lnTo>
                  <a:lnTo>
                    <a:pt x="f24" y="f25"/>
                  </a:lnTo>
                  <a:lnTo>
                    <a:pt x="f26" y="f27"/>
                  </a:lnTo>
                  <a:lnTo>
                    <a:pt x="f9" y="f28"/>
                  </a:lnTo>
                  <a:lnTo>
                    <a:pt x="f29" y="f30"/>
                  </a:lnTo>
                  <a:lnTo>
                    <a:pt x="f31" y="f32"/>
                  </a:lnTo>
                  <a:lnTo>
                    <a:pt x="f33" y="f34"/>
                  </a:lnTo>
                  <a:lnTo>
                    <a:pt x="f35" y="f36"/>
                  </a:lnTo>
                  <a:lnTo>
                    <a:pt x="f37" y="f38"/>
                  </a:lnTo>
                  <a:lnTo>
                    <a:pt x="f39" y="f38"/>
                  </a:lnTo>
                  <a:lnTo>
                    <a:pt x="f40" y="f41"/>
                  </a:lnTo>
                  <a:lnTo>
                    <a:pt x="f42" y="f43"/>
                  </a:lnTo>
                  <a:lnTo>
                    <a:pt x="f44" y="f45"/>
                  </a:lnTo>
                  <a:lnTo>
                    <a:pt x="f46" y="f47"/>
                  </a:lnTo>
                  <a:lnTo>
                    <a:pt x="f48" y="f49"/>
                  </a:lnTo>
                  <a:lnTo>
                    <a:pt x="f50" y="f51"/>
                  </a:lnTo>
                  <a:lnTo>
                    <a:pt x="f3" y="f52"/>
                  </a:lnTo>
                  <a:lnTo>
                    <a:pt x="f50" y="f53"/>
                  </a:lnTo>
                  <a:lnTo>
                    <a:pt x="f48" y="f54"/>
                  </a:lnTo>
                  <a:lnTo>
                    <a:pt x="f55" y="f56"/>
                  </a:lnTo>
                  <a:lnTo>
                    <a:pt x="f57" y="f58"/>
                  </a:lnTo>
                  <a:lnTo>
                    <a:pt x="f59" y="f60"/>
                  </a:lnTo>
                  <a:lnTo>
                    <a:pt x="f61" y="f62"/>
                  </a:lnTo>
                  <a:lnTo>
                    <a:pt x="f39" y="f63"/>
                  </a:lnTo>
                  <a:lnTo>
                    <a:pt x="f64" y="f65"/>
                  </a:lnTo>
                  <a:lnTo>
                    <a:pt x="f66" y="f67"/>
                  </a:lnTo>
                  <a:lnTo>
                    <a:pt x="f68" y="f8"/>
                  </a:lnTo>
                  <a:lnTo>
                    <a:pt x="f5"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7" name="Google Shape;93;p15">
              <a:extLst>
                <a:ext uri="{FF2B5EF4-FFF2-40B4-BE49-F238E27FC236}">
                  <a16:creationId xmlns:a16="http://schemas.microsoft.com/office/drawing/2014/main" id="{7D761E27-7A7D-FE52-559E-24AF6B54B199}"/>
                </a:ext>
              </a:extLst>
            </p:cNvPr>
            <p:cNvSpPr/>
            <p:nvPr/>
          </p:nvSpPr>
          <p:spPr>
            <a:xfrm>
              <a:off x="6749286" y="2040520"/>
              <a:ext cx="102906" cy="122383"/>
            </a:xfrm>
            <a:custGeom>
              <a:avLst/>
              <a:gdLst>
                <a:gd name="f0" fmla="val w"/>
                <a:gd name="f1" fmla="val h"/>
                <a:gd name="f2" fmla="val 0"/>
                <a:gd name="f3" fmla="val 5463"/>
                <a:gd name="f4" fmla="val 6497"/>
                <a:gd name="f5" fmla="val 4653"/>
                <a:gd name="f6" fmla="val 4541"/>
                <a:gd name="f7" fmla="val 45"/>
                <a:gd name="f8" fmla="val 4451"/>
                <a:gd name="f9" fmla="val 112"/>
                <a:gd name="f10" fmla="val 4361"/>
                <a:gd name="f11" fmla="val 202"/>
                <a:gd name="f12" fmla="val 4271"/>
                <a:gd name="f13" fmla="val 315"/>
                <a:gd name="f14" fmla="val 4069"/>
                <a:gd name="f15" fmla="val 674"/>
                <a:gd name="f16" fmla="val 3867"/>
                <a:gd name="f17" fmla="val 1034"/>
                <a:gd name="f18" fmla="val 3395"/>
                <a:gd name="f19" fmla="val 1731"/>
                <a:gd name="f20" fmla="val 2923"/>
                <a:gd name="f21" fmla="val 2383"/>
                <a:gd name="f22" fmla="val 2406"/>
                <a:gd name="f23" fmla="val 3035"/>
                <a:gd name="f24" fmla="val 1844"/>
                <a:gd name="f25" fmla="val 3664"/>
                <a:gd name="f26" fmla="val 1304"/>
                <a:gd name="f27" fmla="val 158"/>
                <a:gd name="f28" fmla="val 5485"/>
                <a:gd name="f29" fmla="val 68"/>
                <a:gd name="f30" fmla="val 5575"/>
                <a:gd name="f31" fmla="val 23"/>
                <a:gd name="f32" fmla="val 5710"/>
                <a:gd name="f33" fmla="val 5822"/>
                <a:gd name="f34" fmla="val 5934"/>
                <a:gd name="f35" fmla="val 6047"/>
                <a:gd name="f36" fmla="val 6137"/>
                <a:gd name="f37" fmla="val 135"/>
                <a:gd name="f38" fmla="val 6227"/>
                <a:gd name="f39" fmla="val 225"/>
                <a:gd name="f40" fmla="val 6317"/>
                <a:gd name="f41" fmla="val 6384"/>
                <a:gd name="f42" fmla="val 405"/>
                <a:gd name="f43" fmla="val 6429"/>
                <a:gd name="f44" fmla="val 517"/>
                <a:gd name="f45" fmla="val 6474"/>
                <a:gd name="f46" fmla="val 630"/>
                <a:gd name="f47" fmla="val 6496"/>
                <a:gd name="f48" fmla="val 765"/>
                <a:gd name="f49" fmla="val 877"/>
                <a:gd name="f50" fmla="val 6452"/>
                <a:gd name="f51" fmla="val 989"/>
                <a:gd name="f52" fmla="val 1102"/>
                <a:gd name="f53" fmla="val 6294"/>
                <a:gd name="f54" fmla="val 2293"/>
                <a:gd name="f55" fmla="val 5013"/>
                <a:gd name="f56" fmla="val 2855"/>
                <a:gd name="f57" fmla="val 4383"/>
                <a:gd name="f58" fmla="val 3417"/>
                <a:gd name="f59" fmla="val 3709"/>
                <a:gd name="f60" fmla="val 3957"/>
                <a:gd name="f61" fmla="val 4474"/>
                <a:gd name="f62" fmla="val 2338"/>
                <a:gd name="f63" fmla="val 4946"/>
                <a:gd name="f64" fmla="val 1619"/>
                <a:gd name="f65" fmla="val 5170"/>
                <a:gd name="f66" fmla="val 1259"/>
                <a:gd name="f67" fmla="val 5395"/>
                <a:gd name="f68" fmla="val 5440"/>
                <a:gd name="f69" fmla="val 742"/>
                <a:gd name="f70" fmla="val 607"/>
                <a:gd name="f71" fmla="val 495"/>
                <a:gd name="f72" fmla="val 5418"/>
                <a:gd name="f73" fmla="val 382"/>
                <a:gd name="f74" fmla="val 5373"/>
                <a:gd name="f75" fmla="val 292"/>
                <a:gd name="f76" fmla="val 5305"/>
                <a:gd name="f77" fmla="val 5215"/>
                <a:gd name="f78" fmla="val 5126"/>
                <a:gd name="f79" fmla="val 67"/>
                <a:gd name="f80" fmla="val 22"/>
                <a:gd name="f81" fmla="val 4901"/>
                <a:gd name="f82" fmla="*/ f0 1 5463"/>
                <a:gd name="f83" fmla="*/ f1 1 6497"/>
                <a:gd name="f84" fmla="+- f4 0 f2"/>
                <a:gd name="f85" fmla="+- f3 0 f2"/>
                <a:gd name="f86" fmla="*/ f85 1 5463"/>
                <a:gd name="f87" fmla="*/ f84 1 6497"/>
                <a:gd name="f88" fmla="*/ f2 1 f86"/>
                <a:gd name="f89" fmla="*/ f3 1 f86"/>
                <a:gd name="f90" fmla="*/ f2 1 f87"/>
                <a:gd name="f91" fmla="*/ f4 1 f87"/>
                <a:gd name="f92" fmla="*/ f88 f82 1"/>
                <a:gd name="f93" fmla="*/ f89 f82 1"/>
                <a:gd name="f94" fmla="*/ f91 f83 1"/>
                <a:gd name="f95" fmla="*/ f90 f83 1"/>
              </a:gdLst>
              <a:ahLst/>
              <a:cxnLst>
                <a:cxn ang="3cd4">
                  <a:pos x="hc" y="t"/>
                </a:cxn>
                <a:cxn ang="0">
                  <a:pos x="r" y="vc"/>
                </a:cxn>
                <a:cxn ang="cd4">
                  <a:pos x="hc" y="b"/>
                </a:cxn>
                <a:cxn ang="cd2">
                  <a:pos x="l" y="vc"/>
                </a:cxn>
              </a:cxnLst>
              <a:rect l="f92" t="f95" r="f93" b="f94"/>
              <a:pathLst>
                <a:path w="5463" h="649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12"/>
                  </a:lnTo>
                  <a:lnTo>
                    <a:pt x="f27" y="f28"/>
                  </a:lnTo>
                  <a:lnTo>
                    <a:pt x="f29" y="f30"/>
                  </a:lnTo>
                  <a:lnTo>
                    <a:pt x="f31" y="f32"/>
                  </a:lnTo>
                  <a:lnTo>
                    <a:pt x="f2" y="f33"/>
                  </a:lnTo>
                  <a:lnTo>
                    <a:pt x="f2" y="f34"/>
                  </a:lnTo>
                  <a:lnTo>
                    <a:pt x="f31" y="f35"/>
                  </a:lnTo>
                  <a:lnTo>
                    <a:pt x="f29" y="f36"/>
                  </a:lnTo>
                  <a:lnTo>
                    <a:pt x="f37" y="f38"/>
                  </a:lnTo>
                  <a:lnTo>
                    <a:pt x="f39" y="f40"/>
                  </a:lnTo>
                  <a:lnTo>
                    <a:pt x="f13" y="f41"/>
                  </a:lnTo>
                  <a:lnTo>
                    <a:pt x="f42" y="f43"/>
                  </a:lnTo>
                  <a:lnTo>
                    <a:pt x="f44" y="f45"/>
                  </a:lnTo>
                  <a:lnTo>
                    <a:pt x="f46" y="f47"/>
                  </a:lnTo>
                  <a:lnTo>
                    <a:pt x="f48" y="f45"/>
                  </a:lnTo>
                  <a:lnTo>
                    <a:pt x="f49" y="f50"/>
                  </a:lnTo>
                  <a:lnTo>
                    <a:pt x="f51" y="f41"/>
                  </a:lnTo>
                  <a:lnTo>
                    <a:pt x="f52" y="f53"/>
                  </a:lnTo>
                  <a:lnTo>
                    <a:pt x="f54" y="f55"/>
                  </a:lnTo>
                  <a:lnTo>
                    <a:pt x="f56" y="f57"/>
                  </a:lnTo>
                  <a:lnTo>
                    <a:pt x="f58" y="f59"/>
                  </a:lnTo>
                  <a:lnTo>
                    <a:pt x="f60" y="f23"/>
                  </a:lnTo>
                  <a:lnTo>
                    <a:pt x="f61" y="f62"/>
                  </a:lnTo>
                  <a:lnTo>
                    <a:pt x="f63" y="f64"/>
                  </a:lnTo>
                  <a:lnTo>
                    <a:pt x="f65" y="f66"/>
                  </a:lnTo>
                  <a:lnTo>
                    <a:pt x="f67" y="f49"/>
                  </a:lnTo>
                  <a:lnTo>
                    <a:pt x="f68" y="f69"/>
                  </a:lnTo>
                  <a:lnTo>
                    <a:pt x="f3" y="f70"/>
                  </a:lnTo>
                  <a:lnTo>
                    <a:pt x="f3" y="f71"/>
                  </a:lnTo>
                  <a:lnTo>
                    <a:pt x="f72" y="f73"/>
                  </a:lnTo>
                  <a:lnTo>
                    <a:pt x="f74" y="f75"/>
                  </a:lnTo>
                  <a:lnTo>
                    <a:pt x="f76" y="f11"/>
                  </a:lnTo>
                  <a:lnTo>
                    <a:pt x="f77" y="f37"/>
                  </a:lnTo>
                  <a:lnTo>
                    <a:pt x="f78" y="f79"/>
                  </a:lnTo>
                  <a:lnTo>
                    <a:pt x="f55" y="f80"/>
                  </a:lnTo>
                  <a:lnTo>
                    <a:pt x="f81"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8" name="Google Shape;94;p15">
              <a:extLst>
                <a:ext uri="{FF2B5EF4-FFF2-40B4-BE49-F238E27FC236}">
                  <a16:creationId xmlns:a16="http://schemas.microsoft.com/office/drawing/2014/main" id="{2AC986F1-3558-148F-39DC-EDF03ED43CAD}"/>
                </a:ext>
              </a:extLst>
            </p:cNvPr>
            <p:cNvSpPr/>
            <p:nvPr/>
          </p:nvSpPr>
          <p:spPr>
            <a:xfrm>
              <a:off x="6606576" y="2091324"/>
              <a:ext cx="110121" cy="72429"/>
            </a:xfrm>
            <a:custGeom>
              <a:avLst/>
              <a:gdLst>
                <a:gd name="f0" fmla="val 360"/>
                <a:gd name="f1" fmla="val w"/>
                <a:gd name="f2" fmla="val h"/>
                <a:gd name="f3" fmla="val 0"/>
                <a:gd name="f4" fmla="val 5846"/>
                <a:gd name="f5" fmla="val 3845"/>
                <a:gd name="f6" fmla="val 450"/>
                <a:gd name="f7" fmla="val 1"/>
                <a:gd name="f8" fmla="val 338"/>
                <a:gd name="f9" fmla="val 45"/>
                <a:gd name="f10" fmla="val 248"/>
                <a:gd name="f11" fmla="val 90"/>
                <a:gd name="f12" fmla="val 158"/>
                <a:gd name="f13" fmla="val 91"/>
                <a:gd name="f14" fmla="val 46"/>
                <a:gd name="f15" fmla="val 23"/>
                <a:gd name="f16" fmla="val 473"/>
                <a:gd name="f17" fmla="val 585"/>
                <a:gd name="f18" fmla="val 697"/>
                <a:gd name="f19" fmla="val 810"/>
                <a:gd name="f20" fmla="val 68"/>
                <a:gd name="f21" fmla="val 922"/>
                <a:gd name="f22" fmla="val 136"/>
                <a:gd name="f23" fmla="val 1035"/>
                <a:gd name="f24" fmla="val 226"/>
                <a:gd name="f25" fmla="val 1124"/>
                <a:gd name="f26" fmla="val 1192"/>
                <a:gd name="f27" fmla="val 1237"/>
                <a:gd name="f28" fmla="val 788"/>
                <a:gd name="f29" fmla="val 1349"/>
                <a:gd name="f30" fmla="val 1080"/>
                <a:gd name="f31" fmla="val 1462"/>
                <a:gd name="f32" fmla="val 1664"/>
                <a:gd name="f33" fmla="val 1709"/>
                <a:gd name="f34" fmla="val 2249"/>
                <a:gd name="f35" fmla="val 2001"/>
                <a:gd name="f36" fmla="val 2811"/>
                <a:gd name="f37" fmla="val 2338"/>
                <a:gd name="f38" fmla="val 3373"/>
                <a:gd name="f39" fmla="val 2676"/>
                <a:gd name="f40" fmla="val 3912"/>
                <a:gd name="f41" fmla="val 3035"/>
                <a:gd name="f42" fmla="val 4991"/>
                <a:gd name="f43" fmla="val 3755"/>
                <a:gd name="f44" fmla="val 5126"/>
                <a:gd name="f45" fmla="val 3822"/>
                <a:gd name="f46" fmla="val 5239"/>
                <a:gd name="f47" fmla="val 3844"/>
                <a:gd name="f48" fmla="val 5351"/>
                <a:gd name="f49" fmla="val 5463"/>
                <a:gd name="f50" fmla="val 5553"/>
                <a:gd name="f51" fmla="val 3777"/>
                <a:gd name="f52" fmla="val 5643"/>
                <a:gd name="f53" fmla="val 3710"/>
                <a:gd name="f54" fmla="val 5711"/>
                <a:gd name="f55" fmla="val 3620"/>
                <a:gd name="f56" fmla="val 5778"/>
                <a:gd name="f57" fmla="val 3507"/>
                <a:gd name="f58" fmla="val 5800"/>
                <a:gd name="f59" fmla="val 3417"/>
                <a:gd name="f60" fmla="val 5845"/>
                <a:gd name="f61" fmla="val 3282"/>
                <a:gd name="f62" fmla="val 3170"/>
                <a:gd name="f63" fmla="val 5823"/>
                <a:gd name="f64" fmla="val 3058"/>
                <a:gd name="f65" fmla="val 2945"/>
                <a:gd name="f66" fmla="val 5733"/>
                <a:gd name="f67" fmla="val 2833"/>
                <a:gd name="f68" fmla="val 2720"/>
                <a:gd name="f69" fmla="val 2631"/>
                <a:gd name="f70" fmla="val 4384"/>
                <a:gd name="f71" fmla="val 1889"/>
                <a:gd name="f72" fmla="val 3800"/>
                <a:gd name="f73" fmla="val 1507"/>
                <a:gd name="f74" fmla="val 3215"/>
                <a:gd name="f75" fmla="val 1147"/>
                <a:gd name="f76" fmla="val 832"/>
                <a:gd name="f77" fmla="val 2002"/>
                <a:gd name="f78" fmla="val 518"/>
                <a:gd name="f79" fmla="val 1372"/>
                <a:gd name="f80" fmla="val 1057"/>
                <a:gd name="f81" fmla="val 135"/>
                <a:gd name="f82" fmla="val 720"/>
                <a:gd name="f83" fmla="*/ f1 1 5846"/>
                <a:gd name="f84" fmla="*/ f2 1 3845"/>
                <a:gd name="f85" fmla="+- f5 0 f3"/>
                <a:gd name="f86" fmla="+- f4 0 f3"/>
                <a:gd name="f87" fmla="*/ f86 1 5846"/>
                <a:gd name="f88" fmla="*/ f85 1 3845"/>
                <a:gd name="f89" fmla="*/ f3 1 f87"/>
                <a:gd name="f90" fmla="*/ f4 1 f87"/>
                <a:gd name="f91" fmla="*/ f3 1 f88"/>
                <a:gd name="f92" fmla="*/ f5 1 f88"/>
                <a:gd name="f93" fmla="*/ f89 f83 1"/>
                <a:gd name="f94" fmla="*/ f90 f83 1"/>
                <a:gd name="f95" fmla="*/ f92 f84 1"/>
                <a:gd name="f96" fmla="*/ f91 f84 1"/>
              </a:gdLst>
              <a:ahLst/>
              <a:cxnLst>
                <a:cxn ang="3cd4">
                  <a:pos x="hc" y="t"/>
                </a:cxn>
                <a:cxn ang="0">
                  <a:pos x="r" y="vc"/>
                </a:cxn>
                <a:cxn ang="cd4">
                  <a:pos x="hc" y="b"/>
                </a:cxn>
                <a:cxn ang="cd2">
                  <a:pos x="l" y="vc"/>
                </a:cxn>
              </a:cxnLst>
              <a:rect l="f93" t="f96" r="f94" b="f95"/>
              <a:pathLst>
                <a:path w="5846" h="3845">
                  <a:moveTo>
                    <a:pt x="f6" y="f7"/>
                  </a:moveTo>
                  <a:lnTo>
                    <a:pt x="f8" y="f9"/>
                  </a:lnTo>
                  <a:lnTo>
                    <a:pt x="f10" y="f11"/>
                  </a:lnTo>
                  <a:lnTo>
                    <a:pt x="f12" y="f12"/>
                  </a:lnTo>
                  <a:lnTo>
                    <a:pt x="f13" y="f10"/>
                  </a:lnTo>
                  <a:lnTo>
                    <a:pt x="f14" y="f0"/>
                  </a:lnTo>
                  <a:lnTo>
                    <a:pt x="f15" y="f16"/>
                  </a:lnTo>
                  <a:lnTo>
                    <a:pt x="f7" y="f17"/>
                  </a:lnTo>
                  <a:lnTo>
                    <a:pt x="f7" y="f18"/>
                  </a:lnTo>
                  <a:lnTo>
                    <a:pt x="f15" y="f19"/>
                  </a:lnTo>
                  <a:lnTo>
                    <a:pt x="f20" y="f21"/>
                  </a:lnTo>
                  <a:lnTo>
                    <a:pt x="f22" y="f23"/>
                  </a:lnTo>
                  <a:lnTo>
                    <a:pt x="f24" y="f25"/>
                  </a:lnTo>
                  <a:lnTo>
                    <a:pt x="f8" y="f26"/>
                  </a:lnTo>
                  <a:lnTo>
                    <a:pt x="f1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7"/>
                  </a:lnTo>
                  <a:lnTo>
                    <a:pt x="f49" y="f45"/>
                  </a:lnTo>
                  <a:lnTo>
                    <a:pt x="f50" y="f51"/>
                  </a:lnTo>
                  <a:lnTo>
                    <a:pt x="f52" y="f53"/>
                  </a:lnTo>
                  <a:lnTo>
                    <a:pt x="f54" y="f55"/>
                  </a:lnTo>
                  <a:lnTo>
                    <a:pt x="f56" y="f57"/>
                  </a:lnTo>
                  <a:lnTo>
                    <a:pt x="f58" y="f59"/>
                  </a:lnTo>
                  <a:lnTo>
                    <a:pt x="f60" y="f61"/>
                  </a:lnTo>
                  <a:lnTo>
                    <a:pt x="f60" y="f62"/>
                  </a:lnTo>
                  <a:lnTo>
                    <a:pt x="f63" y="f64"/>
                  </a:lnTo>
                  <a:lnTo>
                    <a:pt x="f58" y="f65"/>
                  </a:lnTo>
                  <a:lnTo>
                    <a:pt x="f66" y="f67"/>
                  </a:lnTo>
                  <a:lnTo>
                    <a:pt x="f52" y="f68"/>
                  </a:lnTo>
                  <a:lnTo>
                    <a:pt x="f50" y="f69"/>
                  </a:lnTo>
                  <a:lnTo>
                    <a:pt x="f70" y="f71"/>
                  </a:lnTo>
                  <a:lnTo>
                    <a:pt x="f72" y="f73"/>
                  </a:lnTo>
                  <a:lnTo>
                    <a:pt x="f74" y="f75"/>
                  </a:lnTo>
                  <a:lnTo>
                    <a:pt x="f69" y="f76"/>
                  </a:lnTo>
                  <a:lnTo>
                    <a:pt x="f77" y="f78"/>
                  </a:lnTo>
                  <a:lnTo>
                    <a:pt x="f79" y="f10"/>
                  </a:lnTo>
                  <a:lnTo>
                    <a:pt x="f80" y="f81"/>
                  </a:lnTo>
                  <a:lnTo>
                    <a:pt x="f82" y="f15"/>
                  </a:lnTo>
                  <a:lnTo>
                    <a:pt x="f17"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9" name="Google Shape;95;p15">
              <a:extLst>
                <a:ext uri="{FF2B5EF4-FFF2-40B4-BE49-F238E27FC236}">
                  <a16:creationId xmlns:a16="http://schemas.microsoft.com/office/drawing/2014/main" id="{914E97F9-71E6-8746-85DD-C7FEA6FC11F2}"/>
                </a:ext>
              </a:extLst>
            </p:cNvPr>
            <p:cNvSpPr/>
            <p:nvPr/>
          </p:nvSpPr>
          <p:spPr>
            <a:xfrm>
              <a:off x="6752249" y="2278492"/>
              <a:ext cx="117738" cy="110541"/>
            </a:xfrm>
            <a:custGeom>
              <a:avLst/>
              <a:gdLst>
                <a:gd name="f0" fmla="val 360"/>
                <a:gd name="f1" fmla="val 180"/>
                <a:gd name="f2" fmla="val w"/>
                <a:gd name="f3" fmla="val h"/>
                <a:gd name="f4" fmla="val 0"/>
                <a:gd name="f5" fmla="val 6250"/>
                <a:gd name="f6" fmla="val 5868"/>
                <a:gd name="f7" fmla="val 5508"/>
                <a:gd name="f8" fmla="val 5373"/>
                <a:gd name="f9" fmla="val 45"/>
                <a:gd name="f10" fmla="val 5261"/>
                <a:gd name="f11" fmla="val 113"/>
                <a:gd name="f12" fmla="val 5148"/>
                <a:gd name="f13" fmla="val 203"/>
                <a:gd name="f14" fmla="val 4564"/>
                <a:gd name="f15" fmla="val 765"/>
                <a:gd name="f16" fmla="val 3957"/>
                <a:gd name="f17" fmla="val 1327"/>
                <a:gd name="f18" fmla="val 2743"/>
                <a:gd name="f19" fmla="val 2450"/>
                <a:gd name="f20" fmla="val 2136"/>
                <a:gd name="f21" fmla="val 3035"/>
                <a:gd name="f22" fmla="val 1529"/>
                <a:gd name="f23" fmla="val 3619"/>
                <a:gd name="f24" fmla="val 900"/>
                <a:gd name="f25" fmla="val 4204"/>
                <a:gd name="f26" fmla="val 585"/>
                <a:gd name="f27" fmla="val 4474"/>
                <a:gd name="f28" fmla="val 248"/>
                <a:gd name="f29" fmla="val 4721"/>
                <a:gd name="f30" fmla="val 158"/>
                <a:gd name="f31" fmla="val 4811"/>
                <a:gd name="f32" fmla="val 68"/>
                <a:gd name="f33" fmla="val 4923"/>
                <a:gd name="f34" fmla="val 23"/>
                <a:gd name="f35" fmla="val 5036"/>
                <a:gd name="f36" fmla="val 1"/>
                <a:gd name="f37" fmla="val 5260"/>
                <a:gd name="f38" fmla="val 5485"/>
                <a:gd name="f39" fmla="val 5598"/>
                <a:gd name="f40" fmla="val 181"/>
                <a:gd name="f41" fmla="val 5687"/>
                <a:gd name="f42" fmla="val 270"/>
                <a:gd name="f43" fmla="val 5755"/>
                <a:gd name="f44" fmla="val 5822"/>
                <a:gd name="f45" fmla="val 473"/>
                <a:gd name="f46" fmla="val 5845"/>
                <a:gd name="f47" fmla="val 5867"/>
                <a:gd name="f48" fmla="val 698"/>
                <a:gd name="f49" fmla="val 832"/>
                <a:gd name="f50" fmla="val 945"/>
                <a:gd name="f51" fmla="val 1282"/>
                <a:gd name="f52" fmla="val 1574"/>
                <a:gd name="f53" fmla="val 5238"/>
                <a:gd name="f54" fmla="val 2181"/>
                <a:gd name="f55" fmla="val 4698"/>
                <a:gd name="f56" fmla="val 2766"/>
                <a:gd name="f57" fmla="val 4114"/>
                <a:gd name="f58" fmla="val 3350"/>
                <a:gd name="f59" fmla="val 3552"/>
                <a:gd name="f60" fmla="val 4744"/>
                <a:gd name="f61" fmla="val 2293"/>
                <a:gd name="f62" fmla="val 5418"/>
                <a:gd name="f63" fmla="val 1664"/>
                <a:gd name="f64" fmla="val 6092"/>
                <a:gd name="f65" fmla="val 1012"/>
                <a:gd name="f66" fmla="val 6182"/>
                <a:gd name="f67" fmla="val 899"/>
                <a:gd name="f68" fmla="val 6227"/>
                <a:gd name="f69" fmla="val 787"/>
                <a:gd name="f70" fmla="val 675"/>
                <a:gd name="f71" fmla="val 562"/>
                <a:gd name="f72" fmla="val 450"/>
                <a:gd name="f73" fmla="val 6115"/>
                <a:gd name="f74" fmla="val 6048"/>
                <a:gd name="f75" fmla="val 5958"/>
                <a:gd name="f76" fmla="val 5733"/>
                <a:gd name="f77" fmla="val 5620"/>
                <a:gd name="f78" fmla="*/ f2 1 6250"/>
                <a:gd name="f79" fmla="*/ f3 1 5868"/>
                <a:gd name="f80" fmla="+- f6 0 f4"/>
                <a:gd name="f81" fmla="+- f5 0 f4"/>
                <a:gd name="f82" fmla="*/ f81 1 6250"/>
                <a:gd name="f83" fmla="*/ f80 1 5868"/>
                <a:gd name="f84" fmla="*/ f4 1 f82"/>
                <a:gd name="f85" fmla="*/ f5 1 f82"/>
                <a:gd name="f86" fmla="*/ f4 1 f83"/>
                <a:gd name="f87" fmla="*/ f6 1 f83"/>
                <a:gd name="f88" fmla="*/ f84 f78 1"/>
                <a:gd name="f89" fmla="*/ f85 f78 1"/>
                <a:gd name="f90" fmla="*/ f87 f79 1"/>
                <a:gd name="f91" fmla="*/ f86 f79 1"/>
              </a:gdLst>
              <a:ahLst/>
              <a:cxnLst>
                <a:cxn ang="3cd4">
                  <a:pos x="hc" y="t"/>
                </a:cxn>
                <a:cxn ang="0">
                  <a:pos x="r" y="vc"/>
                </a:cxn>
                <a:cxn ang="cd4">
                  <a:pos x="hc" y="b"/>
                </a:cxn>
                <a:cxn ang="cd2">
                  <a:pos x="l" y="vc"/>
                </a:cxn>
              </a:cxnLst>
              <a:rect l="f88" t="f91" r="f89" b="f90"/>
              <a:pathLst>
                <a:path w="6250" h="5868">
                  <a:moveTo>
                    <a:pt x="f7" y="f4"/>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12"/>
                  </a:lnTo>
                  <a:lnTo>
                    <a:pt x="f36" y="f37"/>
                  </a:lnTo>
                  <a:lnTo>
                    <a:pt x="f34" y="f8"/>
                  </a:lnTo>
                  <a:lnTo>
                    <a:pt x="f32" y="f38"/>
                  </a:lnTo>
                  <a:lnTo>
                    <a:pt x="f11" y="f39"/>
                  </a:lnTo>
                  <a:lnTo>
                    <a:pt x="f40" y="f41"/>
                  </a:lnTo>
                  <a:lnTo>
                    <a:pt x="f42" y="f43"/>
                  </a:lnTo>
                  <a:lnTo>
                    <a:pt x="f0" y="f44"/>
                  </a:lnTo>
                  <a:lnTo>
                    <a:pt x="f45" y="f46"/>
                  </a:lnTo>
                  <a:lnTo>
                    <a:pt x="f26" y="f47"/>
                  </a:lnTo>
                  <a:lnTo>
                    <a:pt x="f48" y="f47"/>
                  </a:lnTo>
                  <a:lnTo>
                    <a:pt x="f49" y="f44"/>
                  </a:lnTo>
                  <a:lnTo>
                    <a:pt x="f50" y="f43"/>
                  </a:lnTo>
                  <a:lnTo>
                    <a:pt x="f51" y="f7"/>
                  </a:lnTo>
                  <a:lnTo>
                    <a:pt x="f52" y="f53"/>
                  </a:lnTo>
                  <a:lnTo>
                    <a:pt x="f54" y="f55"/>
                  </a:lnTo>
                  <a:lnTo>
                    <a:pt x="f56" y="f57"/>
                  </a:lnTo>
                  <a:lnTo>
                    <a:pt x="f58" y="f59"/>
                  </a:lnTo>
                  <a:lnTo>
                    <a:pt x="f60" y="f61"/>
                  </a:lnTo>
                  <a:lnTo>
                    <a:pt x="f62" y="f63"/>
                  </a:lnTo>
                  <a:lnTo>
                    <a:pt x="f64" y="f65"/>
                  </a:lnTo>
                  <a:lnTo>
                    <a:pt x="f66" y="f67"/>
                  </a:lnTo>
                  <a:lnTo>
                    <a:pt x="f68" y="f69"/>
                  </a:lnTo>
                  <a:lnTo>
                    <a:pt x="f5" y="f70"/>
                  </a:lnTo>
                  <a:lnTo>
                    <a:pt x="f5" y="f71"/>
                  </a:lnTo>
                  <a:lnTo>
                    <a:pt x="f68" y="f72"/>
                  </a:lnTo>
                  <a:lnTo>
                    <a:pt x="f66" y="f0"/>
                  </a:lnTo>
                  <a:lnTo>
                    <a:pt x="f73" y="f28"/>
                  </a:lnTo>
                  <a:lnTo>
                    <a:pt x="f74" y="f1"/>
                  </a:lnTo>
                  <a:lnTo>
                    <a:pt x="f75" y="f11"/>
                  </a:lnTo>
                  <a:lnTo>
                    <a:pt x="f46" y="f9"/>
                  </a:lnTo>
                  <a:lnTo>
                    <a:pt x="f76" y="f34"/>
                  </a:lnTo>
                  <a:lnTo>
                    <a:pt x="f7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0" name="Google Shape;96;p15">
              <a:extLst>
                <a:ext uri="{FF2B5EF4-FFF2-40B4-BE49-F238E27FC236}">
                  <a16:creationId xmlns:a16="http://schemas.microsoft.com/office/drawing/2014/main" id="{53339332-A32E-220F-0ED9-9F6C7773C91B}"/>
                </a:ext>
              </a:extLst>
            </p:cNvPr>
            <p:cNvSpPr/>
            <p:nvPr/>
          </p:nvSpPr>
          <p:spPr>
            <a:xfrm>
              <a:off x="6593464" y="2354296"/>
              <a:ext cx="127037" cy="59298"/>
            </a:xfrm>
            <a:custGeom>
              <a:avLst/>
              <a:gdLst>
                <a:gd name="f0" fmla="val 360"/>
                <a:gd name="f1" fmla="val 180"/>
                <a:gd name="f2" fmla="val w"/>
                <a:gd name="f3" fmla="val h"/>
                <a:gd name="f4" fmla="val 0"/>
                <a:gd name="f5" fmla="val 6744"/>
                <a:gd name="f6" fmla="val 3148"/>
                <a:gd name="f7" fmla="val 584"/>
                <a:gd name="f8" fmla="val 472"/>
                <a:gd name="f9" fmla="val 22"/>
                <a:gd name="f10" fmla="val 45"/>
                <a:gd name="f11" fmla="val 247"/>
                <a:gd name="f12" fmla="val 112"/>
                <a:gd name="f13" fmla="val 202"/>
                <a:gd name="f14" fmla="val 292"/>
                <a:gd name="f15" fmla="val 67"/>
                <a:gd name="f16" fmla="val 382"/>
                <a:gd name="f17" fmla="val 23"/>
                <a:gd name="f18" fmla="val 495"/>
                <a:gd name="f19" fmla="val 607"/>
                <a:gd name="f20" fmla="val 742"/>
                <a:gd name="f21" fmla="val 854"/>
                <a:gd name="f22" fmla="val 90"/>
                <a:gd name="f23" fmla="val 944"/>
                <a:gd name="f24" fmla="val 157"/>
                <a:gd name="f25" fmla="val 1034"/>
                <a:gd name="f26" fmla="val 1124"/>
                <a:gd name="f27" fmla="val 1191"/>
                <a:gd name="f28" fmla="val 1236"/>
                <a:gd name="f29" fmla="val 1394"/>
                <a:gd name="f30" fmla="val 1866"/>
                <a:gd name="f31" fmla="val 1574"/>
                <a:gd name="f32" fmla="val 2563"/>
                <a:gd name="f33" fmla="val 1776"/>
                <a:gd name="f34" fmla="val 3237"/>
                <a:gd name="f35" fmla="val 1978"/>
                <a:gd name="f36" fmla="val 3911"/>
                <a:gd name="f37" fmla="val 2225"/>
                <a:gd name="f38" fmla="val 4563"/>
                <a:gd name="f39" fmla="val 2473"/>
                <a:gd name="f40" fmla="val 5215"/>
                <a:gd name="f41" fmla="val 2765"/>
                <a:gd name="f42" fmla="val 5867"/>
                <a:gd name="f43" fmla="val 3080"/>
                <a:gd name="f44" fmla="val 6002"/>
                <a:gd name="f45" fmla="val 3125"/>
                <a:gd name="f46" fmla="val 6137"/>
                <a:gd name="f47" fmla="val 3147"/>
                <a:gd name="f48" fmla="val 6249"/>
                <a:gd name="f49" fmla="val 6362"/>
                <a:gd name="f50" fmla="val 3102"/>
                <a:gd name="f51" fmla="val 6452"/>
                <a:gd name="f52" fmla="val 3035"/>
                <a:gd name="f53" fmla="val 6541"/>
                <a:gd name="f54" fmla="val 2967"/>
                <a:gd name="f55" fmla="val 6631"/>
                <a:gd name="f56" fmla="val 2877"/>
                <a:gd name="f57" fmla="val 6676"/>
                <a:gd name="f58" fmla="val 2787"/>
                <a:gd name="f59" fmla="val 6721"/>
                <a:gd name="f60" fmla="val 2675"/>
                <a:gd name="f61" fmla="val 2450"/>
                <a:gd name="f62" fmla="val 2338"/>
                <a:gd name="f63" fmla="val 6699"/>
                <a:gd name="f64" fmla="val 2113"/>
                <a:gd name="f65" fmla="val 2023"/>
                <a:gd name="f66" fmla="val 6429"/>
                <a:gd name="f67" fmla="val 1956"/>
                <a:gd name="f68" fmla="val 5732"/>
                <a:gd name="f69" fmla="val 1641"/>
                <a:gd name="f70" fmla="val 5058"/>
                <a:gd name="f71" fmla="val 1326"/>
                <a:gd name="f72" fmla="val 4338"/>
                <a:gd name="f73" fmla="val 1057"/>
                <a:gd name="f74" fmla="val 3642"/>
                <a:gd name="f75" fmla="val 809"/>
                <a:gd name="f76" fmla="val 2922"/>
                <a:gd name="f77" fmla="val 2203"/>
                <a:gd name="f78" fmla="val 1461"/>
                <a:gd name="f79" fmla="*/ f2 1 6744"/>
                <a:gd name="f80" fmla="*/ f3 1 3148"/>
                <a:gd name="f81" fmla="+- f6 0 f4"/>
                <a:gd name="f82" fmla="+- f5 0 f4"/>
                <a:gd name="f83" fmla="*/ f82 1 6744"/>
                <a:gd name="f84" fmla="*/ f81 1 3148"/>
                <a:gd name="f85" fmla="*/ f4 1 f83"/>
                <a:gd name="f86" fmla="*/ f5 1 f83"/>
                <a:gd name="f87" fmla="*/ f4 1 f84"/>
                <a:gd name="f88" fmla="*/ f6 1 f84"/>
                <a:gd name="f89" fmla="*/ f85 f79 1"/>
                <a:gd name="f90" fmla="*/ f86 f79 1"/>
                <a:gd name="f91" fmla="*/ f88 f80 1"/>
                <a:gd name="f92" fmla="*/ f87 f80 1"/>
              </a:gdLst>
              <a:ahLst/>
              <a:cxnLst>
                <a:cxn ang="3cd4">
                  <a:pos x="hc" y="t"/>
                </a:cxn>
                <a:cxn ang="0">
                  <a:pos x="r" y="vc"/>
                </a:cxn>
                <a:cxn ang="cd4">
                  <a:pos x="hc" y="b"/>
                </a:cxn>
                <a:cxn ang="cd2">
                  <a:pos x="l" y="vc"/>
                </a:cxn>
              </a:cxnLst>
              <a:rect l="f89" t="f92" r="f90" b="f91"/>
              <a:pathLst>
                <a:path w="6744" h="3148">
                  <a:moveTo>
                    <a:pt x="f7" y="f4"/>
                  </a:moveTo>
                  <a:lnTo>
                    <a:pt x="f8" y="f9"/>
                  </a:lnTo>
                  <a:lnTo>
                    <a:pt x="f0" y="f10"/>
                  </a:lnTo>
                  <a:lnTo>
                    <a:pt x="f11" y="f12"/>
                  </a:lnTo>
                  <a:lnTo>
                    <a:pt x="f1" y="f13"/>
                  </a:lnTo>
                  <a:lnTo>
                    <a:pt x="f12" y="f14"/>
                  </a:lnTo>
                  <a:lnTo>
                    <a:pt x="f15" y="f16"/>
                  </a:lnTo>
                  <a:lnTo>
                    <a:pt x="f17" y="f18"/>
                  </a:lnTo>
                  <a:lnTo>
                    <a:pt x="f4" y="f19"/>
                  </a:lnTo>
                  <a:lnTo>
                    <a:pt x="f17" y="f20"/>
                  </a:lnTo>
                  <a:lnTo>
                    <a:pt x="f10" y="f21"/>
                  </a:lnTo>
                  <a:lnTo>
                    <a:pt x="f22" y="f23"/>
                  </a:lnTo>
                  <a:lnTo>
                    <a:pt x="f24" y="f25"/>
                  </a:lnTo>
                  <a:lnTo>
                    <a:pt x="f11" y="f26"/>
                  </a:lnTo>
                  <a:lnTo>
                    <a:pt x="f0" y="f27"/>
                  </a:lnTo>
                  <a:lnTo>
                    <a:pt x="f18" y="f28"/>
                  </a:lnTo>
                  <a:lnTo>
                    <a:pt x="f27"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52"/>
                  </a:lnTo>
                  <a:lnTo>
                    <a:pt x="f53" y="f54"/>
                  </a:lnTo>
                  <a:lnTo>
                    <a:pt x="f55" y="f56"/>
                  </a:lnTo>
                  <a:lnTo>
                    <a:pt x="f57" y="f58"/>
                  </a:lnTo>
                  <a:lnTo>
                    <a:pt x="f59" y="f60"/>
                  </a:lnTo>
                  <a:lnTo>
                    <a:pt x="f5" y="f32"/>
                  </a:lnTo>
                  <a:lnTo>
                    <a:pt x="f5" y="f61"/>
                  </a:lnTo>
                  <a:lnTo>
                    <a:pt x="f5" y="f62"/>
                  </a:lnTo>
                  <a:lnTo>
                    <a:pt x="f63" y="f37"/>
                  </a:lnTo>
                  <a:lnTo>
                    <a:pt x="f55" y="f64"/>
                  </a:lnTo>
                  <a:lnTo>
                    <a:pt x="f53" y="f65"/>
                  </a:lnTo>
                  <a:lnTo>
                    <a:pt x="f66" y="f67"/>
                  </a:lnTo>
                  <a:lnTo>
                    <a:pt x="f68" y="f69"/>
                  </a:lnTo>
                  <a:lnTo>
                    <a:pt x="f70" y="f71"/>
                  </a:lnTo>
                  <a:lnTo>
                    <a:pt x="f72" y="f73"/>
                  </a:lnTo>
                  <a:lnTo>
                    <a:pt x="f74" y="f75"/>
                  </a:lnTo>
                  <a:lnTo>
                    <a:pt x="f76" y="f7"/>
                  </a:lnTo>
                  <a:lnTo>
                    <a:pt x="f77" y="f16"/>
                  </a:lnTo>
                  <a:lnTo>
                    <a:pt x="f78" y="f1"/>
                  </a:lnTo>
                  <a:lnTo>
                    <a:pt x="f20" y="f9"/>
                  </a:lnTo>
                  <a:lnTo>
                    <a:pt x="f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1" name="Google Shape;97;p15">
              <a:extLst>
                <a:ext uri="{FF2B5EF4-FFF2-40B4-BE49-F238E27FC236}">
                  <a16:creationId xmlns:a16="http://schemas.microsoft.com/office/drawing/2014/main" id="{317C02E0-E2B8-F885-4C51-5B74699694E0}"/>
                </a:ext>
              </a:extLst>
            </p:cNvPr>
            <p:cNvSpPr/>
            <p:nvPr/>
          </p:nvSpPr>
          <p:spPr>
            <a:xfrm>
              <a:off x="6861922" y="2487670"/>
              <a:ext cx="43644" cy="139345"/>
            </a:xfrm>
            <a:custGeom>
              <a:avLst/>
              <a:gdLst>
                <a:gd name="f0" fmla="val 360"/>
                <a:gd name="f1" fmla="val w"/>
                <a:gd name="f2" fmla="val h"/>
                <a:gd name="f3" fmla="val 0"/>
                <a:gd name="f4" fmla="val 2317"/>
                <a:gd name="f5" fmla="val 7397"/>
                <a:gd name="f6" fmla="val 1664"/>
                <a:gd name="f7" fmla="val 1"/>
                <a:gd name="f8" fmla="val 1552"/>
                <a:gd name="f9" fmla="val 23"/>
                <a:gd name="f10" fmla="val 1439"/>
                <a:gd name="f11" fmla="val 46"/>
                <a:gd name="f12" fmla="val 1349"/>
                <a:gd name="f13" fmla="val 91"/>
                <a:gd name="f14" fmla="val 1260"/>
                <a:gd name="f15" fmla="val 158"/>
                <a:gd name="f16" fmla="val 1170"/>
                <a:gd name="f17" fmla="val 248"/>
                <a:gd name="f18" fmla="val 1125"/>
                <a:gd name="f19" fmla="val 361"/>
                <a:gd name="f20" fmla="val 1102"/>
                <a:gd name="f21" fmla="val 495"/>
                <a:gd name="f22" fmla="val 922"/>
                <a:gd name="f23" fmla="val 2047"/>
                <a:gd name="f24" fmla="val 810"/>
                <a:gd name="f25" fmla="val 2833"/>
                <a:gd name="f26" fmla="val 698"/>
                <a:gd name="f27" fmla="val 3598"/>
                <a:gd name="f28" fmla="val 563"/>
                <a:gd name="f29" fmla="val 4384"/>
                <a:gd name="f30" fmla="val 405"/>
                <a:gd name="f31" fmla="val 5149"/>
                <a:gd name="f32" fmla="val 226"/>
                <a:gd name="f33" fmla="val 5913"/>
                <a:gd name="f34" fmla="val 6677"/>
                <a:gd name="f35" fmla="val 6812"/>
                <a:gd name="f36" fmla="val 6947"/>
                <a:gd name="f37" fmla="val 7059"/>
                <a:gd name="f38" fmla="val 7149"/>
                <a:gd name="f39" fmla="val 181"/>
                <a:gd name="f40" fmla="val 7239"/>
                <a:gd name="f41" fmla="val 7284"/>
                <a:gd name="f42" fmla="val 7352"/>
                <a:gd name="f43" fmla="val 473"/>
                <a:gd name="f44" fmla="val 7374"/>
                <a:gd name="f45" fmla="val 585"/>
                <a:gd name="f46" fmla="val 7307"/>
                <a:gd name="f47" fmla="val 1035"/>
                <a:gd name="f48" fmla="val 7262"/>
                <a:gd name="f49" fmla="val 7172"/>
                <a:gd name="f50" fmla="val 1192"/>
                <a:gd name="f51" fmla="val 1237"/>
                <a:gd name="f52" fmla="val 6924"/>
                <a:gd name="f53" fmla="val 6160"/>
                <a:gd name="f54" fmla="val 1619"/>
                <a:gd name="f55" fmla="val 5396"/>
                <a:gd name="f56" fmla="val 1777"/>
                <a:gd name="f57" fmla="val 4632"/>
                <a:gd name="f58" fmla="val 1911"/>
                <a:gd name="f59" fmla="val 3867"/>
                <a:gd name="f60" fmla="val 2024"/>
                <a:gd name="f61" fmla="val 3081"/>
                <a:gd name="f62" fmla="val 2114"/>
                <a:gd name="f63" fmla="val 2294"/>
                <a:gd name="f64" fmla="val 2316"/>
                <a:gd name="f65" fmla="val 743"/>
                <a:gd name="f66" fmla="val 608"/>
                <a:gd name="f67" fmla="val 2249"/>
                <a:gd name="f68" fmla="val 2181"/>
                <a:gd name="f69" fmla="val 2091"/>
                <a:gd name="f70" fmla="val 2001"/>
                <a:gd name="f71" fmla="val 113"/>
                <a:gd name="f72" fmla="val 1889"/>
                <a:gd name="f73" fmla="*/ f1 1 2317"/>
                <a:gd name="f74" fmla="*/ f2 1 7397"/>
                <a:gd name="f75" fmla="+- f5 0 f3"/>
                <a:gd name="f76" fmla="+- f4 0 f3"/>
                <a:gd name="f77" fmla="*/ f76 1 2317"/>
                <a:gd name="f78" fmla="*/ f75 1 7397"/>
                <a:gd name="f79" fmla="*/ f3 1 f77"/>
                <a:gd name="f80" fmla="*/ f4 1 f77"/>
                <a:gd name="f81" fmla="*/ f3 1 f78"/>
                <a:gd name="f82" fmla="*/ f5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2317" h="739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9" y="f34"/>
                  </a:lnTo>
                  <a:lnTo>
                    <a:pt x="f7" y="f35"/>
                  </a:lnTo>
                  <a:lnTo>
                    <a:pt x="f7" y="f36"/>
                  </a:lnTo>
                  <a:lnTo>
                    <a:pt x="f11" y="f37"/>
                  </a:lnTo>
                  <a:lnTo>
                    <a:pt x="f13" y="f38"/>
                  </a:lnTo>
                  <a:lnTo>
                    <a:pt x="f39" y="f40"/>
                  </a:lnTo>
                  <a:lnTo>
                    <a:pt x="f17" y="f41"/>
                  </a:lnTo>
                  <a:lnTo>
                    <a:pt x="f0" y="f42"/>
                  </a:lnTo>
                  <a:lnTo>
                    <a:pt x="f43" y="f44"/>
                  </a:lnTo>
                  <a:lnTo>
                    <a:pt x="f45" y="f5"/>
                  </a:lnTo>
                  <a:lnTo>
                    <a:pt x="f26" y="f5"/>
                  </a:lnTo>
                  <a:lnTo>
                    <a:pt x="f24" y="f42"/>
                  </a:lnTo>
                  <a:lnTo>
                    <a:pt x="f22" y="f46"/>
                  </a:lnTo>
                  <a:lnTo>
                    <a:pt x="f47" y="f48"/>
                  </a:lnTo>
                  <a:lnTo>
                    <a:pt x="f18" y="f49"/>
                  </a:lnTo>
                  <a:lnTo>
                    <a:pt x="f50" y="f37"/>
                  </a:lnTo>
                  <a:lnTo>
                    <a:pt x="f51" y="f52"/>
                  </a:lnTo>
                  <a:lnTo>
                    <a:pt x="f10" y="f53"/>
                  </a:lnTo>
                  <a:lnTo>
                    <a:pt x="f54" y="f55"/>
                  </a:lnTo>
                  <a:lnTo>
                    <a:pt x="f56" y="f57"/>
                  </a:lnTo>
                  <a:lnTo>
                    <a:pt x="f58" y="f59"/>
                  </a:lnTo>
                  <a:lnTo>
                    <a:pt x="f60" y="f61"/>
                  </a:lnTo>
                  <a:lnTo>
                    <a:pt x="f62" y="f63"/>
                  </a:lnTo>
                  <a:lnTo>
                    <a:pt x="f64" y="f65"/>
                  </a:lnTo>
                  <a:lnTo>
                    <a:pt x="f64" y="f66"/>
                  </a:lnTo>
                  <a:lnTo>
                    <a:pt x="f63" y="f43"/>
                  </a:lnTo>
                  <a:lnTo>
                    <a:pt x="f67" y="f19"/>
                  </a:lnTo>
                  <a:lnTo>
                    <a:pt x="f68" y="f17"/>
                  </a:lnTo>
                  <a:lnTo>
                    <a:pt x="f69" y="f39"/>
                  </a:lnTo>
                  <a:lnTo>
                    <a:pt x="f70" y="f71"/>
                  </a:lnTo>
                  <a:lnTo>
                    <a:pt x="f72" y="f11"/>
                  </a:lnTo>
                  <a:lnTo>
                    <a:pt x="f56" y="f9"/>
                  </a:lnTo>
                  <a:lnTo>
                    <a:pt x="f6"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2" name="Google Shape;98;p15">
              <a:extLst>
                <a:ext uri="{FF2B5EF4-FFF2-40B4-BE49-F238E27FC236}">
                  <a16:creationId xmlns:a16="http://schemas.microsoft.com/office/drawing/2014/main" id="{1C83E0EC-AB2E-A057-A818-A21BE268D39F}"/>
                </a:ext>
              </a:extLst>
            </p:cNvPr>
            <p:cNvSpPr/>
            <p:nvPr/>
          </p:nvSpPr>
          <p:spPr>
            <a:xfrm>
              <a:off x="6653595" y="2588446"/>
              <a:ext cx="135084" cy="29672"/>
            </a:xfrm>
            <a:custGeom>
              <a:avLst/>
              <a:gdLst>
                <a:gd name="f0" fmla="val 360"/>
                <a:gd name="f1" fmla="val 180"/>
                <a:gd name="f2" fmla="val w"/>
                <a:gd name="f3" fmla="val h"/>
                <a:gd name="f4" fmla="val 0"/>
                <a:gd name="f5" fmla="val 7171"/>
                <a:gd name="f6" fmla="val 1575"/>
                <a:gd name="f7" fmla="val 2113"/>
                <a:gd name="f8" fmla="val 1"/>
                <a:gd name="f9" fmla="val 562"/>
                <a:gd name="f10" fmla="val 68"/>
                <a:gd name="f11" fmla="val 427"/>
                <a:gd name="f12" fmla="val 91"/>
                <a:gd name="f13" fmla="val 315"/>
                <a:gd name="f14" fmla="val 136"/>
                <a:gd name="f15" fmla="val 202"/>
                <a:gd name="f16" fmla="val 203"/>
                <a:gd name="f17" fmla="val 135"/>
                <a:gd name="f18" fmla="val 271"/>
                <a:gd name="f19" fmla="val 383"/>
                <a:gd name="f20" fmla="val 23"/>
                <a:gd name="f21" fmla="val 495"/>
                <a:gd name="f22" fmla="val 608"/>
                <a:gd name="f23" fmla="val 720"/>
                <a:gd name="f24" fmla="val 833"/>
                <a:gd name="f25" fmla="val 45"/>
                <a:gd name="f26" fmla="val 945"/>
                <a:gd name="f27" fmla="val 112"/>
                <a:gd name="f28" fmla="val 1035"/>
                <a:gd name="f29" fmla="val 1125"/>
                <a:gd name="f30" fmla="val 270"/>
                <a:gd name="f31" fmla="val 1215"/>
                <a:gd name="f32" fmla="val 1260"/>
                <a:gd name="f33" fmla="val 1282"/>
                <a:gd name="f34" fmla="val 629"/>
                <a:gd name="f35" fmla="val 1305"/>
                <a:gd name="f36" fmla="val 2091"/>
                <a:gd name="f37" fmla="val 1237"/>
                <a:gd name="f38" fmla="val 3552"/>
                <a:gd name="f39" fmla="val 4271"/>
                <a:gd name="f40" fmla="val 5013"/>
                <a:gd name="f41" fmla="val 1327"/>
                <a:gd name="f42" fmla="val 5732"/>
                <a:gd name="f43" fmla="val 1417"/>
                <a:gd name="f44" fmla="val 6452"/>
                <a:gd name="f45" fmla="val 1552"/>
                <a:gd name="f46" fmla="val 6586"/>
                <a:gd name="f47" fmla="val 1574"/>
                <a:gd name="f48" fmla="val 6721"/>
                <a:gd name="f49" fmla="val 6834"/>
                <a:gd name="f50" fmla="val 1530"/>
                <a:gd name="f51" fmla="val 6924"/>
                <a:gd name="f52" fmla="val 1462"/>
                <a:gd name="f53" fmla="val 7014"/>
                <a:gd name="f54" fmla="val 1372"/>
                <a:gd name="f55" fmla="val 7081"/>
                <a:gd name="f56" fmla="val 7126"/>
                <a:gd name="f57" fmla="val 1192"/>
                <a:gd name="f58" fmla="val 7148"/>
                <a:gd name="f59" fmla="val 1080"/>
                <a:gd name="f60" fmla="val 968"/>
                <a:gd name="f61" fmla="val 7103"/>
                <a:gd name="f62" fmla="val 630"/>
                <a:gd name="f63" fmla="val 7036"/>
                <a:gd name="f64" fmla="val 540"/>
                <a:gd name="f65" fmla="val 6946"/>
                <a:gd name="f66" fmla="val 451"/>
                <a:gd name="f67" fmla="val 6699"/>
                <a:gd name="f68" fmla="val 338"/>
                <a:gd name="f69" fmla="val 5935"/>
                <a:gd name="f70" fmla="val 5170"/>
                <a:gd name="f71" fmla="val 113"/>
                <a:gd name="f72" fmla="val 4406"/>
                <a:gd name="f73" fmla="val 46"/>
                <a:gd name="f74" fmla="val 3642"/>
                <a:gd name="f75" fmla="*/ f2 1 7171"/>
                <a:gd name="f76" fmla="*/ f3 1 1575"/>
                <a:gd name="f77" fmla="+- f6 0 f4"/>
                <a:gd name="f78" fmla="+- f5 0 f4"/>
                <a:gd name="f79" fmla="*/ f78 1 7171"/>
                <a:gd name="f80" fmla="*/ f77 1 1575"/>
                <a:gd name="f81" fmla="*/ f4 1 f79"/>
                <a:gd name="f82" fmla="*/ f5 1 f79"/>
                <a:gd name="f83" fmla="*/ f4 1 f80"/>
                <a:gd name="f84" fmla="*/ f6 1 f80"/>
                <a:gd name="f85" fmla="*/ f81 f75 1"/>
                <a:gd name="f86" fmla="*/ f82 f75 1"/>
                <a:gd name="f87" fmla="*/ f84 f76 1"/>
                <a:gd name="f88" fmla="*/ f83 f76 1"/>
              </a:gdLst>
              <a:ahLst/>
              <a:cxnLst>
                <a:cxn ang="3cd4">
                  <a:pos x="hc" y="t"/>
                </a:cxn>
                <a:cxn ang="0">
                  <a:pos x="r" y="vc"/>
                </a:cxn>
                <a:cxn ang="cd4">
                  <a:pos x="hc" y="b"/>
                </a:cxn>
                <a:cxn ang="cd2">
                  <a:pos x="l" y="vc"/>
                </a:cxn>
              </a:cxnLst>
              <a:rect l="f85" t="f88" r="f86" b="f87"/>
              <a:pathLst>
                <a:path w="7171" h="1575">
                  <a:moveTo>
                    <a:pt x="f7" y="f8"/>
                  </a:moveTo>
                  <a:lnTo>
                    <a:pt x="f9" y="f10"/>
                  </a:lnTo>
                  <a:lnTo>
                    <a:pt x="f11" y="f12"/>
                  </a:lnTo>
                  <a:lnTo>
                    <a:pt x="f13" y="f14"/>
                  </a:lnTo>
                  <a:lnTo>
                    <a:pt x="f15" y="f16"/>
                  </a:lnTo>
                  <a:lnTo>
                    <a:pt x="f17" y="f18"/>
                  </a:lnTo>
                  <a:lnTo>
                    <a:pt x="f10" y="f19"/>
                  </a:lnTo>
                  <a:lnTo>
                    <a:pt x="f20" y="f21"/>
                  </a:lnTo>
                  <a:lnTo>
                    <a:pt x="f4" y="f22"/>
                  </a:lnTo>
                  <a:lnTo>
                    <a:pt x="f4" y="f23"/>
                  </a:lnTo>
                  <a:lnTo>
                    <a:pt x="f20" y="f24"/>
                  </a:lnTo>
                  <a:lnTo>
                    <a:pt x="f25" y="f26"/>
                  </a:lnTo>
                  <a:lnTo>
                    <a:pt x="f27" y="f28"/>
                  </a:lnTo>
                  <a:lnTo>
                    <a:pt x="f1" y="f29"/>
                  </a:lnTo>
                  <a:lnTo>
                    <a:pt x="f30" y="f31"/>
                  </a:lnTo>
                  <a:lnTo>
                    <a:pt x="f0" y="f32"/>
                  </a:lnTo>
                  <a:lnTo>
                    <a:pt x="f21" y="f33"/>
                  </a:lnTo>
                  <a:lnTo>
                    <a:pt x="f34" y="f35"/>
                  </a:lnTo>
                  <a:lnTo>
                    <a:pt x="f36" y="f37"/>
                  </a:lnTo>
                  <a:lnTo>
                    <a:pt x="f38" y="f37"/>
                  </a:lnTo>
                  <a:lnTo>
                    <a:pt x="f39" y="f32"/>
                  </a:lnTo>
                  <a:lnTo>
                    <a:pt x="f40" y="f41"/>
                  </a:lnTo>
                  <a:lnTo>
                    <a:pt x="f42" y="f43"/>
                  </a:lnTo>
                  <a:lnTo>
                    <a:pt x="f44" y="f45"/>
                  </a:lnTo>
                  <a:lnTo>
                    <a:pt x="f46" y="f47"/>
                  </a:lnTo>
                  <a:lnTo>
                    <a:pt x="f48" y="f45"/>
                  </a:lnTo>
                  <a:lnTo>
                    <a:pt x="f49" y="f50"/>
                  </a:lnTo>
                  <a:lnTo>
                    <a:pt x="f51" y="f52"/>
                  </a:lnTo>
                  <a:lnTo>
                    <a:pt x="f53" y="f54"/>
                  </a:lnTo>
                  <a:lnTo>
                    <a:pt x="f55" y="f33"/>
                  </a:lnTo>
                  <a:lnTo>
                    <a:pt x="f56" y="f57"/>
                  </a:lnTo>
                  <a:lnTo>
                    <a:pt x="f58" y="f59"/>
                  </a:lnTo>
                  <a:lnTo>
                    <a:pt x="f5" y="f60"/>
                  </a:lnTo>
                  <a:lnTo>
                    <a:pt x="f5" y="f24"/>
                  </a:lnTo>
                  <a:lnTo>
                    <a:pt x="f58" y="f23"/>
                  </a:lnTo>
                  <a:lnTo>
                    <a:pt x="f61" y="f62"/>
                  </a:lnTo>
                  <a:lnTo>
                    <a:pt x="f63" y="f64"/>
                  </a:lnTo>
                  <a:lnTo>
                    <a:pt x="f65" y="f66"/>
                  </a:lnTo>
                  <a:lnTo>
                    <a:pt x="f49" y="f19"/>
                  </a:lnTo>
                  <a:lnTo>
                    <a:pt x="f67" y="f68"/>
                  </a:lnTo>
                  <a:lnTo>
                    <a:pt x="f69" y="f16"/>
                  </a:lnTo>
                  <a:lnTo>
                    <a:pt x="f70" y="f71"/>
                  </a:lnTo>
                  <a:lnTo>
                    <a:pt x="f72" y="f73"/>
                  </a:lnTo>
                  <a:lnTo>
                    <a:pt x="f74"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3" name="Google Shape;99;p15">
              <a:extLst>
                <a:ext uri="{FF2B5EF4-FFF2-40B4-BE49-F238E27FC236}">
                  <a16:creationId xmlns:a16="http://schemas.microsoft.com/office/drawing/2014/main" id="{34D89470-9454-B8FC-163B-F09D293CC189}"/>
                </a:ext>
              </a:extLst>
            </p:cNvPr>
            <p:cNvSpPr/>
            <p:nvPr/>
          </p:nvSpPr>
          <p:spPr>
            <a:xfrm>
              <a:off x="5294732" y="1252892"/>
              <a:ext cx="500963" cy="1321618"/>
            </a:xfrm>
            <a:custGeom>
              <a:avLst/>
              <a:gdLst>
                <a:gd name="f0" fmla="val w"/>
                <a:gd name="f1" fmla="val h"/>
                <a:gd name="f2" fmla="val 0"/>
                <a:gd name="f3" fmla="val 26594"/>
                <a:gd name="f4" fmla="val 70159"/>
                <a:gd name="f5" fmla="val 8790"/>
                <a:gd name="f6" fmla="val 1"/>
                <a:gd name="f7" fmla="val 8453"/>
                <a:gd name="f8" fmla="val 46"/>
                <a:gd name="f9" fmla="val 8093"/>
                <a:gd name="f10" fmla="val 113"/>
                <a:gd name="f11" fmla="val 7711"/>
                <a:gd name="f12" fmla="val 248"/>
                <a:gd name="f13" fmla="val 7307"/>
                <a:gd name="f14" fmla="val 428"/>
                <a:gd name="f15" fmla="val 7127"/>
                <a:gd name="f16" fmla="val 540"/>
                <a:gd name="f17" fmla="val 6947"/>
                <a:gd name="f18" fmla="val 653"/>
                <a:gd name="f19" fmla="val 6790"/>
                <a:gd name="f20" fmla="val 765"/>
                <a:gd name="f21" fmla="val 6655"/>
                <a:gd name="f22" fmla="val 900"/>
                <a:gd name="f23" fmla="val 6497"/>
                <a:gd name="f24" fmla="val 1035"/>
                <a:gd name="f25" fmla="val 6385"/>
                <a:gd name="f26" fmla="val 1192"/>
                <a:gd name="f27" fmla="val 6273"/>
                <a:gd name="f28" fmla="val 1372"/>
                <a:gd name="f29" fmla="val 6160"/>
                <a:gd name="f30" fmla="val 1530"/>
                <a:gd name="f31" fmla="val 5980"/>
                <a:gd name="f32" fmla="val 1889"/>
                <a:gd name="f33" fmla="val 5845"/>
                <a:gd name="f34" fmla="val 2294"/>
                <a:gd name="f35" fmla="val 5756"/>
                <a:gd name="f36" fmla="val 2721"/>
                <a:gd name="f37" fmla="val 5688"/>
                <a:gd name="f38" fmla="val 3170"/>
                <a:gd name="f39" fmla="val 5666"/>
                <a:gd name="f40" fmla="val 3643"/>
                <a:gd name="f41" fmla="val 4115"/>
                <a:gd name="f42" fmla="val 5711"/>
                <a:gd name="f43" fmla="val 4632"/>
                <a:gd name="f44" fmla="val 5778"/>
                <a:gd name="f45" fmla="val 5149"/>
                <a:gd name="f46" fmla="val 5868"/>
                <a:gd name="f47" fmla="val 6003"/>
                <a:gd name="f48" fmla="val 6205"/>
                <a:gd name="f49" fmla="val 6722"/>
                <a:gd name="f50" fmla="val 6340"/>
                <a:gd name="f51" fmla="val 7262"/>
                <a:gd name="f52" fmla="val 6542"/>
                <a:gd name="f53" fmla="val 7779"/>
                <a:gd name="f54" fmla="val 6767"/>
                <a:gd name="f55" fmla="val 8318"/>
                <a:gd name="f56" fmla="val 6992"/>
                <a:gd name="f57" fmla="val 8813"/>
                <a:gd name="f58" fmla="val 9330"/>
                <a:gd name="f59" fmla="val 7531"/>
                <a:gd name="f60" fmla="val 9802"/>
                <a:gd name="f61" fmla="val 7824"/>
                <a:gd name="f62" fmla="val 10274"/>
                <a:gd name="f63" fmla="val 8138"/>
                <a:gd name="f64" fmla="val 10723"/>
                <a:gd name="f65" fmla="val 11128"/>
                <a:gd name="f66" fmla="val 8768"/>
                <a:gd name="f67" fmla="val 11533"/>
                <a:gd name="f68" fmla="val 9105"/>
                <a:gd name="f69" fmla="val 11892"/>
                <a:gd name="f70" fmla="val 9442"/>
                <a:gd name="f71" fmla="val 12230"/>
                <a:gd name="f72" fmla="val 9779"/>
                <a:gd name="f73" fmla="val 12522"/>
                <a:gd name="f74" fmla="val 10139"/>
                <a:gd name="f75" fmla="val 12769"/>
                <a:gd name="f76" fmla="val 10476"/>
                <a:gd name="f77" fmla="val 12971"/>
                <a:gd name="f78" fmla="val 10836"/>
                <a:gd name="f79" fmla="val 13129"/>
                <a:gd name="f80" fmla="val 11173"/>
                <a:gd name="f81" fmla="val 13241"/>
                <a:gd name="f82" fmla="val 10971"/>
                <a:gd name="f83" fmla="val 13871"/>
                <a:gd name="f84" fmla="val 10768"/>
                <a:gd name="f85" fmla="val 14522"/>
                <a:gd name="f86" fmla="val 10611"/>
                <a:gd name="f87" fmla="val 15152"/>
                <a:gd name="f88" fmla="val 10454"/>
                <a:gd name="f89" fmla="val 15804"/>
                <a:gd name="f90" fmla="val 10319"/>
                <a:gd name="f91" fmla="val 16456"/>
                <a:gd name="f92" fmla="val 10206"/>
                <a:gd name="f93" fmla="val 17108"/>
                <a:gd name="f94" fmla="val 10116"/>
                <a:gd name="f95" fmla="val 17782"/>
                <a:gd name="f96" fmla="val 10027"/>
                <a:gd name="f97" fmla="val 18434"/>
                <a:gd name="f98" fmla="val 9892"/>
                <a:gd name="f99" fmla="val 18142"/>
                <a:gd name="f100" fmla="val 9622"/>
                <a:gd name="f101" fmla="val 17647"/>
                <a:gd name="f102" fmla="val 9262"/>
                <a:gd name="f103" fmla="val 16995"/>
                <a:gd name="f104" fmla="val 16276"/>
                <a:gd name="f105" fmla="val 8341"/>
                <a:gd name="f106" fmla="val 15556"/>
                <a:gd name="f107" fmla="val 7846"/>
                <a:gd name="f108" fmla="val 14860"/>
                <a:gd name="f109" fmla="val 7397"/>
                <a:gd name="f110" fmla="val 14253"/>
                <a:gd name="f111" fmla="val 7172"/>
                <a:gd name="f112" fmla="val 14005"/>
                <a:gd name="f113" fmla="val 13803"/>
                <a:gd name="f114" fmla="val 6475"/>
                <a:gd name="f115" fmla="val 13331"/>
                <a:gd name="f116" fmla="val 6183"/>
                <a:gd name="f117" fmla="val 13084"/>
                <a:gd name="f118" fmla="val 12836"/>
                <a:gd name="f119" fmla="val 5553"/>
                <a:gd name="f120" fmla="val 12612"/>
                <a:gd name="f121" fmla="val 5216"/>
                <a:gd name="f122" fmla="val 12409"/>
                <a:gd name="f123" fmla="val 4879"/>
                <a:gd name="f124" fmla="val 4542"/>
                <a:gd name="f125" fmla="val 12072"/>
                <a:gd name="f126" fmla="val 4204"/>
                <a:gd name="f127" fmla="val 11937"/>
                <a:gd name="f128" fmla="val 3845"/>
                <a:gd name="f129" fmla="val 11847"/>
                <a:gd name="f130" fmla="val 3485"/>
                <a:gd name="f131" fmla="val 11802"/>
                <a:gd name="f132" fmla="val 3126"/>
                <a:gd name="f133" fmla="val 2968"/>
                <a:gd name="f134" fmla="val 11825"/>
                <a:gd name="f135" fmla="val 2788"/>
                <a:gd name="f136" fmla="val 2608"/>
                <a:gd name="f137" fmla="val 11915"/>
                <a:gd name="f138" fmla="val 2429"/>
                <a:gd name="f139" fmla="val 11960"/>
                <a:gd name="f140" fmla="val 2271"/>
                <a:gd name="f141" fmla="val 12050"/>
                <a:gd name="f142" fmla="val 2091"/>
                <a:gd name="f143" fmla="val 12140"/>
                <a:gd name="f144" fmla="val 1934"/>
                <a:gd name="f145" fmla="val 12252"/>
                <a:gd name="f146" fmla="val 1777"/>
                <a:gd name="f147" fmla="val 12387"/>
                <a:gd name="f148" fmla="val 1619"/>
                <a:gd name="f149" fmla="val 12544"/>
                <a:gd name="f150" fmla="val 1462"/>
                <a:gd name="f151" fmla="val 12679"/>
                <a:gd name="f152" fmla="val 1350"/>
                <a:gd name="f153" fmla="val 12859"/>
                <a:gd name="f154" fmla="val 1237"/>
                <a:gd name="f155" fmla="val 13016"/>
                <a:gd name="f156" fmla="val 1147"/>
                <a:gd name="f157" fmla="val 13174"/>
                <a:gd name="f158" fmla="val 1057"/>
                <a:gd name="f159" fmla="val 13353"/>
                <a:gd name="f160" fmla="val 1012"/>
                <a:gd name="f161" fmla="val 13533"/>
                <a:gd name="f162" fmla="val 968"/>
                <a:gd name="f163" fmla="val 13713"/>
                <a:gd name="f164" fmla="val 14095"/>
                <a:gd name="f165" fmla="val 14477"/>
                <a:gd name="f166" fmla="val 923"/>
                <a:gd name="f167" fmla="val 15242"/>
                <a:gd name="f168" fmla="val 1125"/>
                <a:gd name="f169" fmla="val 15624"/>
                <a:gd name="f170" fmla="val 1260"/>
                <a:gd name="f171" fmla="val 16029"/>
                <a:gd name="f172" fmla="val 1417"/>
                <a:gd name="f173" fmla="val 16388"/>
                <a:gd name="f174" fmla="val 1597"/>
                <a:gd name="f175" fmla="val 16770"/>
                <a:gd name="f176" fmla="val 17130"/>
                <a:gd name="f177" fmla="val 1979"/>
                <a:gd name="f178" fmla="val 17467"/>
                <a:gd name="f179" fmla="val 2384"/>
                <a:gd name="f180" fmla="val 18119"/>
                <a:gd name="f181" fmla="val 18569"/>
                <a:gd name="f182" fmla="val 19063"/>
                <a:gd name="f183" fmla="val 3598"/>
                <a:gd name="f184" fmla="val 19558"/>
                <a:gd name="f185" fmla="val 4137"/>
                <a:gd name="f186" fmla="val 20075"/>
                <a:gd name="f187" fmla="val 4699"/>
                <a:gd name="f188" fmla="val 20592"/>
                <a:gd name="f189" fmla="val 5283"/>
                <a:gd name="f190" fmla="val 21109"/>
                <a:gd name="f191" fmla="val 5890"/>
                <a:gd name="f192" fmla="val 21626"/>
                <a:gd name="f193" fmla="val 22098"/>
                <a:gd name="f194" fmla="val 7621"/>
                <a:gd name="f195" fmla="val 22975"/>
                <a:gd name="f196" fmla="val 8588"/>
                <a:gd name="f197" fmla="val 23694"/>
                <a:gd name="f198" fmla="val 9285"/>
                <a:gd name="f199" fmla="val 24188"/>
                <a:gd name="f200" fmla="val 9510"/>
                <a:gd name="f201" fmla="val 24323"/>
                <a:gd name="f202" fmla="val 24368"/>
                <a:gd name="f203" fmla="val 25380"/>
                <a:gd name="f204" fmla="val 26369"/>
                <a:gd name="f205" fmla="val 9667"/>
                <a:gd name="f206" fmla="val 27380"/>
                <a:gd name="f207" fmla="val 9712"/>
                <a:gd name="f208" fmla="val 28370"/>
                <a:gd name="f209" fmla="val 29359"/>
                <a:gd name="f210" fmla="val 9914"/>
                <a:gd name="f211" fmla="val 30348"/>
                <a:gd name="f212" fmla="val 10049"/>
                <a:gd name="f213" fmla="val 31337"/>
                <a:gd name="f214" fmla="val 10229"/>
                <a:gd name="f215" fmla="val 32303"/>
                <a:gd name="f216" fmla="val 9757"/>
                <a:gd name="f217" fmla="val 31629"/>
                <a:gd name="f218" fmla="val 30932"/>
                <a:gd name="f219" fmla="val 30280"/>
                <a:gd name="f220" fmla="val 8251"/>
                <a:gd name="f221" fmla="val 29628"/>
                <a:gd name="f222" fmla="val 29021"/>
                <a:gd name="f223" fmla="val 28437"/>
                <a:gd name="f224" fmla="val 6520"/>
                <a:gd name="f225" fmla="val 27897"/>
                <a:gd name="f226" fmla="val 27650"/>
                <a:gd name="f227" fmla="val 27403"/>
                <a:gd name="f228" fmla="val 5508"/>
                <a:gd name="f229" fmla="val 27156"/>
                <a:gd name="f230" fmla="val 5104"/>
                <a:gd name="f231" fmla="val 26953"/>
                <a:gd name="f232" fmla="val 26774"/>
                <a:gd name="f233" fmla="val 4272"/>
                <a:gd name="f234" fmla="val 26639"/>
                <a:gd name="f235" fmla="val 26549"/>
                <a:gd name="f236" fmla="val 3418"/>
                <a:gd name="f237" fmla="val 26481"/>
                <a:gd name="f238" fmla="val 3013"/>
                <a:gd name="f239" fmla="val 26526"/>
                <a:gd name="f240" fmla="val 2204"/>
                <a:gd name="f241" fmla="val 26616"/>
                <a:gd name="f242" fmla="val 2002"/>
                <a:gd name="f243" fmla="val 26684"/>
                <a:gd name="f244" fmla="val 1822"/>
                <a:gd name="f245" fmla="val 26751"/>
                <a:gd name="f246" fmla="val 1642"/>
                <a:gd name="f247" fmla="val 26841"/>
                <a:gd name="f248" fmla="val 26931"/>
                <a:gd name="f249" fmla="val 1305"/>
                <a:gd name="f250" fmla="val 27066"/>
                <a:gd name="f251" fmla="val 27178"/>
                <a:gd name="f252" fmla="val 990"/>
                <a:gd name="f253" fmla="val 27335"/>
                <a:gd name="f254" fmla="val 833"/>
                <a:gd name="f255" fmla="val 27493"/>
                <a:gd name="f256" fmla="val 698"/>
                <a:gd name="f257" fmla="val 563"/>
                <a:gd name="f258" fmla="val 27853"/>
                <a:gd name="f259" fmla="val 451"/>
                <a:gd name="f260" fmla="val 28055"/>
                <a:gd name="f261" fmla="val 338"/>
                <a:gd name="f262" fmla="val 28257"/>
                <a:gd name="f263" fmla="val 226"/>
                <a:gd name="f264" fmla="val 28482"/>
                <a:gd name="f265" fmla="val 136"/>
                <a:gd name="f266" fmla="val 28729"/>
                <a:gd name="f267" fmla="val 29134"/>
                <a:gd name="f268" fmla="val 29516"/>
                <a:gd name="f269" fmla="val 29876"/>
                <a:gd name="f270" fmla="val 68"/>
                <a:gd name="f271" fmla="val 30235"/>
                <a:gd name="f272" fmla="val 158"/>
                <a:gd name="f273" fmla="val 30572"/>
                <a:gd name="f274" fmla="val 316"/>
                <a:gd name="f275" fmla="val 30910"/>
                <a:gd name="f276" fmla="val 518"/>
                <a:gd name="f277" fmla="val 31224"/>
                <a:gd name="f278" fmla="val 743"/>
                <a:gd name="f279" fmla="val 31517"/>
                <a:gd name="f280" fmla="val 31809"/>
                <a:gd name="f281" fmla="val 32079"/>
                <a:gd name="f282" fmla="val 32348"/>
                <a:gd name="f283" fmla="val 32596"/>
                <a:gd name="f284" fmla="val 32843"/>
                <a:gd name="f285" fmla="val 33068"/>
                <a:gd name="f286" fmla="val 3215"/>
                <a:gd name="f287" fmla="val 33292"/>
                <a:gd name="f288" fmla="val 33495"/>
                <a:gd name="f289" fmla="val 33697"/>
                <a:gd name="f290" fmla="val 4587"/>
                <a:gd name="f291" fmla="val 33877"/>
                <a:gd name="f292" fmla="val 5531"/>
                <a:gd name="f293" fmla="val 34192"/>
                <a:gd name="f294" fmla="val 34484"/>
                <a:gd name="f295" fmla="val 7486"/>
                <a:gd name="f296" fmla="val 34731"/>
                <a:gd name="f297" fmla="val 8408"/>
                <a:gd name="f298" fmla="val 34933"/>
                <a:gd name="f299" fmla="val 35091"/>
                <a:gd name="f300" fmla="val 10094"/>
                <a:gd name="f301" fmla="val 35203"/>
                <a:gd name="f302" fmla="val 10813"/>
                <a:gd name="f303" fmla="val 35271"/>
                <a:gd name="f304" fmla="val 10903"/>
                <a:gd name="f305" fmla="val 35293"/>
                <a:gd name="f306" fmla="val 11263"/>
                <a:gd name="f307" fmla="val 36417"/>
                <a:gd name="f308" fmla="val 38732"/>
                <a:gd name="f309" fmla="val 12949"/>
                <a:gd name="f310" fmla="val 41430"/>
                <a:gd name="f311" fmla="val 13691"/>
                <a:gd name="f312" fmla="val 43723"/>
                <a:gd name="f313" fmla="val 13151"/>
                <a:gd name="f314" fmla="val 43093"/>
                <a:gd name="f315" fmla="val 12589"/>
                <a:gd name="f316" fmla="val 42464"/>
                <a:gd name="f317" fmla="val 12005"/>
                <a:gd name="f318" fmla="val 41834"/>
                <a:gd name="f319" fmla="val 11420"/>
                <a:gd name="f320" fmla="val 41250"/>
                <a:gd name="f321" fmla="val 40666"/>
                <a:gd name="f322" fmla="val 10184"/>
                <a:gd name="f323" fmla="val 40126"/>
                <a:gd name="f324" fmla="val 9555"/>
                <a:gd name="f325" fmla="val 39632"/>
                <a:gd name="f326" fmla="val 8903"/>
                <a:gd name="f327" fmla="val 39159"/>
                <a:gd name="f328" fmla="val 38957"/>
                <a:gd name="f329" fmla="val 38777"/>
                <a:gd name="f330" fmla="val 7891"/>
                <a:gd name="f331" fmla="val 38620"/>
                <a:gd name="f332" fmla="val 7509"/>
                <a:gd name="f333" fmla="val 38463"/>
                <a:gd name="f334" fmla="val 38350"/>
                <a:gd name="f335" fmla="val 6745"/>
                <a:gd name="f336" fmla="val 38283"/>
                <a:gd name="f337" fmla="val 38215"/>
                <a:gd name="f338" fmla="val 5958"/>
                <a:gd name="f339" fmla="val 38193"/>
                <a:gd name="f340" fmla="val 5576"/>
                <a:gd name="f341" fmla="val 4856"/>
                <a:gd name="f342" fmla="val 38395"/>
                <a:gd name="f343" fmla="val 4677"/>
                <a:gd name="f344" fmla="val 38485"/>
                <a:gd name="f345" fmla="val 4519"/>
                <a:gd name="f346" fmla="val 38553"/>
                <a:gd name="f347" fmla="val 4362"/>
                <a:gd name="f348" fmla="val 38665"/>
                <a:gd name="f349" fmla="val 4070"/>
                <a:gd name="f350" fmla="val 38890"/>
                <a:gd name="f351" fmla="val 3935"/>
                <a:gd name="f352" fmla="val 39047"/>
                <a:gd name="f353" fmla="val 3800"/>
                <a:gd name="f354" fmla="val 39182"/>
                <a:gd name="f355" fmla="val 3687"/>
                <a:gd name="f356" fmla="val 39362"/>
                <a:gd name="f357" fmla="val 3575"/>
                <a:gd name="f358" fmla="val 39542"/>
                <a:gd name="f359" fmla="val 39744"/>
                <a:gd name="f360" fmla="val 3350"/>
                <a:gd name="f361" fmla="val 40081"/>
                <a:gd name="f362" fmla="val 3283"/>
                <a:gd name="f363" fmla="val 40418"/>
                <a:gd name="f364" fmla="val 3260"/>
                <a:gd name="f365" fmla="val 40778"/>
                <a:gd name="f366" fmla="val 41115"/>
                <a:gd name="f367" fmla="val 41452"/>
                <a:gd name="f368" fmla="val 3440"/>
                <a:gd name="f369" fmla="val 41812"/>
                <a:gd name="f370" fmla="val 3553"/>
                <a:gd name="f371" fmla="val 42149"/>
                <a:gd name="f372" fmla="val 3710"/>
                <a:gd name="f373" fmla="val 3890"/>
                <a:gd name="f374" fmla="val 42801"/>
                <a:gd name="f375" fmla="val 4092"/>
                <a:gd name="f376" fmla="val 43116"/>
                <a:gd name="f377" fmla="val 4317"/>
                <a:gd name="f378" fmla="val 43408"/>
                <a:gd name="f379" fmla="val 43700"/>
                <a:gd name="f380" fmla="val 4789"/>
                <a:gd name="f381" fmla="val 43970"/>
                <a:gd name="f382" fmla="val 5036"/>
                <a:gd name="f383" fmla="val 44240"/>
                <a:gd name="f384" fmla="val 44465"/>
                <a:gd name="f385" fmla="val 44689"/>
                <a:gd name="f386" fmla="val 44869"/>
                <a:gd name="f387" fmla="val 45027"/>
                <a:gd name="f388" fmla="val 6250"/>
                <a:gd name="f389" fmla="val 45184"/>
                <a:gd name="f390" fmla="val 45341"/>
                <a:gd name="f391" fmla="val 7014"/>
                <a:gd name="f392" fmla="val 45589"/>
                <a:gd name="f393" fmla="val 7554"/>
                <a:gd name="f394" fmla="val 45791"/>
                <a:gd name="f395" fmla="val 8116"/>
                <a:gd name="f396" fmla="val 45971"/>
                <a:gd name="f397" fmla="val 8678"/>
                <a:gd name="f398" fmla="val 46106"/>
                <a:gd name="f399" fmla="val 46218"/>
                <a:gd name="f400" fmla="val 9847"/>
                <a:gd name="f401" fmla="val 46308"/>
                <a:gd name="f402" fmla="val 11038"/>
                <a:gd name="f403" fmla="val 46420"/>
                <a:gd name="f404" fmla="val 46533"/>
                <a:gd name="f405" fmla="val 13421"/>
                <a:gd name="f406" fmla="val 46668"/>
                <a:gd name="f407" fmla="val 13983"/>
                <a:gd name="f408" fmla="val 46757"/>
                <a:gd name="f409" fmla="val 14567"/>
                <a:gd name="f410" fmla="val 46870"/>
                <a:gd name="f411" fmla="val 14680"/>
                <a:gd name="f412" fmla="val 47477"/>
                <a:gd name="f413" fmla="val 14815"/>
                <a:gd name="f414" fmla="val 48084"/>
                <a:gd name="f415" fmla="val 14905"/>
                <a:gd name="f416" fmla="val 48691"/>
                <a:gd name="f417" fmla="val 14994"/>
                <a:gd name="f418" fmla="val 49298"/>
                <a:gd name="f419" fmla="val 15062"/>
                <a:gd name="f420" fmla="val 49927"/>
                <a:gd name="f421" fmla="val 15129"/>
                <a:gd name="f422" fmla="val 50556"/>
                <a:gd name="f423" fmla="val 51208"/>
                <a:gd name="f424" fmla="val 15174"/>
                <a:gd name="f425" fmla="val 51860"/>
                <a:gd name="f426" fmla="val 52782"/>
                <a:gd name="f427" fmla="val 53703"/>
                <a:gd name="f428" fmla="val 15017"/>
                <a:gd name="f429" fmla="val 54603"/>
                <a:gd name="f430" fmla="val 55479"/>
                <a:gd name="f431" fmla="val 14725"/>
                <a:gd name="f432" fmla="val 56334"/>
                <a:gd name="f433" fmla="val 57165"/>
                <a:gd name="f434" fmla="val 14298"/>
                <a:gd name="f435" fmla="val 57997"/>
                <a:gd name="f436" fmla="val 58806"/>
                <a:gd name="f437" fmla="val 13826"/>
                <a:gd name="f438" fmla="val 57705"/>
                <a:gd name="f439" fmla="val 13646"/>
                <a:gd name="f440" fmla="val 56603"/>
                <a:gd name="f441" fmla="val 13556"/>
                <a:gd name="f442" fmla="val 56041"/>
                <a:gd name="f443" fmla="val 13443"/>
                <a:gd name="f444" fmla="val 55502"/>
                <a:gd name="f445" fmla="val 13308"/>
                <a:gd name="f446" fmla="val 54962"/>
                <a:gd name="f447" fmla="val 54423"/>
                <a:gd name="f448" fmla="val 12994"/>
                <a:gd name="f449" fmla="val 53906"/>
                <a:gd name="f450" fmla="val 12791"/>
                <a:gd name="f451" fmla="val 53411"/>
                <a:gd name="f452" fmla="val 12567"/>
                <a:gd name="f453" fmla="val 52917"/>
                <a:gd name="f454" fmla="val 12297"/>
                <a:gd name="f455" fmla="val 52445"/>
                <a:gd name="f456" fmla="val 11982"/>
                <a:gd name="f457" fmla="val 51995"/>
                <a:gd name="f458" fmla="val 11645"/>
                <a:gd name="f459" fmla="val 51568"/>
                <a:gd name="f460" fmla="val 11443"/>
                <a:gd name="f461" fmla="val 51388"/>
                <a:gd name="f462" fmla="val 11240"/>
                <a:gd name="f463" fmla="val 51186"/>
                <a:gd name="f464" fmla="val 11016"/>
                <a:gd name="f465" fmla="val 51006"/>
                <a:gd name="f466" fmla="val 50826"/>
                <a:gd name="f467" fmla="val 10431"/>
                <a:gd name="f468" fmla="val 50601"/>
                <a:gd name="f469" fmla="val 50422"/>
                <a:gd name="f470" fmla="val 9734"/>
                <a:gd name="f471" fmla="val 50264"/>
                <a:gd name="f472" fmla="val 9375"/>
                <a:gd name="f473" fmla="val 50174"/>
                <a:gd name="f474" fmla="val 9015"/>
                <a:gd name="f475" fmla="val 50107"/>
                <a:gd name="f476" fmla="val 8655"/>
                <a:gd name="f477" fmla="val 50062"/>
                <a:gd name="f478" fmla="val 50084"/>
                <a:gd name="f479" fmla="val 7981"/>
                <a:gd name="f480" fmla="val 50129"/>
                <a:gd name="f481" fmla="val 7644"/>
                <a:gd name="f482" fmla="val 50242"/>
                <a:gd name="f483" fmla="val 7329"/>
                <a:gd name="f484" fmla="val 50377"/>
                <a:gd name="f485" fmla="val 7037"/>
                <a:gd name="f486" fmla="val 50781"/>
                <a:gd name="f487" fmla="val 51028"/>
                <a:gd name="f488" fmla="val 6295"/>
                <a:gd name="f489" fmla="val 51343"/>
                <a:gd name="f490" fmla="val 6115"/>
                <a:gd name="f491" fmla="val 51703"/>
                <a:gd name="f492" fmla="val 52107"/>
                <a:gd name="f493" fmla="val 52467"/>
                <a:gd name="f494" fmla="val 5823"/>
                <a:gd name="f495" fmla="val 52804"/>
                <a:gd name="f496" fmla="val 5801"/>
                <a:gd name="f497" fmla="val 53164"/>
                <a:gd name="f498" fmla="val 53501"/>
                <a:gd name="f499" fmla="val 53861"/>
                <a:gd name="f500" fmla="val 5913"/>
                <a:gd name="f501" fmla="val 54220"/>
                <a:gd name="f502" fmla="val 6025"/>
                <a:gd name="f503" fmla="val 54558"/>
                <a:gd name="f504" fmla="val 6138"/>
                <a:gd name="f505" fmla="val 54917"/>
                <a:gd name="f506" fmla="val 55255"/>
                <a:gd name="f507" fmla="val 6452"/>
                <a:gd name="f508" fmla="val 55592"/>
                <a:gd name="f509" fmla="val 6632"/>
                <a:gd name="f510" fmla="val 55929"/>
                <a:gd name="f511" fmla="val 6857"/>
                <a:gd name="f512" fmla="val 56266"/>
                <a:gd name="f513" fmla="val 7082"/>
                <a:gd name="f514" fmla="val 56918"/>
                <a:gd name="f515" fmla="val 7599"/>
                <a:gd name="f516" fmla="val 57233"/>
                <a:gd name="f517" fmla="val 7869"/>
                <a:gd name="f518" fmla="val 57547"/>
                <a:gd name="f519" fmla="val 8161"/>
                <a:gd name="f520" fmla="val 57862"/>
                <a:gd name="f521" fmla="val 58154"/>
                <a:gd name="f522" fmla="val 9082"/>
                <a:gd name="f523" fmla="val 58694"/>
                <a:gd name="f524" fmla="val 59211"/>
                <a:gd name="f525" fmla="val 59683"/>
                <a:gd name="f526" fmla="val 11106"/>
                <a:gd name="f527" fmla="val 60110"/>
                <a:gd name="f528" fmla="val 11780"/>
                <a:gd name="f529" fmla="val 60470"/>
                <a:gd name="f530" fmla="val 12454"/>
                <a:gd name="f531" fmla="val 60762"/>
                <a:gd name="f532" fmla="val 60897"/>
                <a:gd name="f533" fmla="val 60987"/>
                <a:gd name="f534" fmla="val 12814"/>
                <a:gd name="f535" fmla="val 61526"/>
                <a:gd name="f536" fmla="val 62066"/>
                <a:gd name="f537" fmla="val 63100"/>
                <a:gd name="f538" fmla="val 11285"/>
                <a:gd name="f539" fmla="val 64134"/>
                <a:gd name="f540" fmla="val 10589"/>
                <a:gd name="f541" fmla="val 65145"/>
                <a:gd name="f542" fmla="val 9869"/>
                <a:gd name="f543" fmla="val 66134"/>
                <a:gd name="f544" fmla="val 67123"/>
                <a:gd name="f545" fmla="val 8273"/>
                <a:gd name="f546" fmla="val 68113"/>
                <a:gd name="f547" fmla="val 7441"/>
                <a:gd name="f548" fmla="val 69079"/>
                <a:gd name="f549" fmla="val 7374"/>
                <a:gd name="f550" fmla="val 69192"/>
                <a:gd name="f551" fmla="val 69304"/>
                <a:gd name="f552" fmla="val 7284"/>
                <a:gd name="f553" fmla="val 69439"/>
                <a:gd name="f554" fmla="val 69551"/>
                <a:gd name="f555" fmla="val 69664"/>
                <a:gd name="f556" fmla="val 7352"/>
                <a:gd name="f557" fmla="val 69776"/>
                <a:gd name="f558" fmla="val 7419"/>
                <a:gd name="f559" fmla="val 69866"/>
                <a:gd name="f560" fmla="val 69956"/>
                <a:gd name="f561" fmla="val 7576"/>
                <a:gd name="f562" fmla="val 70046"/>
                <a:gd name="f563" fmla="val 7666"/>
                <a:gd name="f564" fmla="val 70091"/>
                <a:gd name="f565" fmla="val 70136"/>
                <a:gd name="f566" fmla="val 70158"/>
                <a:gd name="f567" fmla="val 8003"/>
                <a:gd name="f568" fmla="val 70113"/>
                <a:gd name="f569" fmla="val 8228"/>
                <a:gd name="f570" fmla="val 68652"/>
                <a:gd name="f571" fmla="val 10544"/>
                <a:gd name="f572" fmla="val 67326"/>
                <a:gd name="f573" fmla="val 11083"/>
                <a:gd name="f574" fmla="val 66629"/>
                <a:gd name="f575" fmla="val 11623"/>
                <a:gd name="f576" fmla="val 65932"/>
                <a:gd name="f577" fmla="val 12117"/>
                <a:gd name="f578" fmla="val 65235"/>
                <a:gd name="f579" fmla="val 12634"/>
                <a:gd name="f580" fmla="val 64516"/>
                <a:gd name="f581" fmla="val 13106"/>
                <a:gd name="f582" fmla="val 63774"/>
                <a:gd name="f583" fmla="val 13578"/>
                <a:gd name="f584" fmla="val 63032"/>
                <a:gd name="f585" fmla="val 62290"/>
                <a:gd name="f586" fmla="val 14410"/>
                <a:gd name="f587" fmla="val 61504"/>
                <a:gd name="f588" fmla="val 14792"/>
                <a:gd name="f589" fmla="val 60739"/>
                <a:gd name="f590" fmla="val 59930"/>
                <a:gd name="f591" fmla="val 15444"/>
                <a:gd name="f592" fmla="val 59143"/>
                <a:gd name="f593" fmla="val 15714"/>
                <a:gd name="f594" fmla="val 58312"/>
                <a:gd name="f595" fmla="val 15759"/>
                <a:gd name="f596" fmla="val 58357"/>
                <a:gd name="f597" fmla="val 16051"/>
                <a:gd name="f598" fmla="val 58447"/>
                <a:gd name="f599" fmla="val 16366"/>
                <a:gd name="f600" fmla="val 58536"/>
                <a:gd name="f601" fmla="val 16725"/>
                <a:gd name="f602" fmla="val 58604"/>
                <a:gd name="f603" fmla="val 17107"/>
                <a:gd name="f604" fmla="val 58649"/>
                <a:gd name="f605" fmla="val 17512"/>
                <a:gd name="f606" fmla="val 18389"/>
                <a:gd name="f607" fmla="val 18861"/>
                <a:gd name="f608" fmla="val 58671"/>
                <a:gd name="f609" fmla="val 19333"/>
                <a:gd name="f610" fmla="val 19827"/>
                <a:gd name="f611" fmla="val 58581"/>
                <a:gd name="f612" fmla="val 20322"/>
                <a:gd name="f613" fmla="val 58514"/>
                <a:gd name="f614" fmla="val 20816"/>
                <a:gd name="f615" fmla="val 58424"/>
                <a:gd name="f616" fmla="val 21311"/>
                <a:gd name="f617" fmla="val 21806"/>
                <a:gd name="f618" fmla="val 58199"/>
                <a:gd name="f619" fmla="val 22300"/>
                <a:gd name="f620" fmla="val 58064"/>
                <a:gd name="f621" fmla="val 22772"/>
                <a:gd name="f622" fmla="val 57885"/>
                <a:gd name="f623" fmla="val 23222"/>
                <a:gd name="f624" fmla="val 57727"/>
                <a:gd name="f625" fmla="val 23671"/>
                <a:gd name="f626" fmla="val 57525"/>
                <a:gd name="f627" fmla="val 24098"/>
                <a:gd name="f628" fmla="val 57323"/>
                <a:gd name="f629" fmla="val 24503"/>
                <a:gd name="f630" fmla="val 57098"/>
                <a:gd name="f631" fmla="val 24885"/>
                <a:gd name="f632" fmla="val 56851"/>
                <a:gd name="f633" fmla="val 25222"/>
                <a:gd name="f634" fmla="val 25537"/>
                <a:gd name="f635" fmla="val 25829"/>
                <a:gd name="f636" fmla="val 26077"/>
                <a:gd name="f637" fmla="val 55727"/>
                <a:gd name="f638" fmla="val 26279"/>
                <a:gd name="f639" fmla="val 55412"/>
                <a:gd name="f640" fmla="val 26414"/>
                <a:gd name="f641" fmla="val 55052"/>
                <a:gd name="f642" fmla="val 54715"/>
                <a:gd name="f643" fmla="val 26571"/>
                <a:gd name="f644" fmla="val 54513"/>
                <a:gd name="f645" fmla="val 54333"/>
                <a:gd name="f646" fmla="val 54131"/>
                <a:gd name="f647" fmla="val 53951"/>
                <a:gd name="f648" fmla="val 53748"/>
                <a:gd name="f649" fmla="val 53546"/>
                <a:gd name="f650" fmla="val 26459"/>
                <a:gd name="f651" fmla="val 53344"/>
                <a:gd name="f652" fmla="val 26391"/>
                <a:gd name="f653" fmla="val 53119"/>
                <a:gd name="f654" fmla="val 26256"/>
                <a:gd name="f655" fmla="val 52759"/>
                <a:gd name="f656" fmla="val 25874"/>
                <a:gd name="f657" fmla="val 52152"/>
                <a:gd name="f658" fmla="val 25672"/>
                <a:gd name="f659" fmla="val 51905"/>
                <a:gd name="f660" fmla="val 25425"/>
                <a:gd name="f661" fmla="val 25177"/>
                <a:gd name="f662" fmla="val 51545"/>
                <a:gd name="f663" fmla="val 24908"/>
                <a:gd name="f664" fmla="val 51411"/>
                <a:gd name="f665" fmla="val 24638"/>
                <a:gd name="f666" fmla="val 51321"/>
                <a:gd name="f667" fmla="val 51253"/>
                <a:gd name="f668" fmla="val 24031"/>
                <a:gd name="f669" fmla="val 23357"/>
                <a:gd name="f670" fmla="val 23019"/>
                <a:gd name="f671" fmla="val 22682"/>
                <a:gd name="f672" fmla="val 22323"/>
                <a:gd name="f673" fmla="val 51433"/>
                <a:gd name="f674" fmla="val 21963"/>
                <a:gd name="f675" fmla="val 21581"/>
                <a:gd name="f676" fmla="val 51680"/>
                <a:gd name="f677" fmla="val 21221"/>
                <a:gd name="f678" fmla="val 51838"/>
                <a:gd name="f679" fmla="val 20839"/>
                <a:gd name="f680" fmla="val 20479"/>
                <a:gd name="f681" fmla="val 52197"/>
                <a:gd name="f682" fmla="val 19737"/>
                <a:gd name="f683" fmla="val 52602"/>
                <a:gd name="f684" fmla="val 18996"/>
                <a:gd name="f685" fmla="val 53074"/>
                <a:gd name="f686" fmla="val 18276"/>
                <a:gd name="f687" fmla="val 53569"/>
                <a:gd name="f688" fmla="val 17602"/>
                <a:gd name="f689" fmla="val 54086"/>
                <a:gd name="f690" fmla="val 16950"/>
                <a:gd name="f691" fmla="val 54625"/>
                <a:gd name="f692" fmla="val 55142"/>
                <a:gd name="f693" fmla="val 16523"/>
                <a:gd name="f694" fmla="val 52040"/>
                <a:gd name="f695" fmla="val 16478"/>
                <a:gd name="f696" fmla="val 49949"/>
                <a:gd name="f697" fmla="val 48915"/>
                <a:gd name="f698" fmla="val 16118"/>
                <a:gd name="f699" fmla="val 47881"/>
                <a:gd name="f700" fmla="val 15916"/>
                <a:gd name="f701" fmla="val 15939"/>
                <a:gd name="f702" fmla="val 46847"/>
                <a:gd name="f703" fmla="val 16411"/>
                <a:gd name="f704" fmla="val 46690"/>
                <a:gd name="f705" fmla="val 46330"/>
                <a:gd name="f706" fmla="val 18838"/>
                <a:gd name="f707" fmla="val 45903"/>
                <a:gd name="f708" fmla="val 19468"/>
                <a:gd name="f709" fmla="val 45656"/>
                <a:gd name="f710" fmla="val 20007"/>
                <a:gd name="f711" fmla="val 45431"/>
                <a:gd name="f712" fmla="val 20367"/>
                <a:gd name="f713" fmla="val 45274"/>
                <a:gd name="f714" fmla="val 20727"/>
                <a:gd name="f715" fmla="val 45071"/>
                <a:gd name="f716" fmla="val 21086"/>
                <a:gd name="f717" fmla="val 21423"/>
                <a:gd name="f718" fmla="val 44667"/>
                <a:gd name="f719" fmla="val 22120"/>
                <a:gd name="f720" fmla="val 44195"/>
                <a:gd name="f721" fmla="val 22750"/>
                <a:gd name="f722" fmla="val 43453"/>
                <a:gd name="f723" fmla="val 23289"/>
                <a:gd name="f724" fmla="val 43206"/>
                <a:gd name="f725" fmla="val 23559"/>
                <a:gd name="f726" fmla="val 42958"/>
                <a:gd name="f727" fmla="val 23829"/>
                <a:gd name="f728" fmla="val 42666"/>
                <a:gd name="f729" fmla="val 24076"/>
                <a:gd name="f730" fmla="val 42352"/>
                <a:gd name="f731" fmla="val 24301"/>
                <a:gd name="f732" fmla="val 42037"/>
                <a:gd name="f733" fmla="val 41722"/>
                <a:gd name="f734" fmla="val 24683"/>
                <a:gd name="f735" fmla="val 41385"/>
                <a:gd name="f736" fmla="val 24818"/>
                <a:gd name="f737" fmla="val 41048"/>
                <a:gd name="f738" fmla="val 24930"/>
                <a:gd name="f739" fmla="val 40688"/>
                <a:gd name="f740" fmla="val 24998"/>
                <a:gd name="f741" fmla="val 40328"/>
                <a:gd name="f742" fmla="val 39991"/>
                <a:gd name="f743" fmla="val 39811"/>
                <a:gd name="f744" fmla="val 24953"/>
                <a:gd name="f745" fmla="val 39452"/>
                <a:gd name="f746" fmla="val 24863"/>
                <a:gd name="f747" fmla="val 39272"/>
                <a:gd name="f748" fmla="val 24795"/>
                <a:gd name="f749" fmla="val 39092"/>
                <a:gd name="f750" fmla="val 24705"/>
                <a:gd name="f751" fmla="val 38912"/>
                <a:gd name="f752" fmla="val 24593"/>
                <a:gd name="f753" fmla="val 38755"/>
                <a:gd name="f754" fmla="val 24481"/>
                <a:gd name="f755" fmla="val 38575"/>
                <a:gd name="f756" fmla="val 24346"/>
                <a:gd name="f757" fmla="val 38418"/>
                <a:gd name="f758" fmla="val 24211"/>
                <a:gd name="f759" fmla="val 24053"/>
                <a:gd name="f760" fmla="val 38170"/>
                <a:gd name="f761" fmla="val 23896"/>
                <a:gd name="f762" fmla="val 38058"/>
                <a:gd name="f763" fmla="val 23739"/>
                <a:gd name="f764" fmla="val 37968"/>
                <a:gd name="f765" fmla="val 23581"/>
                <a:gd name="f766" fmla="val 37901"/>
                <a:gd name="f767" fmla="val 23402"/>
                <a:gd name="f768" fmla="val 37856"/>
                <a:gd name="f769" fmla="val 23244"/>
                <a:gd name="f770" fmla="val 37811"/>
                <a:gd name="f771" fmla="val 22885"/>
                <a:gd name="f772" fmla="val 37766"/>
                <a:gd name="f773" fmla="val 22502"/>
                <a:gd name="f774" fmla="val 22143"/>
                <a:gd name="f775" fmla="val 21761"/>
                <a:gd name="f776" fmla="val 21378"/>
                <a:gd name="f777" fmla="val 38013"/>
                <a:gd name="f778" fmla="val 20996"/>
                <a:gd name="f779" fmla="val 38148"/>
                <a:gd name="f780" fmla="val 20614"/>
                <a:gd name="f781" fmla="val 38328"/>
                <a:gd name="f782" fmla="val 20255"/>
                <a:gd name="f783" fmla="val 19917"/>
                <a:gd name="f784" fmla="val 38687"/>
                <a:gd name="f785" fmla="val 19580"/>
                <a:gd name="f786" fmla="val 38867"/>
                <a:gd name="f787" fmla="val 39249"/>
                <a:gd name="f788" fmla="val 18681"/>
                <a:gd name="f789" fmla="val 39474"/>
                <a:gd name="f790" fmla="val 39721"/>
                <a:gd name="f791" fmla="val 18074"/>
                <a:gd name="f792" fmla="val 39969"/>
                <a:gd name="f793" fmla="val 40238"/>
                <a:gd name="f794" fmla="val 40531"/>
                <a:gd name="f795" fmla="val 17242"/>
                <a:gd name="f796" fmla="val 40823"/>
                <a:gd name="f797" fmla="val 16973"/>
                <a:gd name="f798" fmla="val 16748"/>
                <a:gd name="f799" fmla="val 16501"/>
                <a:gd name="f800" fmla="val 41745"/>
                <a:gd name="f801" fmla="val 42082"/>
                <a:gd name="f802" fmla="val 16073"/>
                <a:gd name="f803" fmla="val 42419"/>
                <a:gd name="f804" fmla="val 15871"/>
                <a:gd name="f805" fmla="val 42756"/>
                <a:gd name="f806" fmla="val 15691"/>
                <a:gd name="f807" fmla="val 15534"/>
                <a:gd name="f808" fmla="val 43475"/>
                <a:gd name="f809" fmla="val 15377"/>
                <a:gd name="f810" fmla="val 43835"/>
                <a:gd name="f811" fmla="val 15264"/>
                <a:gd name="f812" fmla="val 14837"/>
                <a:gd name="f813" fmla="val 42913"/>
                <a:gd name="f814" fmla="val 40396"/>
                <a:gd name="f815" fmla="val 37496"/>
                <a:gd name="f816" fmla="val 36170"/>
                <a:gd name="f817" fmla="val 35068"/>
                <a:gd name="f818" fmla="val 34776"/>
                <a:gd name="f819" fmla="val 12926"/>
                <a:gd name="f820" fmla="val 34506"/>
                <a:gd name="f821" fmla="val 13286"/>
                <a:gd name="f822" fmla="val 34282"/>
                <a:gd name="f823" fmla="val 13668"/>
                <a:gd name="f824" fmla="val 34057"/>
                <a:gd name="f825" fmla="val 14050"/>
                <a:gd name="f826" fmla="val 33854"/>
                <a:gd name="f827" fmla="val 14455"/>
                <a:gd name="f828" fmla="val 33652"/>
                <a:gd name="f829" fmla="val 32933"/>
                <a:gd name="f830" fmla="val 32730"/>
                <a:gd name="f831" fmla="val 16860"/>
                <a:gd name="f832" fmla="val 32528"/>
                <a:gd name="f833" fmla="val 17624"/>
                <a:gd name="f834" fmla="val 32056"/>
                <a:gd name="f835" fmla="val 17984"/>
                <a:gd name="f836" fmla="val 31786"/>
                <a:gd name="f837" fmla="val 18321"/>
                <a:gd name="f838" fmla="val 31494"/>
                <a:gd name="f839" fmla="val 31269"/>
                <a:gd name="f840" fmla="val 18816"/>
                <a:gd name="f841" fmla="val 31000"/>
                <a:gd name="f842" fmla="val 19041"/>
                <a:gd name="f843" fmla="val 30730"/>
                <a:gd name="f844" fmla="val 19288"/>
                <a:gd name="f845" fmla="val 30438"/>
                <a:gd name="f846" fmla="val 19513"/>
                <a:gd name="f847" fmla="val 30123"/>
                <a:gd name="f848" fmla="val 19715"/>
                <a:gd name="f849" fmla="val 29808"/>
                <a:gd name="f850" fmla="val 19895"/>
                <a:gd name="f851" fmla="val 29471"/>
                <a:gd name="f852" fmla="val 20052"/>
                <a:gd name="f853" fmla="val 20165"/>
                <a:gd name="f854" fmla="val 28797"/>
                <a:gd name="f855" fmla="val 28459"/>
                <a:gd name="f856" fmla="val 20299"/>
                <a:gd name="f857" fmla="val 28122"/>
                <a:gd name="f858" fmla="val 27763"/>
                <a:gd name="f859" fmla="val 27425"/>
                <a:gd name="f860" fmla="val 20210"/>
                <a:gd name="f861" fmla="val 27246"/>
                <a:gd name="f862" fmla="val 20142"/>
                <a:gd name="f863" fmla="val 27088"/>
                <a:gd name="f864" fmla="val 26908"/>
                <a:gd name="f865" fmla="val 19985"/>
                <a:gd name="f866" fmla="val 19872"/>
                <a:gd name="f867" fmla="val 26436"/>
                <a:gd name="f868" fmla="val 19625"/>
                <a:gd name="f869" fmla="val 26167"/>
                <a:gd name="f870" fmla="val 26054"/>
                <a:gd name="f871" fmla="val 19198"/>
                <a:gd name="f872" fmla="val 25942"/>
                <a:gd name="f873" fmla="val 25852"/>
                <a:gd name="f874" fmla="val 18883"/>
                <a:gd name="f875" fmla="val 25784"/>
                <a:gd name="f876" fmla="val 18546"/>
                <a:gd name="f877" fmla="val 25695"/>
                <a:gd name="f878" fmla="val 18209"/>
                <a:gd name="f879" fmla="val 25627"/>
                <a:gd name="f880" fmla="val 17872"/>
                <a:gd name="f881" fmla="val 25650"/>
                <a:gd name="f882" fmla="val 17152"/>
                <a:gd name="f883" fmla="val 25717"/>
                <a:gd name="f884" fmla="val 16793"/>
                <a:gd name="f885" fmla="val 25807"/>
                <a:gd name="f886" fmla="val 16433"/>
                <a:gd name="f887" fmla="val 16096"/>
                <a:gd name="f888" fmla="val 26234"/>
                <a:gd name="f889" fmla="val 26796"/>
                <a:gd name="f890" fmla="val 14590"/>
                <a:gd name="f891" fmla="val 26998"/>
                <a:gd name="f892" fmla="val 27223"/>
                <a:gd name="f893" fmla="val 14028"/>
                <a:gd name="f894" fmla="val 27470"/>
                <a:gd name="f895" fmla="val 13758"/>
                <a:gd name="f896" fmla="val 27740"/>
                <a:gd name="f897" fmla="val 13511"/>
                <a:gd name="f898" fmla="val 28010"/>
                <a:gd name="f899" fmla="val 13264"/>
                <a:gd name="f900" fmla="val 28280"/>
                <a:gd name="f901" fmla="val 13039"/>
                <a:gd name="f902" fmla="val 28572"/>
                <a:gd name="f903" fmla="val 28864"/>
                <a:gd name="f904" fmla="val 29179"/>
                <a:gd name="f905" fmla="val 29493"/>
                <a:gd name="f906" fmla="val 30145"/>
                <a:gd name="f907" fmla="val 30483"/>
                <a:gd name="f908" fmla="val 30820"/>
                <a:gd name="f909" fmla="val 31157"/>
                <a:gd name="f910" fmla="val 31876"/>
                <a:gd name="f911" fmla="val 31089"/>
                <a:gd name="f912" fmla="val 11151"/>
                <a:gd name="f913" fmla="val 10926"/>
                <a:gd name="f914" fmla="val 28639"/>
                <a:gd name="f915" fmla="val 10858"/>
                <a:gd name="f916" fmla="val 27830"/>
                <a:gd name="f917" fmla="val 10791"/>
                <a:gd name="f918" fmla="val 26144"/>
                <a:gd name="f919" fmla="val 25290"/>
                <a:gd name="f920" fmla="val 24526"/>
                <a:gd name="f921" fmla="val 12274"/>
                <a:gd name="f922" fmla="val 24458"/>
                <a:gd name="f923" fmla="val 24391"/>
                <a:gd name="f924" fmla="val 24278"/>
                <a:gd name="f925" fmla="val 24166"/>
                <a:gd name="f926" fmla="val 23851"/>
                <a:gd name="f927" fmla="val 15197"/>
                <a:gd name="f928" fmla="val 15669"/>
                <a:gd name="f929" fmla="val 23492"/>
                <a:gd name="f930" fmla="val 16141"/>
                <a:gd name="f931" fmla="val 16590"/>
                <a:gd name="f932" fmla="val 23064"/>
                <a:gd name="f933" fmla="val 17040"/>
                <a:gd name="f934" fmla="val 22840"/>
                <a:gd name="f935" fmla="val 22615"/>
                <a:gd name="f936" fmla="val 18524"/>
                <a:gd name="f937" fmla="val 21941"/>
                <a:gd name="f938" fmla="val 21738"/>
                <a:gd name="f939" fmla="val 19108"/>
                <a:gd name="f940" fmla="val 21513"/>
                <a:gd name="f941" fmla="val 19400"/>
                <a:gd name="f942" fmla="val 21244"/>
                <a:gd name="f943" fmla="val 19693"/>
                <a:gd name="f944" fmla="val 20974"/>
                <a:gd name="f945" fmla="val 19962"/>
                <a:gd name="f946" fmla="val 20682"/>
                <a:gd name="f947" fmla="val 20389"/>
                <a:gd name="f948" fmla="val 20434"/>
                <a:gd name="f949" fmla="val 19738"/>
                <a:gd name="f950" fmla="val 20749"/>
                <a:gd name="f951" fmla="val 20794"/>
                <a:gd name="f952" fmla="val 19243"/>
                <a:gd name="f953" fmla="val 19086"/>
                <a:gd name="f954" fmla="val 18906"/>
                <a:gd name="f955" fmla="val 18748"/>
                <a:gd name="f956" fmla="val 18591"/>
                <a:gd name="f957" fmla="val 20772"/>
                <a:gd name="f958" fmla="val 18411"/>
                <a:gd name="f959" fmla="val 18254"/>
                <a:gd name="f960" fmla="val 20637"/>
                <a:gd name="f961" fmla="val 18097"/>
                <a:gd name="f962" fmla="val 20547"/>
                <a:gd name="f963" fmla="val 17939"/>
                <a:gd name="f964" fmla="val 20412"/>
                <a:gd name="f965" fmla="val 17804"/>
                <a:gd name="f966" fmla="val 19940"/>
                <a:gd name="f967" fmla="val 17400"/>
                <a:gd name="f968" fmla="val 19782"/>
                <a:gd name="f969" fmla="val 17310"/>
                <a:gd name="f970" fmla="val 17175"/>
                <a:gd name="f971" fmla="val 19131"/>
                <a:gd name="f972" fmla="val 17085"/>
                <a:gd name="f973" fmla="val 18793"/>
                <a:gd name="f974" fmla="val 17018"/>
                <a:gd name="f975" fmla="val 18052"/>
                <a:gd name="f976" fmla="val 17669"/>
                <a:gd name="f977" fmla="val 17287"/>
                <a:gd name="f978" fmla="val 16905"/>
                <a:gd name="f979" fmla="val 17265"/>
                <a:gd name="f980" fmla="val 17377"/>
                <a:gd name="f981" fmla="val 16163"/>
                <a:gd name="f982" fmla="val 17490"/>
                <a:gd name="f983" fmla="val 17625"/>
                <a:gd name="f984" fmla="val 17917"/>
                <a:gd name="f985" fmla="val 14545"/>
                <a:gd name="f986" fmla="val 14073"/>
                <a:gd name="f987" fmla="val 18704"/>
                <a:gd name="f988" fmla="val 19018"/>
                <a:gd name="f989" fmla="val 11668"/>
                <a:gd name="f990" fmla="val 20097"/>
                <a:gd name="f991" fmla="val 11465"/>
                <a:gd name="f992" fmla="val 20300"/>
                <a:gd name="f993" fmla="val 20524"/>
                <a:gd name="f994" fmla="val 17759"/>
                <a:gd name="f995" fmla="val 16703"/>
                <a:gd name="f996" fmla="val 11712"/>
                <a:gd name="f997" fmla="val 15646"/>
                <a:gd name="f998" fmla="val 14635"/>
                <a:gd name="f999" fmla="val 12162"/>
                <a:gd name="f1000" fmla="val 14118"/>
                <a:gd name="f1001" fmla="val 12342"/>
                <a:gd name="f1002" fmla="val 13623"/>
                <a:gd name="f1003" fmla="val 12724"/>
                <a:gd name="f1004" fmla="val 12657"/>
                <a:gd name="f1005" fmla="val 13938"/>
                <a:gd name="f1006" fmla="val 16635"/>
                <a:gd name="f1007" fmla="val 17692"/>
                <a:gd name="f1008" fmla="val 12275"/>
                <a:gd name="f1009" fmla="val 11713"/>
                <a:gd name="f1010" fmla="val 20951"/>
                <a:gd name="f1011" fmla="val 11578"/>
                <a:gd name="f1012" fmla="val 21468"/>
                <a:gd name="f1013" fmla="val 11398"/>
                <a:gd name="f1014" fmla="val 22412"/>
                <a:gd name="f1015" fmla="val 23604"/>
                <a:gd name="f1016" fmla="val 10364"/>
                <a:gd name="f1017" fmla="val 23941"/>
                <a:gd name="f1018" fmla="val 10117"/>
                <a:gd name="f1019" fmla="val 9824"/>
                <a:gd name="f1020" fmla="val 24436"/>
                <a:gd name="f1021" fmla="val 9532"/>
                <a:gd name="f1022" fmla="val 9217"/>
                <a:gd name="f1023" fmla="val 24660"/>
                <a:gd name="f1024" fmla="val 9060"/>
                <a:gd name="f1025" fmla="val 8880"/>
                <a:gd name="f1026" fmla="val 24728"/>
                <a:gd name="f1027" fmla="val 8723"/>
                <a:gd name="f1028" fmla="val 24750"/>
                <a:gd name="f1029" fmla="val 8543"/>
                <a:gd name="f1030" fmla="val 24615"/>
                <a:gd name="f1031" fmla="val 7149"/>
                <a:gd name="f1032" fmla="val 24548"/>
                <a:gd name="f1033" fmla="val 6969"/>
                <a:gd name="f1034" fmla="val 6363"/>
                <a:gd name="f1035" fmla="val 23806"/>
                <a:gd name="f1036" fmla="val 6048"/>
                <a:gd name="f1037" fmla="val 23514"/>
                <a:gd name="f1038" fmla="val 23199"/>
                <a:gd name="f1039" fmla="val 5733"/>
                <a:gd name="f1040" fmla="val 22457"/>
                <a:gd name="f1041" fmla="val 22075"/>
                <a:gd name="f1042" fmla="val 21648"/>
                <a:gd name="f1043" fmla="val 18366"/>
                <a:gd name="f1044" fmla="val 7217"/>
                <a:gd name="f1045" fmla="val 7689"/>
                <a:gd name="f1046" fmla="val 8183"/>
                <a:gd name="f1047" fmla="val 13915"/>
                <a:gd name="f1048" fmla="val 9150"/>
                <a:gd name="f1049" fmla="val 9577"/>
                <a:gd name="f1050" fmla="val 8745"/>
                <a:gd name="f1051" fmla="val 13061"/>
                <a:gd name="f1052" fmla="val 4205"/>
                <a:gd name="f1053" fmla="val 12207"/>
                <a:gd name="f1054" fmla="val 3777"/>
                <a:gd name="f1055" fmla="val 2946"/>
                <a:gd name="f1056" fmla="val 11757"/>
                <a:gd name="f1057" fmla="val 2564"/>
                <a:gd name="f1058" fmla="val 2181"/>
                <a:gd name="f1059" fmla="val 1844"/>
                <a:gd name="f1060" fmla="val 11195"/>
                <a:gd name="f1061" fmla="val 1507"/>
                <a:gd name="f1062" fmla="val 10993"/>
                <a:gd name="f1063" fmla="val 1215"/>
                <a:gd name="f1064" fmla="val 945"/>
                <a:gd name="f1065" fmla="val 10521"/>
                <a:gd name="f1066" fmla="val 495"/>
                <a:gd name="f1067" fmla="val 10004"/>
                <a:gd name="f1068" fmla="val 181"/>
                <a:gd name="f1069" fmla="val 91"/>
                <a:gd name="f1070" fmla="val 9127"/>
                <a:gd name="f1071" fmla="val 23"/>
                <a:gd name="f1072" fmla="*/ f0 1 26594"/>
                <a:gd name="f1073" fmla="*/ f1 1 70159"/>
                <a:gd name="f1074" fmla="+- f4 0 f2"/>
                <a:gd name="f1075" fmla="+- f3 0 f2"/>
                <a:gd name="f1076" fmla="*/ f1075 1 26594"/>
                <a:gd name="f1077" fmla="*/ f1074 1 70159"/>
                <a:gd name="f1078" fmla="*/ f2 1 f1076"/>
                <a:gd name="f1079" fmla="*/ f3 1 f1076"/>
                <a:gd name="f1080" fmla="*/ f2 1 f1077"/>
                <a:gd name="f1081" fmla="*/ f4 1 f1077"/>
                <a:gd name="f1082" fmla="*/ f1078 f1072 1"/>
                <a:gd name="f1083" fmla="*/ f1079 f1072 1"/>
                <a:gd name="f1084" fmla="*/ f1081 f1073 1"/>
                <a:gd name="f1085" fmla="*/ f1080 f1073 1"/>
              </a:gdLst>
              <a:ahLst/>
              <a:cxnLst>
                <a:cxn ang="3cd4">
                  <a:pos x="hc" y="t"/>
                </a:cxn>
                <a:cxn ang="0">
                  <a:pos x="r" y="vc"/>
                </a:cxn>
                <a:cxn ang="cd4">
                  <a:pos x="hc" y="b"/>
                </a:cxn>
                <a:cxn ang="cd2">
                  <a:pos x="l" y="vc"/>
                </a:cxn>
              </a:cxnLst>
              <a:rect l="f1082" t="f1085" r="f1083" b="f1084"/>
              <a:pathLst>
                <a:path w="26594" h="70159">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42" y="f43"/>
                  </a:lnTo>
                  <a:lnTo>
                    <a:pt x="f44" y="f45"/>
                  </a:lnTo>
                  <a:lnTo>
                    <a:pt x="f46" y="f39"/>
                  </a:lnTo>
                  <a:lnTo>
                    <a:pt x="f47" y="f48"/>
                  </a:lnTo>
                  <a:lnTo>
                    <a:pt x="f29" y="f49"/>
                  </a:lnTo>
                  <a:lnTo>
                    <a:pt x="f50" y="f51"/>
                  </a:lnTo>
                  <a:lnTo>
                    <a:pt x="f52" y="f53"/>
                  </a:lnTo>
                  <a:lnTo>
                    <a:pt x="f54" y="f55"/>
                  </a:lnTo>
                  <a:lnTo>
                    <a:pt x="f56" y="f57"/>
                  </a:lnTo>
                  <a:lnTo>
                    <a:pt x="f51" y="f58"/>
                  </a:lnTo>
                  <a:lnTo>
                    <a:pt x="f59" y="f60"/>
                  </a:lnTo>
                  <a:lnTo>
                    <a:pt x="f61" y="f62"/>
                  </a:lnTo>
                  <a:lnTo>
                    <a:pt x="f63" y="f64"/>
                  </a:lnTo>
                  <a:lnTo>
                    <a:pt x="f7"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57" y="f104"/>
                  </a:lnTo>
                  <a:lnTo>
                    <a:pt x="f105" y="f106"/>
                  </a:lnTo>
                  <a:lnTo>
                    <a:pt x="f107" y="f108"/>
                  </a:lnTo>
                  <a:lnTo>
                    <a:pt x="f109" y="f110"/>
                  </a:lnTo>
                  <a:lnTo>
                    <a:pt x="f111" y="f112"/>
                  </a:lnTo>
                  <a:lnTo>
                    <a:pt x="f56" y="f113"/>
                  </a:lnTo>
                  <a:lnTo>
                    <a:pt x="f114" y="f115"/>
                  </a:lnTo>
                  <a:lnTo>
                    <a:pt x="f116" y="f117"/>
                  </a:lnTo>
                  <a:lnTo>
                    <a:pt x="f46" y="f118"/>
                  </a:lnTo>
                  <a:lnTo>
                    <a:pt x="f119" y="f120"/>
                  </a:lnTo>
                  <a:lnTo>
                    <a:pt x="f121" y="f122"/>
                  </a:lnTo>
                  <a:lnTo>
                    <a:pt x="f123" y="f71"/>
                  </a:lnTo>
                  <a:lnTo>
                    <a:pt x="f124" y="f125"/>
                  </a:lnTo>
                  <a:lnTo>
                    <a:pt x="f126" y="f127"/>
                  </a:lnTo>
                  <a:lnTo>
                    <a:pt x="f128" y="f129"/>
                  </a:lnTo>
                  <a:lnTo>
                    <a:pt x="f130" y="f131"/>
                  </a:lnTo>
                  <a:lnTo>
                    <a:pt x="f132" y="f131"/>
                  </a:lnTo>
                  <a:lnTo>
                    <a:pt x="f133" y="f134"/>
                  </a:lnTo>
                  <a:lnTo>
                    <a:pt x="f135" y="f129"/>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22" y="f164"/>
                  </a:lnTo>
                  <a:lnTo>
                    <a:pt x="f22" y="f165"/>
                  </a:lnTo>
                  <a:lnTo>
                    <a:pt x="f166" y="f108"/>
                  </a:lnTo>
                  <a:lnTo>
                    <a:pt x="f160" y="f167"/>
                  </a:lnTo>
                  <a:lnTo>
                    <a:pt x="f168" y="f169"/>
                  </a:lnTo>
                  <a:lnTo>
                    <a:pt x="f170" y="f171"/>
                  </a:lnTo>
                  <a:lnTo>
                    <a:pt x="f172" y="f173"/>
                  </a:lnTo>
                  <a:lnTo>
                    <a:pt x="f174" y="f175"/>
                  </a:lnTo>
                  <a:lnTo>
                    <a:pt x="f146" y="f176"/>
                  </a:lnTo>
                  <a:lnTo>
                    <a:pt x="f177" y="f178"/>
                  </a:lnTo>
                  <a:lnTo>
                    <a:pt x="f179" y="f180"/>
                  </a:lnTo>
                  <a:lnTo>
                    <a:pt x="f36" y="f181"/>
                  </a:lnTo>
                  <a:lnTo>
                    <a:pt x="f132" y="f182"/>
                  </a:lnTo>
                  <a:lnTo>
                    <a:pt x="f183" y="f184"/>
                  </a:lnTo>
                  <a:lnTo>
                    <a:pt x="f185" y="f186"/>
                  </a:lnTo>
                  <a:lnTo>
                    <a:pt x="f187" y="f188"/>
                  </a:lnTo>
                  <a:lnTo>
                    <a:pt x="f189" y="f190"/>
                  </a:lnTo>
                  <a:lnTo>
                    <a:pt x="f191" y="f192"/>
                  </a:lnTo>
                  <a:lnTo>
                    <a:pt x="f114" y="f193"/>
                  </a:lnTo>
                  <a:lnTo>
                    <a:pt x="f194" y="f195"/>
                  </a:lnTo>
                  <a:lnTo>
                    <a:pt x="f196" y="f197"/>
                  </a:lnTo>
                  <a:lnTo>
                    <a:pt x="f198" y="f199"/>
                  </a:lnTo>
                  <a:lnTo>
                    <a:pt x="f200" y="f201"/>
                  </a:lnTo>
                  <a:lnTo>
                    <a:pt x="f100" y="f202"/>
                  </a:lnTo>
                  <a:lnTo>
                    <a:pt x="f100" y="f203"/>
                  </a:lnTo>
                  <a:lnTo>
                    <a:pt x="f100" y="f204"/>
                  </a:lnTo>
                  <a:lnTo>
                    <a:pt x="f205" y="f206"/>
                  </a:lnTo>
                  <a:lnTo>
                    <a:pt x="f207" y="f208"/>
                  </a:lnTo>
                  <a:lnTo>
                    <a:pt x="f60" y="f209"/>
                  </a:lnTo>
                  <a:lnTo>
                    <a:pt x="f210" y="f211"/>
                  </a:lnTo>
                  <a:lnTo>
                    <a:pt x="f212" y="f213"/>
                  </a:lnTo>
                  <a:lnTo>
                    <a:pt x="f214" y="f215"/>
                  </a:lnTo>
                  <a:lnTo>
                    <a:pt x="f216" y="f217"/>
                  </a:lnTo>
                  <a:lnTo>
                    <a:pt x="f198" y="f218"/>
                  </a:lnTo>
                  <a:lnTo>
                    <a:pt x="f5" y="f219"/>
                  </a:lnTo>
                  <a:lnTo>
                    <a:pt x="f220" y="f221"/>
                  </a:lnTo>
                  <a:lnTo>
                    <a:pt x="f11" y="f222"/>
                  </a:lnTo>
                  <a:lnTo>
                    <a:pt x="f15" y="f223"/>
                  </a:lnTo>
                  <a:lnTo>
                    <a:pt x="f224" y="f225"/>
                  </a:lnTo>
                  <a:lnTo>
                    <a:pt x="f48" y="f226"/>
                  </a:lnTo>
                  <a:lnTo>
                    <a:pt x="f191" y="f227"/>
                  </a:lnTo>
                  <a:lnTo>
                    <a:pt x="f228" y="f229"/>
                  </a:lnTo>
                  <a:lnTo>
                    <a:pt x="f230" y="f231"/>
                  </a:lnTo>
                  <a:lnTo>
                    <a:pt x="f187" y="f232"/>
                  </a:lnTo>
                  <a:lnTo>
                    <a:pt x="f233" y="f234"/>
                  </a:lnTo>
                  <a:lnTo>
                    <a:pt x="f128" y="f235"/>
                  </a:lnTo>
                  <a:lnTo>
                    <a:pt x="f236" y="f237"/>
                  </a:lnTo>
                  <a:lnTo>
                    <a:pt x="f238" y="f237"/>
                  </a:lnTo>
                  <a:lnTo>
                    <a:pt x="f136" y="f239"/>
                  </a:lnTo>
                  <a:lnTo>
                    <a:pt x="f240" y="f241"/>
                  </a:lnTo>
                  <a:lnTo>
                    <a:pt x="f242" y="f243"/>
                  </a:lnTo>
                  <a:lnTo>
                    <a:pt x="f244" y="f245"/>
                  </a:lnTo>
                  <a:lnTo>
                    <a:pt x="f246" y="f247"/>
                  </a:lnTo>
                  <a:lnTo>
                    <a:pt x="f150" y="f248"/>
                  </a:lnTo>
                  <a:lnTo>
                    <a:pt x="f249" y="f250"/>
                  </a:lnTo>
                  <a:lnTo>
                    <a:pt x="f168" y="f251"/>
                  </a:lnTo>
                  <a:lnTo>
                    <a:pt x="f252" y="f253"/>
                  </a:lnTo>
                  <a:lnTo>
                    <a:pt x="f254" y="f255"/>
                  </a:lnTo>
                  <a:lnTo>
                    <a:pt x="f256" y="f226"/>
                  </a:lnTo>
                  <a:lnTo>
                    <a:pt x="f257" y="f258"/>
                  </a:lnTo>
                  <a:lnTo>
                    <a:pt x="f259" y="f260"/>
                  </a:lnTo>
                  <a:lnTo>
                    <a:pt x="f261" y="f262"/>
                  </a:lnTo>
                  <a:lnTo>
                    <a:pt x="f263" y="f264"/>
                  </a:lnTo>
                  <a:lnTo>
                    <a:pt x="f265" y="f266"/>
                  </a:lnTo>
                  <a:lnTo>
                    <a:pt x="f8" y="f267"/>
                  </a:lnTo>
                  <a:lnTo>
                    <a:pt x="f6" y="f268"/>
                  </a:lnTo>
                  <a:lnTo>
                    <a:pt x="f6" y="f269"/>
                  </a:lnTo>
                  <a:lnTo>
                    <a:pt x="f270" y="f271"/>
                  </a:lnTo>
                  <a:lnTo>
                    <a:pt x="f272" y="f273"/>
                  </a:lnTo>
                  <a:lnTo>
                    <a:pt x="f274" y="f275"/>
                  </a:lnTo>
                  <a:lnTo>
                    <a:pt x="f276" y="f277"/>
                  </a:lnTo>
                  <a:lnTo>
                    <a:pt x="f278" y="f279"/>
                  </a:lnTo>
                  <a:lnTo>
                    <a:pt x="f160" y="f280"/>
                  </a:lnTo>
                  <a:lnTo>
                    <a:pt x="f249" y="f281"/>
                  </a:lnTo>
                  <a:lnTo>
                    <a:pt x="f246" y="f282"/>
                  </a:lnTo>
                  <a:lnTo>
                    <a:pt x="f242" y="f283"/>
                  </a:lnTo>
                  <a:lnTo>
                    <a:pt x="f179" y="f284"/>
                  </a:lnTo>
                  <a:lnTo>
                    <a:pt x="f135" y="f285"/>
                  </a:lnTo>
                  <a:lnTo>
                    <a:pt x="f286" y="f287"/>
                  </a:lnTo>
                  <a:lnTo>
                    <a:pt x="f40" y="f288"/>
                  </a:lnTo>
                  <a:lnTo>
                    <a:pt x="f41" y="f289"/>
                  </a:lnTo>
                  <a:lnTo>
                    <a:pt x="f290" y="f291"/>
                  </a:lnTo>
                  <a:lnTo>
                    <a:pt x="f292" y="f293"/>
                  </a:lnTo>
                  <a:lnTo>
                    <a:pt x="f224" y="f294"/>
                  </a:lnTo>
                  <a:lnTo>
                    <a:pt x="f295" y="f296"/>
                  </a:lnTo>
                  <a:lnTo>
                    <a:pt x="f297" y="f298"/>
                  </a:lnTo>
                  <a:lnTo>
                    <a:pt x="f198" y="f299"/>
                  </a:lnTo>
                  <a:lnTo>
                    <a:pt x="f300" y="f301"/>
                  </a:lnTo>
                  <a:lnTo>
                    <a:pt x="f302" y="f303"/>
                  </a:lnTo>
                  <a:lnTo>
                    <a:pt x="f304" y="f305"/>
                  </a:lnTo>
                  <a:lnTo>
                    <a:pt x="f306" y="f307"/>
                  </a:lnTo>
                  <a:lnTo>
                    <a:pt x="f141" y="f308"/>
                  </a:lnTo>
                  <a:lnTo>
                    <a:pt x="f309" y="f310"/>
                  </a:lnTo>
                  <a:lnTo>
                    <a:pt x="f311" y="f312"/>
                  </a:lnTo>
                  <a:lnTo>
                    <a:pt x="f313" y="f314"/>
                  </a:lnTo>
                  <a:lnTo>
                    <a:pt x="f315" y="f316"/>
                  </a:lnTo>
                  <a:lnTo>
                    <a:pt x="f317" y="f318"/>
                  </a:lnTo>
                  <a:lnTo>
                    <a:pt x="f319" y="f320"/>
                  </a:lnTo>
                  <a:lnTo>
                    <a:pt x="f302" y="f321"/>
                  </a:lnTo>
                  <a:lnTo>
                    <a:pt x="f322" y="f323"/>
                  </a:lnTo>
                  <a:lnTo>
                    <a:pt x="f324" y="f325"/>
                  </a:lnTo>
                  <a:lnTo>
                    <a:pt x="f326" y="f327"/>
                  </a:lnTo>
                  <a:lnTo>
                    <a:pt x="f196" y="f328"/>
                  </a:lnTo>
                  <a:lnTo>
                    <a:pt x="f220" y="f329"/>
                  </a:lnTo>
                  <a:lnTo>
                    <a:pt x="f330" y="f331"/>
                  </a:lnTo>
                  <a:lnTo>
                    <a:pt x="f332" y="f333"/>
                  </a:lnTo>
                  <a:lnTo>
                    <a:pt x="f15" y="f334"/>
                  </a:lnTo>
                  <a:lnTo>
                    <a:pt x="f335" y="f336"/>
                  </a:lnTo>
                  <a:lnTo>
                    <a:pt x="f50" y="f337"/>
                  </a:lnTo>
                  <a:lnTo>
                    <a:pt x="f338" y="f339"/>
                  </a:lnTo>
                  <a:lnTo>
                    <a:pt x="f340" y="f337"/>
                  </a:lnTo>
                  <a:lnTo>
                    <a:pt x="f121" y="f336"/>
                  </a:lnTo>
                  <a:lnTo>
                    <a:pt x="f341" y="f342"/>
                  </a:lnTo>
                  <a:lnTo>
                    <a:pt x="f343" y="f344"/>
                  </a:lnTo>
                  <a:lnTo>
                    <a:pt x="f345" y="f346"/>
                  </a:lnTo>
                  <a:lnTo>
                    <a:pt x="f347" y="f348"/>
                  </a:lnTo>
                  <a:lnTo>
                    <a:pt x="f126" y="f329"/>
                  </a:lnTo>
                  <a:lnTo>
                    <a:pt x="f349" y="f350"/>
                  </a:lnTo>
                  <a:lnTo>
                    <a:pt x="f351" y="f352"/>
                  </a:lnTo>
                  <a:lnTo>
                    <a:pt x="f353" y="f354"/>
                  </a:lnTo>
                  <a:lnTo>
                    <a:pt x="f355" y="f356"/>
                  </a:lnTo>
                  <a:lnTo>
                    <a:pt x="f357" y="f358"/>
                  </a:lnTo>
                  <a:lnTo>
                    <a:pt x="f130" y="f359"/>
                  </a:lnTo>
                  <a:lnTo>
                    <a:pt x="f360" y="f361"/>
                  </a:lnTo>
                  <a:lnTo>
                    <a:pt x="f362" y="f363"/>
                  </a:lnTo>
                  <a:lnTo>
                    <a:pt x="f364" y="f365"/>
                  </a:lnTo>
                  <a:lnTo>
                    <a:pt x="f362" y="f366"/>
                  </a:lnTo>
                  <a:lnTo>
                    <a:pt x="f360" y="f367"/>
                  </a:lnTo>
                  <a:lnTo>
                    <a:pt x="f368" y="f369"/>
                  </a:lnTo>
                  <a:lnTo>
                    <a:pt x="f370" y="f371"/>
                  </a:lnTo>
                  <a:lnTo>
                    <a:pt x="f372" y="f316"/>
                  </a:lnTo>
                  <a:lnTo>
                    <a:pt x="f373" y="f374"/>
                  </a:lnTo>
                  <a:lnTo>
                    <a:pt x="f375" y="f376"/>
                  </a:lnTo>
                  <a:lnTo>
                    <a:pt x="f377" y="f378"/>
                  </a:lnTo>
                  <a:lnTo>
                    <a:pt x="f124" y="f379"/>
                  </a:lnTo>
                  <a:lnTo>
                    <a:pt x="f380" y="f381"/>
                  </a:lnTo>
                  <a:lnTo>
                    <a:pt x="f382" y="f383"/>
                  </a:lnTo>
                  <a:lnTo>
                    <a:pt x="f189" y="f384"/>
                  </a:lnTo>
                  <a:lnTo>
                    <a:pt x="f228" y="f385"/>
                  </a:lnTo>
                  <a:lnTo>
                    <a:pt x="f35" y="f386"/>
                  </a:lnTo>
                  <a:lnTo>
                    <a:pt x="f47" y="f387"/>
                  </a:lnTo>
                  <a:lnTo>
                    <a:pt x="f388" y="f389"/>
                  </a:lnTo>
                  <a:lnTo>
                    <a:pt x="f23" y="f390"/>
                  </a:lnTo>
                  <a:lnTo>
                    <a:pt x="f391" y="f392"/>
                  </a:lnTo>
                  <a:lnTo>
                    <a:pt x="f393" y="f394"/>
                  </a:lnTo>
                  <a:lnTo>
                    <a:pt x="f395" y="f396"/>
                  </a:lnTo>
                  <a:lnTo>
                    <a:pt x="f397" y="f398"/>
                  </a:lnTo>
                  <a:lnTo>
                    <a:pt x="f102" y="f399"/>
                  </a:lnTo>
                  <a:lnTo>
                    <a:pt x="f400" y="f401"/>
                  </a:lnTo>
                  <a:lnTo>
                    <a:pt x="f402" y="f403"/>
                  </a:lnTo>
                  <a:lnTo>
                    <a:pt x="f71" y="f404"/>
                  </a:lnTo>
                  <a:lnTo>
                    <a:pt x="f405" y="f406"/>
                  </a:lnTo>
                  <a:lnTo>
                    <a:pt x="f407" y="f408"/>
                  </a:lnTo>
                  <a:lnTo>
                    <a:pt x="f409" y="f410"/>
                  </a:lnTo>
                  <a:lnTo>
                    <a:pt x="f411" y="f412"/>
                  </a:lnTo>
                  <a:lnTo>
                    <a:pt x="f413" y="f414"/>
                  </a:lnTo>
                  <a:lnTo>
                    <a:pt x="f415" y="f416"/>
                  </a:lnTo>
                  <a:lnTo>
                    <a:pt x="f417" y="f418"/>
                  </a:lnTo>
                  <a:lnTo>
                    <a:pt x="f419" y="f420"/>
                  </a:lnTo>
                  <a:lnTo>
                    <a:pt x="f421" y="f422"/>
                  </a:lnTo>
                  <a:lnTo>
                    <a:pt x="f87" y="f423"/>
                  </a:lnTo>
                  <a:lnTo>
                    <a:pt x="f424" y="f425"/>
                  </a:lnTo>
                  <a:lnTo>
                    <a:pt x="f424" y="f426"/>
                  </a:lnTo>
                  <a:lnTo>
                    <a:pt x="f421" y="f427"/>
                  </a:lnTo>
                  <a:lnTo>
                    <a:pt x="f428" y="f429"/>
                  </a:lnTo>
                  <a:lnTo>
                    <a:pt x="f415" y="f430"/>
                  </a:lnTo>
                  <a:lnTo>
                    <a:pt x="f431" y="f432"/>
                  </a:lnTo>
                  <a:lnTo>
                    <a:pt x="f85" y="f433"/>
                  </a:lnTo>
                  <a:lnTo>
                    <a:pt x="f434" y="f435"/>
                  </a:lnTo>
                  <a:lnTo>
                    <a:pt x="f112" y="f436"/>
                  </a:lnTo>
                  <a:lnTo>
                    <a:pt x="f437" y="f438"/>
                  </a:lnTo>
                  <a:lnTo>
                    <a:pt x="f439" y="f440"/>
                  </a:lnTo>
                  <a:lnTo>
                    <a:pt x="f441" y="f442"/>
                  </a:lnTo>
                  <a:lnTo>
                    <a:pt x="f443" y="f444"/>
                  </a:lnTo>
                  <a:lnTo>
                    <a:pt x="f445" y="f446"/>
                  </a:lnTo>
                  <a:lnTo>
                    <a:pt x="f157" y="f447"/>
                  </a:lnTo>
                  <a:lnTo>
                    <a:pt x="f448" y="f449"/>
                  </a:lnTo>
                  <a:lnTo>
                    <a:pt x="f450" y="f451"/>
                  </a:lnTo>
                  <a:lnTo>
                    <a:pt x="f452" y="f453"/>
                  </a:lnTo>
                  <a:lnTo>
                    <a:pt x="f454" y="f455"/>
                  </a:lnTo>
                  <a:lnTo>
                    <a:pt x="f456" y="f457"/>
                  </a:lnTo>
                  <a:lnTo>
                    <a:pt x="f458" y="f459"/>
                  </a:lnTo>
                  <a:lnTo>
                    <a:pt x="f460" y="f461"/>
                  </a:lnTo>
                  <a:lnTo>
                    <a:pt x="f462" y="f463"/>
                  </a:lnTo>
                  <a:lnTo>
                    <a:pt x="f464" y="f465"/>
                  </a:lnTo>
                  <a:lnTo>
                    <a:pt x="f84" y="f466"/>
                  </a:lnTo>
                  <a:lnTo>
                    <a:pt x="f467" y="f468"/>
                  </a:lnTo>
                  <a:lnTo>
                    <a:pt x="f300" y="f469"/>
                  </a:lnTo>
                  <a:lnTo>
                    <a:pt x="f470" y="f471"/>
                  </a:lnTo>
                  <a:lnTo>
                    <a:pt x="f472" y="f473"/>
                  </a:lnTo>
                  <a:lnTo>
                    <a:pt x="f474" y="f475"/>
                  </a:lnTo>
                  <a:lnTo>
                    <a:pt x="f476" y="f477"/>
                  </a:lnTo>
                  <a:lnTo>
                    <a:pt x="f55" y="f478"/>
                  </a:lnTo>
                  <a:lnTo>
                    <a:pt x="f479" y="f480"/>
                  </a:lnTo>
                  <a:lnTo>
                    <a:pt x="f481" y="f482"/>
                  </a:lnTo>
                  <a:lnTo>
                    <a:pt x="f483" y="f484"/>
                  </a:lnTo>
                  <a:lnTo>
                    <a:pt x="f485" y="f422"/>
                  </a:lnTo>
                  <a:lnTo>
                    <a:pt x="f54" y="f486"/>
                  </a:lnTo>
                  <a:lnTo>
                    <a:pt x="f224" y="f487"/>
                  </a:lnTo>
                  <a:lnTo>
                    <a:pt x="f488" y="f489"/>
                  </a:lnTo>
                  <a:lnTo>
                    <a:pt x="f490" y="f491"/>
                  </a:lnTo>
                  <a:lnTo>
                    <a:pt x="f338" y="f492"/>
                  </a:lnTo>
                  <a:lnTo>
                    <a:pt x="f191" y="f493"/>
                  </a:lnTo>
                  <a:lnTo>
                    <a:pt x="f494" y="f495"/>
                  </a:lnTo>
                  <a:lnTo>
                    <a:pt x="f496" y="f497"/>
                  </a:lnTo>
                  <a:lnTo>
                    <a:pt x="f494" y="f498"/>
                  </a:lnTo>
                  <a:lnTo>
                    <a:pt x="f33" y="f499"/>
                  </a:lnTo>
                  <a:lnTo>
                    <a:pt x="f500" y="f501"/>
                  </a:lnTo>
                  <a:lnTo>
                    <a:pt x="f502" y="f503"/>
                  </a:lnTo>
                  <a:lnTo>
                    <a:pt x="f504" y="f505"/>
                  </a:lnTo>
                  <a:lnTo>
                    <a:pt x="f488" y="f506"/>
                  </a:lnTo>
                  <a:lnTo>
                    <a:pt x="f507" y="f508"/>
                  </a:lnTo>
                  <a:lnTo>
                    <a:pt x="f509" y="f510"/>
                  </a:lnTo>
                  <a:lnTo>
                    <a:pt x="f511" y="f512"/>
                  </a:lnTo>
                  <a:lnTo>
                    <a:pt x="f513" y="f440"/>
                  </a:lnTo>
                  <a:lnTo>
                    <a:pt x="f483" y="f514"/>
                  </a:lnTo>
                  <a:lnTo>
                    <a:pt x="f515" y="f516"/>
                  </a:lnTo>
                  <a:lnTo>
                    <a:pt x="f517" y="f518"/>
                  </a:lnTo>
                  <a:lnTo>
                    <a:pt x="f519" y="f520"/>
                  </a:lnTo>
                  <a:lnTo>
                    <a:pt x="f7" y="f521"/>
                  </a:lnTo>
                  <a:lnTo>
                    <a:pt x="f522" y="f523"/>
                  </a:lnTo>
                  <a:lnTo>
                    <a:pt x="f470" y="f524"/>
                  </a:lnTo>
                  <a:lnTo>
                    <a:pt x="f467" y="f525"/>
                  </a:lnTo>
                  <a:lnTo>
                    <a:pt x="f526" y="f527"/>
                  </a:lnTo>
                  <a:lnTo>
                    <a:pt x="f528" y="f529"/>
                  </a:lnTo>
                  <a:lnTo>
                    <a:pt x="f530" y="f531"/>
                  </a:lnTo>
                  <a:lnTo>
                    <a:pt x="f75" y="f532"/>
                  </a:lnTo>
                  <a:lnTo>
                    <a:pt x="f117" y="f533"/>
                  </a:lnTo>
                  <a:lnTo>
                    <a:pt x="f534" y="f535"/>
                  </a:lnTo>
                  <a:lnTo>
                    <a:pt x="f149" y="f536"/>
                  </a:lnTo>
                  <a:lnTo>
                    <a:pt x="f127" y="f537"/>
                  </a:lnTo>
                  <a:lnTo>
                    <a:pt x="f538" y="f539"/>
                  </a:lnTo>
                  <a:lnTo>
                    <a:pt x="f540" y="f541"/>
                  </a:lnTo>
                  <a:lnTo>
                    <a:pt x="f542" y="f543"/>
                  </a:lnTo>
                  <a:lnTo>
                    <a:pt x="f522" y="f544"/>
                  </a:lnTo>
                  <a:lnTo>
                    <a:pt x="f545" y="f546"/>
                  </a:lnTo>
                  <a:lnTo>
                    <a:pt x="f547" y="f548"/>
                  </a:lnTo>
                  <a:lnTo>
                    <a:pt x="f549" y="f550"/>
                  </a:lnTo>
                  <a:lnTo>
                    <a:pt x="f13" y="f551"/>
                  </a:lnTo>
                  <a:lnTo>
                    <a:pt x="f552" y="f553"/>
                  </a:lnTo>
                  <a:lnTo>
                    <a:pt x="f552" y="f554"/>
                  </a:lnTo>
                  <a:lnTo>
                    <a:pt x="f13" y="f555"/>
                  </a:lnTo>
                  <a:lnTo>
                    <a:pt x="f556" y="f557"/>
                  </a:lnTo>
                  <a:lnTo>
                    <a:pt x="f558" y="f559"/>
                  </a:lnTo>
                  <a:lnTo>
                    <a:pt x="f295" y="f560"/>
                  </a:lnTo>
                  <a:lnTo>
                    <a:pt x="f561" y="f562"/>
                  </a:lnTo>
                  <a:lnTo>
                    <a:pt x="f563" y="f564"/>
                  </a:lnTo>
                  <a:lnTo>
                    <a:pt x="f53" y="f565"/>
                  </a:lnTo>
                  <a:lnTo>
                    <a:pt x="f330" y="f566"/>
                  </a:lnTo>
                  <a:lnTo>
                    <a:pt x="f567" y="f565"/>
                  </a:lnTo>
                  <a:lnTo>
                    <a:pt x="f395" y="f568"/>
                  </a:lnTo>
                  <a:lnTo>
                    <a:pt x="f569" y="f562"/>
                  </a:lnTo>
                  <a:lnTo>
                    <a:pt x="f55" y="f560"/>
                  </a:lnTo>
                  <a:lnTo>
                    <a:pt x="f70" y="f570"/>
                  </a:lnTo>
                  <a:lnTo>
                    <a:pt x="f571" y="f572"/>
                  </a:lnTo>
                  <a:lnTo>
                    <a:pt x="f573" y="f574"/>
                  </a:lnTo>
                  <a:lnTo>
                    <a:pt x="f575" y="f576"/>
                  </a:lnTo>
                  <a:lnTo>
                    <a:pt x="f577" y="f578"/>
                  </a:lnTo>
                  <a:lnTo>
                    <a:pt x="f579" y="f580"/>
                  </a:lnTo>
                  <a:lnTo>
                    <a:pt x="f581" y="f582"/>
                  </a:lnTo>
                  <a:lnTo>
                    <a:pt x="f583" y="f584"/>
                  </a:lnTo>
                  <a:lnTo>
                    <a:pt x="f112" y="f585"/>
                  </a:lnTo>
                  <a:lnTo>
                    <a:pt x="f586" y="f587"/>
                  </a:lnTo>
                  <a:lnTo>
                    <a:pt x="f588" y="f589"/>
                  </a:lnTo>
                  <a:lnTo>
                    <a:pt x="f421" y="f590"/>
                  </a:lnTo>
                  <a:lnTo>
                    <a:pt x="f591" y="f592"/>
                  </a:lnTo>
                  <a:lnTo>
                    <a:pt x="f593" y="f594"/>
                  </a:lnTo>
                  <a:lnTo>
                    <a:pt x="f595" y="f596"/>
                  </a:lnTo>
                  <a:lnTo>
                    <a:pt x="f597" y="f598"/>
                  </a:lnTo>
                  <a:lnTo>
                    <a:pt x="f599" y="f600"/>
                  </a:lnTo>
                  <a:lnTo>
                    <a:pt x="f601" y="f602"/>
                  </a:lnTo>
                  <a:lnTo>
                    <a:pt x="f603" y="f604"/>
                  </a:lnTo>
                  <a:lnTo>
                    <a:pt x="f605" y="f523"/>
                  </a:lnTo>
                  <a:lnTo>
                    <a:pt x="f606" y="f523"/>
                  </a:lnTo>
                  <a:lnTo>
                    <a:pt x="f607" y="f608"/>
                  </a:lnTo>
                  <a:lnTo>
                    <a:pt x="f609" y="f604"/>
                  </a:lnTo>
                  <a:lnTo>
                    <a:pt x="f610" y="f611"/>
                  </a:lnTo>
                  <a:lnTo>
                    <a:pt x="f612" y="f613"/>
                  </a:lnTo>
                  <a:lnTo>
                    <a:pt x="f614" y="f615"/>
                  </a:lnTo>
                  <a:lnTo>
                    <a:pt x="f616" y="f594"/>
                  </a:lnTo>
                  <a:lnTo>
                    <a:pt x="f617" y="f618"/>
                  </a:lnTo>
                  <a:lnTo>
                    <a:pt x="f619" y="f620"/>
                  </a:lnTo>
                  <a:lnTo>
                    <a:pt x="f621" y="f622"/>
                  </a:lnTo>
                  <a:lnTo>
                    <a:pt x="f623" y="f624"/>
                  </a:lnTo>
                  <a:lnTo>
                    <a:pt x="f625" y="f626"/>
                  </a:lnTo>
                  <a:lnTo>
                    <a:pt x="f627" y="f628"/>
                  </a:lnTo>
                  <a:lnTo>
                    <a:pt x="f629" y="f630"/>
                  </a:lnTo>
                  <a:lnTo>
                    <a:pt x="f631" y="f632"/>
                  </a:lnTo>
                  <a:lnTo>
                    <a:pt x="f633" y="f440"/>
                  </a:lnTo>
                  <a:lnTo>
                    <a:pt x="f634" y="f432"/>
                  </a:lnTo>
                  <a:lnTo>
                    <a:pt x="f635" y="f442"/>
                  </a:lnTo>
                  <a:lnTo>
                    <a:pt x="f636" y="f637"/>
                  </a:lnTo>
                  <a:lnTo>
                    <a:pt x="f638" y="f639"/>
                  </a:lnTo>
                  <a:lnTo>
                    <a:pt x="f640" y="f641"/>
                  </a:lnTo>
                  <a:lnTo>
                    <a:pt x="f239" y="f642"/>
                  </a:lnTo>
                  <a:lnTo>
                    <a:pt x="f643" y="f644"/>
                  </a:lnTo>
                  <a:lnTo>
                    <a:pt x="f643" y="f645"/>
                  </a:lnTo>
                  <a:lnTo>
                    <a:pt x="f3" y="f646"/>
                  </a:lnTo>
                  <a:lnTo>
                    <a:pt x="f643" y="f647"/>
                  </a:lnTo>
                  <a:lnTo>
                    <a:pt x="f235" y="f648"/>
                  </a:lnTo>
                  <a:lnTo>
                    <a:pt x="f239" y="f649"/>
                  </a:lnTo>
                  <a:lnTo>
                    <a:pt x="f650" y="f651"/>
                  </a:lnTo>
                  <a:lnTo>
                    <a:pt x="f652" y="f653"/>
                  </a:lnTo>
                  <a:lnTo>
                    <a:pt x="f654" y="f655"/>
                  </a:lnTo>
                  <a:lnTo>
                    <a:pt x="f636" y="f455"/>
                  </a:lnTo>
                  <a:lnTo>
                    <a:pt x="f656" y="f657"/>
                  </a:lnTo>
                  <a:lnTo>
                    <a:pt x="f658" y="f659"/>
                  </a:lnTo>
                  <a:lnTo>
                    <a:pt x="f660" y="f491"/>
                  </a:lnTo>
                  <a:lnTo>
                    <a:pt x="f661" y="f662"/>
                  </a:lnTo>
                  <a:lnTo>
                    <a:pt x="f663" y="f664"/>
                  </a:lnTo>
                  <a:lnTo>
                    <a:pt x="f665" y="f666"/>
                  </a:lnTo>
                  <a:lnTo>
                    <a:pt x="f201" y="f667"/>
                  </a:lnTo>
                  <a:lnTo>
                    <a:pt x="f668" y="f423"/>
                  </a:lnTo>
                  <a:lnTo>
                    <a:pt x="f669" y="f423"/>
                  </a:lnTo>
                  <a:lnTo>
                    <a:pt x="f670" y="f667"/>
                  </a:lnTo>
                  <a:lnTo>
                    <a:pt x="f671" y="f489"/>
                  </a:lnTo>
                  <a:lnTo>
                    <a:pt x="f672" y="f673"/>
                  </a:lnTo>
                  <a:lnTo>
                    <a:pt x="f674" y="f662"/>
                  </a:lnTo>
                  <a:lnTo>
                    <a:pt x="f675" y="f676"/>
                  </a:lnTo>
                  <a:lnTo>
                    <a:pt x="f677" y="f678"/>
                  </a:lnTo>
                  <a:lnTo>
                    <a:pt x="f679" y="f457"/>
                  </a:lnTo>
                  <a:lnTo>
                    <a:pt x="f680" y="f681"/>
                  </a:lnTo>
                  <a:lnTo>
                    <a:pt x="f682" y="f683"/>
                  </a:lnTo>
                  <a:lnTo>
                    <a:pt x="f684" y="f685"/>
                  </a:lnTo>
                  <a:lnTo>
                    <a:pt x="f686" y="f687"/>
                  </a:lnTo>
                  <a:lnTo>
                    <a:pt x="f688" y="f689"/>
                  </a:lnTo>
                  <a:lnTo>
                    <a:pt x="f690" y="f691"/>
                  </a:lnTo>
                  <a:lnTo>
                    <a:pt x="f599" y="f692"/>
                  </a:lnTo>
                  <a:lnTo>
                    <a:pt x="f91" y="f646"/>
                  </a:lnTo>
                  <a:lnTo>
                    <a:pt x="f693" y="f685"/>
                  </a:lnTo>
                  <a:lnTo>
                    <a:pt x="f693" y="f694"/>
                  </a:lnTo>
                  <a:lnTo>
                    <a:pt x="f695" y="f465"/>
                  </a:lnTo>
                  <a:lnTo>
                    <a:pt x="f173" y="f696"/>
                  </a:lnTo>
                  <a:lnTo>
                    <a:pt x="f104" y="f697"/>
                  </a:lnTo>
                  <a:lnTo>
                    <a:pt x="f698" y="f699"/>
                  </a:lnTo>
                  <a:lnTo>
                    <a:pt x="f700" y="f410"/>
                  </a:lnTo>
                  <a:lnTo>
                    <a:pt x="f701" y="f702"/>
                  </a:lnTo>
                  <a:lnTo>
                    <a:pt x="f703" y="f704"/>
                  </a:lnTo>
                  <a:lnTo>
                    <a:pt x="f605" y="f705"/>
                  </a:lnTo>
                  <a:lnTo>
                    <a:pt x="f706" y="f707"/>
                  </a:lnTo>
                  <a:lnTo>
                    <a:pt x="f708" y="f709"/>
                  </a:lnTo>
                  <a:lnTo>
                    <a:pt x="f710" y="f711"/>
                  </a:lnTo>
                  <a:lnTo>
                    <a:pt x="f712" y="f713"/>
                  </a:lnTo>
                  <a:lnTo>
                    <a:pt x="f714" y="f715"/>
                  </a:lnTo>
                  <a:lnTo>
                    <a:pt x="f716" y="f386"/>
                  </a:lnTo>
                  <a:lnTo>
                    <a:pt x="f717" y="f718"/>
                  </a:lnTo>
                  <a:lnTo>
                    <a:pt x="f719" y="f720"/>
                  </a:lnTo>
                  <a:lnTo>
                    <a:pt x="f721" y="f379"/>
                  </a:lnTo>
                  <a:lnTo>
                    <a:pt x="f670" y="f722"/>
                  </a:lnTo>
                  <a:lnTo>
                    <a:pt x="f723" y="f724"/>
                  </a:lnTo>
                  <a:lnTo>
                    <a:pt x="f725" y="f726"/>
                  </a:lnTo>
                  <a:lnTo>
                    <a:pt x="f727" y="f728"/>
                  </a:lnTo>
                  <a:lnTo>
                    <a:pt x="f729" y="f730"/>
                  </a:lnTo>
                  <a:lnTo>
                    <a:pt x="f731" y="f732"/>
                  </a:lnTo>
                  <a:lnTo>
                    <a:pt x="f629" y="f733"/>
                  </a:lnTo>
                  <a:lnTo>
                    <a:pt x="f734" y="f735"/>
                  </a:lnTo>
                  <a:lnTo>
                    <a:pt x="f736" y="f737"/>
                  </a:lnTo>
                  <a:lnTo>
                    <a:pt x="f738" y="f739"/>
                  </a:lnTo>
                  <a:lnTo>
                    <a:pt x="f740" y="f741"/>
                  </a:lnTo>
                  <a:lnTo>
                    <a:pt x="f740" y="f742"/>
                  </a:lnTo>
                  <a:lnTo>
                    <a:pt x="f740" y="f743"/>
                  </a:lnTo>
                  <a:lnTo>
                    <a:pt x="f744" y="f325"/>
                  </a:lnTo>
                  <a:lnTo>
                    <a:pt x="f738" y="f745"/>
                  </a:lnTo>
                  <a:lnTo>
                    <a:pt x="f746" y="f747"/>
                  </a:lnTo>
                  <a:lnTo>
                    <a:pt x="f748" y="f749"/>
                  </a:lnTo>
                  <a:lnTo>
                    <a:pt x="f750" y="f751"/>
                  </a:lnTo>
                  <a:lnTo>
                    <a:pt x="f752" y="f753"/>
                  </a:lnTo>
                  <a:lnTo>
                    <a:pt x="f754" y="f755"/>
                  </a:lnTo>
                  <a:lnTo>
                    <a:pt x="f756" y="f757"/>
                  </a:lnTo>
                  <a:lnTo>
                    <a:pt x="f758" y="f336"/>
                  </a:lnTo>
                  <a:lnTo>
                    <a:pt x="f759" y="f760"/>
                  </a:lnTo>
                  <a:lnTo>
                    <a:pt x="f761" y="f762"/>
                  </a:lnTo>
                  <a:lnTo>
                    <a:pt x="f763" y="f764"/>
                  </a:lnTo>
                  <a:lnTo>
                    <a:pt x="f765" y="f766"/>
                  </a:lnTo>
                  <a:lnTo>
                    <a:pt x="f767" y="f768"/>
                  </a:lnTo>
                  <a:lnTo>
                    <a:pt x="f769" y="f770"/>
                  </a:lnTo>
                  <a:lnTo>
                    <a:pt x="f771" y="f772"/>
                  </a:lnTo>
                  <a:lnTo>
                    <a:pt x="f773" y="f772"/>
                  </a:lnTo>
                  <a:lnTo>
                    <a:pt x="f774" y="f770"/>
                  </a:lnTo>
                  <a:lnTo>
                    <a:pt x="f775" y="f766"/>
                  </a:lnTo>
                  <a:lnTo>
                    <a:pt x="f776" y="f777"/>
                  </a:lnTo>
                  <a:lnTo>
                    <a:pt x="f778" y="f779"/>
                  </a:lnTo>
                  <a:lnTo>
                    <a:pt x="f780" y="f781"/>
                  </a:lnTo>
                  <a:lnTo>
                    <a:pt x="f782" y="f344"/>
                  </a:lnTo>
                  <a:lnTo>
                    <a:pt x="f783" y="f784"/>
                  </a:lnTo>
                  <a:lnTo>
                    <a:pt x="f785" y="f786"/>
                  </a:lnTo>
                  <a:lnTo>
                    <a:pt x="f684" y="f787"/>
                  </a:lnTo>
                  <a:lnTo>
                    <a:pt x="f788" y="f789"/>
                  </a:lnTo>
                  <a:lnTo>
                    <a:pt x="f606" y="f790"/>
                  </a:lnTo>
                  <a:lnTo>
                    <a:pt x="f791" y="f792"/>
                  </a:lnTo>
                  <a:lnTo>
                    <a:pt x="f95" y="f793"/>
                  </a:lnTo>
                  <a:lnTo>
                    <a:pt x="f605" y="f794"/>
                  </a:lnTo>
                  <a:lnTo>
                    <a:pt x="f795" y="f796"/>
                  </a:lnTo>
                  <a:lnTo>
                    <a:pt x="f797" y="f366"/>
                  </a:lnTo>
                  <a:lnTo>
                    <a:pt x="f798" y="f310"/>
                  </a:lnTo>
                  <a:lnTo>
                    <a:pt x="f799" y="f800"/>
                  </a:lnTo>
                  <a:lnTo>
                    <a:pt x="f104" y="f801"/>
                  </a:lnTo>
                  <a:lnTo>
                    <a:pt x="f802" y="f803"/>
                  </a:lnTo>
                  <a:lnTo>
                    <a:pt x="f804" y="f805"/>
                  </a:lnTo>
                  <a:lnTo>
                    <a:pt x="f806" y="f376"/>
                  </a:lnTo>
                  <a:lnTo>
                    <a:pt x="f807" y="f808"/>
                  </a:lnTo>
                  <a:lnTo>
                    <a:pt x="f809" y="f810"/>
                  </a:lnTo>
                  <a:lnTo>
                    <a:pt x="f811" y="f720"/>
                  </a:lnTo>
                  <a:lnTo>
                    <a:pt x="f812" y="f813"/>
                  </a:lnTo>
                  <a:lnTo>
                    <a:pt x="f407" y="f814"/>
                  </a:lnTo>
                  <a:lnTo>
                    <a:pt x="f155" y="f815"/>
                  </a:lnTo>
                  <a:lnTo>
                    <a:pt x="f315" y="f816"/>
                  </a:lnTo>
                  <a:lnTo>
                    <a:pt x="f145" y="f817"/>
                  </a:lnTo>
                  <a:lnTo>
                    <a:pt x="f452" y="f818"/>
                  </a:lnTo>
                  <a:lnTo>
                    <a:pt x="f819" y="f820"/>
                  </a:lnTo>
                  <a:lnTo>
                    <a:pt x="f821" y="f822"/>
                  </a:lnTo>
                  <a:lnTo>
                    <a:pt x="f823" y="f824"/>
                  </a:lnTo>
                  <a:lnTo>
                    <a:pt x="f825" y="f826"/>
                  </a:lnTo>
                  <a:lnTo>
                    <a:pt x="f827" y="f828"/>
                  </a:lnTo>
                  <a:lnTo>
                    <a:pt x="f811" y="f287"/>
                  </a:lnTo>
                  <a:lnTo>
                    <a:pt x="f802" y="f829"/>
                  </a:lnTo>
                  <a:lnTo>
                    <a:pt x="f695" y="f830"/>
                  </a:lnTo>
                  <a:lnTo>
                    <a:pt x="f831" y="f832"/>
                  </a:lnTo>
                  <a:lnTo>
                    <a:pt x="f795" y="f215"/>
                  </a:lnTo>
                  <a:lnTo>
                    <a:pt x="f833" y="f834"/>
                  </a:lnTo>
                  <a:lnTo>
                    <a:pt x="f835" y="f836"/>
                  </a:lnTo>
                  <a:lnTo>
                    <a:pt x="f837" y="f838"/>
                  </a:lnTo>
                  <a:lnTo>
                    <a:pt x="f181" y="f839"/>
                  </a:lnTo>
                  <a:lnTo>
                    <a:pt x="f840" y="f841"/>
                  </a:lnTo>
                  <a:lnTo>
                    <a:pt x="f842" y="f843"/>
                  </a:lnTo>
                  <a:lnTo>
                    <a:pt x="f844" y="f845"/>
                  </a:lnTo>
                  <a:lnTo>
                    <a:pt x="f846" y="f847"/>
                  </a:lnTo>
                  <a:lnTo>
                    <a:pt x="f848" y="f849"/>
                  </a:lnTo>
                  <a:lnTo>
                    <a:pt x="f850" y="f851"/>
                  </a:lnTo>
                  <a:lnTo>
                    <a:pt x="f852" y="f267"/>
                  </a:lnTo>
                  <a:lnTo>
                    <a:pt x="f853" y="f854"/>
                  </a:lnTo>
                  <a:lnTo>
                    <a:pt x="f782" y="f855"/>
                  </a:lnTo>
                  <a:lnTo>
                    <a:pt x="f856" y="f857"/>
                  </a:lnTo>
                  <a:lnTo>
                    <a:pt x="f856" y="f858"/>
                  </a:lnTo>
                  <a:lnTo>
                    <a:pt x="f782" y="f859"/>
                  </a:lnTo>
                  <a:lnTo>
                    <a:pt x="f860" y="f861"/>
                  </a:lnTo>
                  <a:lnTo>
                    <a:pt x="f862" y="f863"/>
                  </a:lnTo>
                  <a:lnTo>
                    <a:pt x="f186" y="f864"/>
                  </a:lnTo>
                  <a:lnTo>
                    <a:pt x="f865" y="f245"/>
                  </a:lnTo>
                  <a:lnTo>
                    <a:pt x="f866" y="f3"/>
                  </a:lnTo>
                  <a:lnTo>
                    <a:pt x="f682" y="f867"/>
                  </a:lnTo>
                  <a:lnTo>
                    <a:pt x="f868" y="f638"/>
                  </a:lnTo>
                  <a:lnTo>
                    <a:pt x="f708" y="f869"/>
                  </a:lnTo>
                  <a:lnTo>
                    <a:pt x="f609" y="f870"/>
                  </a:lnTo>
                  <a:lnTo>
                    <a:pt x="f871" y="f872"/>
                  </a:lnTo>
                  <a:lnTo>
                    <a:pt x="f842" y="f873"/>
                  </a:lnTo>
                  <a:lnTo>
                    <a:pt x="f874" y="f875"/>
                  </a:lnTo>
                  <a:lnTo>
                    <a:pt x="f876" y="f877"/>
                  </a:lnTo>
                  <a:lnTo>
                    <a:pt x="f878" y="f879"/>
                  </a:lnTo>
                  <a:lnTo>
                    <a:pt x="f880" y="f879"/>
                  </a:lnTo>
                  <a:lnTo>
                    <a:pt x="f605" y="f881"/>
                  </a:lnTo>
                  <a:lnTo>
                    <a:pt x="f882" y="f883"/>
                  </a:lnTo>
                  <a:lnTo>
                    <a:pt x="f884" y="f885"/>
                  </a:lnTo>
                  <a:lnTo>
                    <a:pt x="f886" y="f872"/>
                  </a:lnTo>
                  <a:lnTo>
                    <a:pt x="f887" y="f636"/>
                  </a:lnTo>
                  <a:lnTo>
                    <a:pt x="f595" y="f888"/>
                  </a:lnTo>
                  <a:lnTo>
                    <a:pt x="f591" y="f640"/>
                  </a:lnTo>
                  <a:lnTo>
                    <a:pt x="f421" y="f241"/>
                  </a:lnTo>
                  <a:lnTo>
                    <a:pt x="f812" y="f889"/>
                  </a:lnTo>
                  <a:lnTo>
                    <a:pt x="f890" y="f891"/>
                  </a:lnTo>
                  <a:lnTo>
                    <a:pt x="f434" y="f892"/>
                  </a:lnTo>
                  <a:lnTo>
                    <a:pt x="f893" y="f894"/>
                  </a:lnTo>
                  <a:lnTo>
                    <a:pt x="f895" y="f896"/>
                  </a:lnTo>
                  <a:lnTo>
                    <a:pt x="f897" y="f898"/>
                  </a:lnTo>
                  <a:lnTo>
                    <a:pt x="f899" y="f900"/>
                  </a:lnTo>
                  <a:lnTo>
                    <a:pt x="f901" y="f902"/>
                  </a:lnTo>
                  <a:lnTo>
                    <a:pt x="f534" y="f903"/>
                  </a:lnTo>
                  <a:lnTo>
                    <a:pt x="f120" y="f904"/>
                  </a:lnTo>
                  <a:lnTo>
                    <a:pt x="f122" y="f905"/>
                  </a:lnTo>
                  <a:lnTo>
                    <a:pt x="f71" y="f849"/>
                  </a:lnTo>
                  <a:lnTo>
                    <a:pt x="f125" y="f906"/>
                  </a:lnTo>
                  <a:lnTo>
                    <a:pt x="f137" y="f907"/>
                  </a:lnTo>
                  <a:lnTo>
                    <a:pt x="f528" y="f908"/>
                  </a:lnTo>
                  <a:lnTo>
                    <a:pt x="f458" y="f909"/>
                  </a:lnTo>
                  <a:lnTo>
                    <a:pt x="f67" y="f279"/>
                  </a:lnTo>
                  <a:lnTo>
                    <a:pt x="f460" y="f910"/>
                  </a:lnTo>
                  <a:lnTo>
                    <a:pt x="f538" y="f911"/>
                  </a:lnTo>
                  <a:lnTo>
                    <a:pt x="f912" y="f219"/>
                  </a:lnTo>
                  <a:lnTo>
                    <a:pt x="f402" y="f851"/>
                  </a:lnTo>
                  <a:lnTo>
                    <a:pt x="f913" y="f914"/>
                  </a:lnTo>
                  <a:lnTo>
                    <a:pt x="f915" y="f916"/>
                  </a:lnTo>
                  <a:lnTo>
                    <a:pt x="f917" y="f891"/>
                  </a:lnTo>
                  <a:lnTo>
                    <a:pt x="f84" y="f918"/>
                  </a:lnTo>
                  <a:lnTo>
                    <a:pt x="f84" y="f919"/>
                  </a:lnTo>
                  <a:lnTo>
                    <a:pt x="f917" y="f920"/>
                  </a:lnTo>
                  <a:lnTo>
                    <a:pt x="f538" y="f920"/>
                  </a:lnTo>
                  <a:lnTo>
                    <a:pt x="f528" y="f629"/>
                  </a:lnTo>
                  <a:lnTo>
                    <a:pt x="f921" y="f922"/>
                  </a:lnTo>
                  <a:lnTo>
                    <a:pt x="f75" y="f923"/>
                  </a:lnTo>
                  <a:lnTo>
                    <a:pt x="f899" y="f924"/>
                  </a:lnTo>
                  <a:lnTo>
                    <a:pt x="f895" y="f925"/>
                  </a:lnTo>
                  <a:lnTo>
                    <a:pt x="f110" y="f668"/>
                  </a:lnTo>
                  <a:lnTo>
                    <a:pt x="f431" y="f926"/>
                  </a:lnTo>
                  <a:lnTo>
                    <a:pt x="f927" y="f197"/>
                  </a:lnTo>
                  <a:lnTo>
                    <a:pt x="f928" y="f929"/>
                  </a:lnTo>
                  <a:lnTo>
                    <a:pt x="f930" y="f723"/>
                  </a:lnTo>
                  <a:lnTo>
                    <a:pt x="f931" y="f932"/>
                  </a:lnTo>
                  <a:lnTo>
                    <a:pt x="f933" y="f934"/>
                  </a:lnTo>
                  <a:lnTo>
                    <a:pt x="f178" y="f935"/>
                  </a:lnTo>
                  <a:lnTo>
                    <a:pt x="f686" y="f719"/>
                  </a:lnTo>
                  <a:lnTo>
                    <a:pt x="f936" y="f937"/>
                  </a:lnTo>
                  <a:lnTo>
                    <a:pt x="f840" y="f938"/>
                  </a:lnTo>
                  <a:lnTo>
                    <a:pt x="f939" y="f940"/>
                  </a:lnTo>
                  <a:lnTo>
                    <a:pt x="f941" y="f942"/>
                  </a:lnTo>
                  <a:lnTo>
                    <a:pt x="f943" y="f944"/>
                  </a:lnTo>
                  <a:lnTo>
                    <a:pt x="f945" y="f946"/>
                  </a:lnTo>
                  <a:lnTo>
                    <a:pt x="f860" y="f947"/>
                  </a:lnTo>
                  <a:lnTo>
                    <a:pt x="f948" y="f852"/>
                  </a:lnTo>
                  <a:lnTo>
                    <a:pt x="f780" y="f949"/>
                  </a:lnTo>
                  <a:lnTo>
                    <a:pt x="f950" y="f941"/>
                  </a:lnTo>
                  <a:lnTo>
                    <a:pt x="f951" y="f952"/>
                  </a:lnTo>
                  <a:lnTo>
                    <a:pt x="f614" y="f953"/>
                  </a:lnTo>
                  <a:lnTo>
                    <a:pt x="f679" y="f954"/>
                  </a:lnTo>
                  <a:lnTo>
                    <a:pt x="f679" y="f955"/>
                  </a:lnTo>
                  <a:lnTo>
                    <a:pt x="f614" y="f956"/>
                  </a:lnTo>
                  <a:lnTo>
                    <a:pt x="f957" y="f958"/>
                  </a:lnTo>
                  <a:lnTo>
                    <a:pt x="f714" y="f959"/>
                  </a:lnTo>
                  <a:lnTo>
                    <a:pt x="f960" y="f961"/>
                  </a:lnTo>
                  <a:lnTo>
                    <a:pt x="f962" y="f963"/>
                  </a:lnTo>
                  <a:lnTo>
                    <a:pt x="f964" y="f965"/>
                  </a:lnTo>
                  <a:lnTo>
                    <a:pt x="f782" y="f101"/>
                  </a:lnTo>
                  <a:lnTo>
                    <a:pt x="f186" y="f605"/>
                  </a:lnTo>
                  <a:lnTo>
                    <a:pt x="f966" y="f967"/>
                  </a:lnTo>
                  <a:lnTo>
                    <a:pt x="f968" y="f969"/>
                  </a:lnTo>
                  <a:lnTo>
                    <a:pt x="f708" y="f970"/>
                  </a:lnTo>
                  <a:lnTo>
                    <a:pt x="f971" y="f972"/>
                  </a:lnTo>
                  <a:lnTo>
                    <a:pt x="f973" y="f933"/>
                  </a:lnTo>
                  <a:lnTo>
                    <a:pt x="f958" y="f974"/>
                  </a:lnTo>
                  <a:lnTo>
                    <a:pt x="f975" y="f933"/>
                  </a:lnTo>
                  <a:lnTo>
                    <a:pt x="f976" y="f972"/>
                  </a:lnTo>
                  <a:lnTo>
                    <a:pt x="f977" y="f882"/>
                  </a:lnTo>
                  <a:lnTo>
                    <a:pt x="f978" y="f979"/>
                  </a:lnTo>
                  <a:lnTo>
                    <a:pt x="f693" y="f980"/>
                  </a:lnTo>
                  <a:lnTo>
                    <a:pt x="f981" y="f982"/>
                  </a:lnTo>
                  <a:lnTo>
                    <a:pt x="f89" y="f983"/>
                  </a:lnTo>
                  <a:lnTo>
                    <a:pt x="f421" y="f984"/>
                  </a:lnTo>
                  <a:lnTo>
                    <a:pt x="f985" y="f878"/>
                  </a:lnTo>
                  <a:lnTo>
                    <a:pt x="f986" y="f97"/>
                  </a:lnTo>
                  <a:lnTo>
                    <a:pt x="f583" y="f987"/>
                  </a:lnTo>
                  <a:lnTo>
                    <a:pt x="f117" y="f988"/>
                  </a:lnTo>
                  <a:lnTo>
                    <a:pt x="f315" y="f609"/>
                  </a:lnTo>
                  <a:lnTo>
                    <a:pt x="f577" y="f943"/>
                  </a:lnTo>
                  <a:lnTo>
                    <a:pt x="f989" y="f990"/>
                  </a:lnTo>
                  <a:lnTo>
                    <a:pt x="f991" y="f992"/>
                  </a:lnTo>
                  <a:lnTo>
                    <a:pt x="f306" y="f993"/>
                  </a:lnTo>
                  <a:lnTo>
                    <a:pt x="f526" y="f950"/>
                  </a:lnTo>
                  <a:lnTo>
                    <a:pt x="f913" y="f944"/>
                  </a:lnTo>
                  <a:lnTo>
                    <a:pt x="f464" y="f850"/>
                  </a:lnTo>
                  <a:lnTo>
                    <a:pt x="f65" y="f840"/>
                  </a:lnTo>
                  <a:lnTo>
                    <a:pt x="f538" y="f994"/>
                  </a:lnTo>
                  <a:lnTo>
                    <a:pt x="f991" y="f995"/>
                  </a:lnTo>
                  <a:lnTo>
                    <a:pt x="f996" y="f997"/>
                  </a:lnTo>
                  <a:lnTo>
                    <a:pt x="f129" y="f421"/>
                  </a:lnTo>
                  <a:lnTo>
                    <a:pt x="f456" y="f998"/>
                  </a:lnTo>
                  <a:lnTo>
                    <a:pt x="f999" y="f1000"/>
                  </a:lnTo>
                  <a:lnTo>
                    <a:pt x="f1001" y="f1002"/>
                  </a:lnTo>
                  <a:lnTo>
                    <a:pt x="f73" y="f313"/>
                  </a:lnTo>
                  <a:lnTo>
                    <a:pt x="f1003" y="f1004"/>
                  </a:lnTo>
                  <a:lnTo>
                    <a:pt x="f819" y="f151"/>
                  </a:lnTo>
                  <a:lnTo>
                    <a:pt x="f115" y="f1004"/>
                  </a:lnTo>
                  <a:lnTo>
                    <a:pt x="f1005" y="f579"/>
                  </a:lnTo>
                  <a:lnTo>
                    <a:pt x="f431" y="f315"/>
                  </a:lnTo>
                  <a:lnTo>
                    <a:pt x="f169" y="f73"/>
                  </a:lnTo>
                  <a:lnTo>
                    <a:pt x="f1006" y="f122"/>
                  </a:lnTo>
                  <a:lnTo>
                    <a:pt x="f1007" y="f1008"/>
                  </a:lnTo>
                  <a:lnTo>
                    <a:pt x="f973" y="f125"/>
                  </a:lnTo>
                  <a:lnTo>
                    <a:pt x="f850" y="f129"/>
                  </a:lnTo>
                  <a:lnTo>
                    <a:pt x="f948" y="f1009"/>
                  </a:lnTo>
                  <a:lnTo>
                    <a:pt x="f1010" y="f1011"/>
                  </a:lnTo>
                  <a:lnTo>
                    <a:pt x="f1012" y="f1013"/>
                  </a:lnTo>
                  <a:lnTo>
                    <a:pt x="f674" y="f462"/>
                  </a:lnTo>
                  <a:lnTo>
                    <a:pt x="f1014" y="f402"/>
                  </a:lnTo>
                  <a:lnTo>
                    <a:pt x="f934" y="f78"/>
                  </a:lnTo>
                  <a:lnTo>
                    <a:pt x="f769" y="f86"/>
                  </a:lnTo>
                  <a:lnTo>
                    <a:pt x="f1015" y="f1016"/>
                  </a:lnTo>
                  <a:lnTo>
                    <a:pt x="f1017" y="f1018"/>
                  </a:lnTo>
                  <a:lnTo>
                    <a:pt x="f758" y="f1019"/>
                  </a:lnTo>
                  <a:lnTo>
                    <a:pt x="f1020" y="f1021"/>
                  </a:lnTo>
                  <a:lnTo>
                    <a:pt x="f920" y="f472"/>
                  </a:lnTo>
                  <a:lnTo>
                    <a:pt x="f752" y="f1022"/>
                  </a:lnTo>
                  <a:lnTo>
                    <a:pt x="f1023" y="f1024"/>
                  </a:lnTo>
                  <a:lnTo>
                    <a:pt x="f750" y="f1025"/>
                  </a:lnTo>
                  <a:lnTo>
                    <a:pt x="f1026" y="f1027"/>
                  </a:lnTo>
                  <a:lnTo>
                    <a:pt x="f1028" y="f1029"/>
                  </a:lnTo>
                  <a:lnTo>
                    <a:pt x="f1028" y="f567"/>
                  </a:lnTo>
                  <a:lnTo>
                    <a:pt x="f1026" y="f53"/>
                  </a:lnTo>
                  <a:lnTo>
                    <a:pt x="f750" y="f393"/>
                  </a:lnTo>
                  <a:lnTo>
                    <a:pt x="f1023" y="f483"/>
                  </a:lnTo>
                  <a:lnTo>
                    <a:pt x="f1030" y="f1031"/>
                  </a:lnTo>
                  <a:lnTo>
                    <a:pt x="f1032" y="f1033"/>
                  </a:lnTo>
                  <a:lnTo>
                    <a:pt x="f922" y="f19"/>
                  </a:lnTo>
                  <a:lnTo>
                    <a:pt x="f202" y="f509"/>
                  </a:lnTo>
                  <a:lnTo>
                    <a:pt x="f924" y="f23"/>
                  </a:lnTo>
                  <a:lnTo>
                    <a:pt x="f925" y="f1034"/>
                  </a:lnTo>
                  <a:lnTo>
                    <a:pt x="f759" y="f388"/>
                  </a:lnTo>
                  <a:lnTo>
                    <a:pt x="f1017" y="f504"/>
                  </a:lnTo>
                  <a:lnTo>
                    <a:pt x="f1035" y="f1036"/>
                  </a:lnTo>
                  <a:lnTo>
                    <a:pt x="f625" y="f338"/>
                  </a:lnTo>
                  <a:lnTo>
                    <a:pt x="f1037" y="f191"/>
                  </a:lnTo>
                  <a:lnTo>
                    <a:pt x="f1038" y="f496"/>
                  </a:lnTo>
                  <a:lnTo>
                    <a:pt x="f934" y="f1039"/>
                  </a:lnTo>
                  <a:lnTo>
                    <a:pt x="f1040" y="f37"/>
                  </a:lnTo>
                  <a:lnTo>
                    <a:pt x="f1041" y="f42"/>
                  </a:lnTo>
                  <a:lnTo>
                    <a:pt x="f1042" y="f1039"/>
                  </a:lnTo>
                  <a:lnTo>
                    <a:pt x="f677" y="f494"/>
                  </a:lnTo>
                  <a:lnTo>
                    <a:pt x="f957" y="f500"/>
                  </a:lnTo>
                  <a:lnTo>
                    <a:pt x="f856" y="f1036"/>
                  </a:lnTo>
                  <a:lnTo>
                    <a:pt x="f610" y="f116"/>
                  </a:lnTo>
                  <a:lnTo>
                    <a:pt x="f609" y="f1034"/>
                  </a:lnTo>
                  <a:lnTo>
                    <a:pt x="f607" y="f52"/>
                  </a:lnTo>
                  <a:lnTo>
                    <a:pt x="f1043" y="f54"/>
                  </a:lnTo>
                  <a:lnTo>
                    <a:pt x="f967" y="f1044"/>
                  </a:lnTo>
                  <a:lnTo>
                    <a:pt x="f886" y="f1045"/>
                  </a:lnTo>
                  <a:lnTo>
                    <a:pt x="f807" y="f1046"/>
                  </a:lnTo>
                  <a:lnTo>
                    <a:pt x="f411" y="f397"/>
                  </a:lnTo>
                  <a:lnTo>
                    <a:pt x="f1047" y="f1048"/>
                  </a:lnTo>
                  <a:lnTo>
                    <a:pt x="f81" y="f1049"/>
                  </a:lnTo>
                  <a:lnTo>
                    <a:pt x="f157" y="f1050"/>
                  </a:lnTo>
                  <a:lnTo>
                    <a:pt x="f1051" y="f107"/>
                  </a:lnTo>
                  <a:lnTo>
                    <a:pt x="f819" y="f17"/>
                  </a:lnTo>
                  <a:lnTo>
                    <a:pt x="f75" y="f502"/>
                  </a:lnTo>
                  <a:lnTo>
                    <a:pt x="f452" y="f230"/>
                  </a:lnTo>
                  <a:lnTo>
                    <a:pt x="f1001" y="f1052"/>
                  </a:lnTo>
                  <a:lnTo>
                    <a:pt x="f1053" y="f1054"/>
                  </a:lnTo>
                  <a:lnTo>
                    <a:pt x="f125" y="f360"/>
                  </a:lnTo>
                  <a:lnTo>
                    <a:pt x="f137" y="f1055"/>
                  </a:lnTo>
                  <a:lnTo>
                    <a:pt x="f1056" y="f1057"/>
                  </a:lnTo>
                  <a:lnTo>
                    <a:pt x="f1011" y="f1058"/>
                  </a:lnTo>
                  <a:lnTo>
                    <a:pt x="f1013" y="f1059"/>
                  </a:lnTo>
                  <a:lnTo>
                    <a:pt x="f1060" y="f1061"/>
                  </a:lnTo>
                  <a:lnTo>
                    <a:pt x="f1062" y="f1063"/>
                  </a:lnTo>
                  <a:lnTo>
                    <a:pt x="f84" y="f1064"/>
                  </a:lnTo>
                  <a:lnTo>
                    <a:pt x="f1065" y="f256"/>
                  </a:lnTo>
                  <a:lnTo>
                    <a:pt x="f62" y="f1066"/>
                  </a:lnTo>
                  <a:lnTo>
                    <a:pt x="f1067" y="f274"/>
                  </a:lnTo>
                  <a:lnTo>
                    <a:pt x="f470" y="f1068"/>
                  </a:lnTo>
                  <a:lnTo>
                    <a:pt x="f70" y="f1069"/>
                  </a:lnTo>
                  <a:lnTo>
                    <a:pt x="f1070" y="f1071"/>
                  </a:lnTo>
                  <a:lnTo>
                    <a:pt x="f5"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4" name="Google Shape;100;p15">
              <a:extLst>
                <a:ext uri="{FF2B5EF4-FFF2-40B4-BE49-F238E27FC236}">
                  <a16:creationId xmlns:a16="http://schemas.microsoft.com/office/drawing/2014/main" id="{225DEDF0-5B1A-ED4C-AA76-14B5CE3762D4}"/>
                </a:ext>
              </a:extLst>
            </p:cNvPr>
            <p:cNvSpPr/>
            <p:nvPr/>
          </p:nvSpPr>
          <p:spPr>
            <a:xfrm>
              <a:off x="5372666" y="1532378"/>
              <a:ext cx="86392" cy="102065"/>
            </a:xfrm>
            <a:custGeom>
              <a:avLst/>
              <a:gdLst>
                <a:gd name="f0" fmla="val 180"/>
                <a:gd name="f1" fmla="val w"/>
                <a:gd name="f2" fmla="val h"/>
                <a:gd name="f3" fmla="val 0"/>
                <a:gd name="f4" fmla="val 4586"/>
                <a:gd name="f5" fmla="val 5418"/>
                <a:gd name="f6" fmla="val 607"/>
                <a:gd name="f7" fmla="val 495"/>
                <a:gd name="f8" fmla="val 23"/>
                <a:gd name="f9" fmla="val 405"/>
                <a:gd name="f10" fmla="val 45"/>
                <a:gd name="f11" fmla="val 292"/>
                <a:gd name="f12" fmla="val 113"/>
                <a:gd name="f13" fmla="val 225"/>
                <a:gd name="f14" fmla="val 135"/>
                <a:gd name="f15" fmla="val 270"/>
                <a:gd name="f16" fmla="val 90"/>
                <a:gd name="f17" fmla="val 382"/>
                <a:gd name="f18" fmla="val 719"/>
                <a:gd name="f19" fmla="val 854"/>
                <a:gd name="f20" fmla="val 67"/>
                <a:gd name="f21" fmla="val 967"/>
                <a:gd name="f22" fmla="val 157"/>
                <a:gd name="f23" fmla="val 1079"/>
                <a:gd name="f24" fmla="val 2091"/>
                <a:gd name="f25" fmla="val 1798"/>
                <a:gd name="f26" fmla="val 3102"/>
                <a:gd name="f27" fmla="val 2630"/>
                <a:gd name="f28" fmla="val 4091"/>
                <a:gd name="f29" fmla="val 3012"/>
                <a:gd name="f30" fmla="val 4608"/>
                <a:gd name="f31" fmla="val 3417"/>
                <a:gd name="f32" fmla="val 5148"/>
                <a:gd name="f33" fmla="val 3507"/>
                <a:gd name="f34" fmla="val 5238"/>
                <a:gd name="f35" fmla="val 3597"/>
                <a:gd name="f36" fmla="val 5328"/>
                <a:gd name="f37" fmla="val 3709"/>
                <a:gd name="f38" fmla="val 5373"/>
                <a:gd name="f39" fmla="val 3821"/>
                <a:gd name="f40" fmla="val 3956"/>
                <a:gd name="f41" fmla="val 4069"/>
                <a:gd name="f42" fmla="val 5395"/>
                <a:gd name="f43" fmla="val 4181"/>
                <a:gd name="f44" fmla="val 4294"/>
                <a:gd name="f45" fmla="val 5305"/>
                <a:gd name="f46" fmla="val 4383"/>
                <a:gd name="f47" fmla="val 4451"/>
                <a:gd name="f48" fmla="val 5170"/>
                <a:gd name="f49" fmla="val 4518"/>
                <a:gd name="f50" fmla="val 5080"/>
                <a:gd name="f51" fmla="val 4563"/>
                <a:gd name="f52" fmla="val 4968"/>
                <a:gd name="f53" fmla="val 4878"/>
                <a:gd name="f54" fmla="val 4766"/>
                <a:gd name="f55" fmla="val 4541"/>
                <a:gd name="f56" fmla="val 4631"/>
                <a:gd name="f57" fmla="val 4473"/>
                <a:gd name="f58" fmla="val 3642"/>
                <a:gd name="f59" fmla="val 2787"/>
                <a:gd name="f60" fmla="val 2338"/>
                <a:gd name="f61" fmla="val 1888"/>
                <a:gd name="f62" fmla="val 1281"/>
                <a:gd name="f63" fmla="val 1034"/>
                <a:gd name="f64" fmla="val 202"/>
                <a:gd name="f65" fmla="val 922"/>
                <a:gd name="f66" fmla="val 832"/>
                <a:gd name="f67" fmla="*/ f1 1 4586"/>
                <a:gd name="f68" fmla="*/ f2 1 5418"/>
                <a:gd name="f69" fmla="+- f5 0 f3"/>
                <a:gd name="f70" fmla="+- f4 0 f3"/>
                <a:gd name="f71" fmla="*/ f70 1 4586"/>
                <a:gd name="f72" fmla="*/ f69 1 5418"/>
                <a:gd name="f73" fmla="*/ f3 1 f71"/>
                <a:gd name="f74" fmla="*/ f4 1 f71"/>
                <a:gd name="f75" fmla="*/ f3 1 f72"/>
                <a:gd name="f76" fmla="*/ f5 1 f72"/>
                <a:gd name="f77" fmla="*/ f73 f67 1"/>
                <a:gd name="f78" fmla="*/ f74 f67 1"/>
                <a:gd name="f79" fmla="*/ f76 f68 1"/>
                <a:gd name="f80" fmla="*/ f75 f68 1"/>
              </a:gdLst>
              <a:ahLst/>
              <a:cxnLst>
                <a:cxn ang="3cd4">
                  <a:pos x="hc" y="t"/>
                </a:cxn>
                <a:cxn ang="0">
                  <a:pos x="r" y="vc"/>
                </a:cxn>
                <a:cxn ang="cd4">
                  <a:pos x="hc" y="b"/>
                </a:cxn>
                <a:cxn ang="cd2">
                  <a:pos x="l" y="vc"/>
                </a:cxn>
              </a:cxnLst>
              <a:rect l="f77" t="f80" r="f78" b="f79"/>
              <a:pathLst>
                <a:path w="4586" h="5418">
                  <a:moveTo>
                    <a:pt x="f6" y="f3"/>
                  </a:moveTo>
                  <a:lnTo>
                    <a:pt x="f7" y="f8"/>
                  </a:lnTo>
                  <a:lnTo>
                    <a:pt x="f9" y="f10"/>
                  </a:lnTo>
                  <a:lnTo>
                    <a:pt x="f11" y="f12"/>
                  </a:lnTo>
                  <a:lnTo>
                    <a:pt x="f13" y="f0"/>
                  </a:lnTo>
                  <a:lnTo>
                    <a:pt x="f14" y="f15"/>
                  </a:lnTo>
                  <a:lnTo>
                    <a:pt x="f16" y="f17"/>
                  </a:lnTo>
                  <a:lnTo>
                    <a:pt x="f10" y="f7"/>
                  </a:lnTo>
                  <a:lnTo>
                    <a:pt x="f3" y="f6"/>
                  </a:lnTo>
                  <a:lnTo>
                    <a:pt x="f3" y="f18"/>
                  </a:lnTo>
                  <a:lnTo>
                    <a:pt x="f8" y="f19"/>
                  </a:lnTo>
                  <a:lnTo>
                    <a:pt x="f20" y="f21"/>
                  </a:lnTo>
                  <a:lnTo>
                    <a:pt x="f22" y="f23"/>
                  </a:lnTo>
                  <a:lnTo>
                    <a:pt x="f21" y="f24"/>
                  </a:lnTo>
                  <a:lnTo>
                    <a:pt x="f25" y="f26"/>
                  </a:lnTo>
                  <a:lnTo>
                    <a:pt x="f27" y="f28"/>
                  </a:lnTo>
                  <a:lnTo>
                    <a:pt x="f29" y="f30"/>
                  </a:lnTo>
                  <a:lnTo>
                    <a:pt x="f31" y="f32"/>
                  </a:lnTo>
                  <a:lnTo>
                    <a:pt x="f33" y="f34"/>
                  </a:lnTo>
                  <a:lnTo>
                    <a:pt x="f35" y="f36"/>
                  </a:lnTo>
                  <a:lnTo>
                    <a:pt x="f37" y="f38"/>
                  </a:lnTo>
                  <a:lnTo>
                    <a:pt x="f39" y="f5"/>
                  </a:lnTo>
                  <a:lnTo>
                    <a:pt x="f40" y="f5"/>
                  </a:lnTo>
                  <a:lnTo>
                    <a:pt x="f41" y="f42"/>
                  </a:lnTo>
                  <a:lnTo>
                    <a:pt x="f43" y="f38"/>
                  </a:lnTo>
                  <a:lnTo>
                    <a:pt x="f44" y="f45"/>
                  </a:lnTo>
                  <a:lnTo>
                    <a:pt x="f46" y="f34"/>
                  </a:lnTo>
                  <a:lnTo>
                    <a:pt x="f47" y="f48"/>
                  </a:lnTo>
                  <a:lnTo>
                    <a:pt x="f49" y="f50"/>
                  </a:lnTo>
                  <a:lnTo>
                    <a:pt x="f51" y="f52"/>
                  </a:lnTo>
                  <a:lnTo>
                    <a:pt x="f4" y="f53"/>
                  </a:lnTo>
                  <a:lnTo>
                    <a:pt x="f4" y="f54"/>
                  </a:lnTo>
                  <a:lnTo>
                    <a:pt x="f55" y="f56"/>
                  </a:lnTo>
                  <a:lnTo>
                    <a:pt x="f57" y="f49"/>
                  </a:lnTo>
                  <a:lnTo>
                    <a:pt x="f41" y="f40"/>
                  </a:lnTo>
                  <a:lnTo>
                    <a:pt x="f58" y="f31"/>
                  </a:lnTo>
                  <a:lnTo>
                    <a:pt x="f59" y="f60"/>
                  </a:lnTo>
                  <a:lnTo>
                    <a:pt x="f61" y="f62"/>
                  </a:lnTo>
                  <a:lnTo>
                    <a:pt x="f63" y="f64"/>
                  </a:lnTo>
                  <a:lnTo>
                    <a:pt x="f65" y="f12"/>
                  </a:lnTo>
                  <a:lnTo>
                    <a:pt x="f66" y="f10"/>
                  </a:lnTo>
                  <a:lnTo>
                    <a:pt x="f18"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5" name="Google Shape;101;p15">
              <a:extLst>
                <a:ext uri="{FF2B5EF4-FFF2-40B4-BE49-F238E27FC236}">
                  <a16:creationId xmlns:a16="http://schemas.microsoft.com/office/drawing/2014/main" id="{15786F0D-3485-629C-A918-170E8FEC3616}"/>
                </a:ext>
              </a:extLst>
            </p:cNvPr>
            <p:cNvSpPr/>
            <p:nvPr/>
          </p:nvSpPr>
          <p:spPr>
            <a:xfrm>
              <a:off x="5460732" y="1310490"/>
              <a:ext cx="63541" cy="151607"/>
            </a:xfrm>
            <a:custGeom>
              <a:avLst/>
              <a:gdLst>
                <a:gd name="f0" fmla="val 360"/>
                <a:gd name="f1" fmla="val w"/>
                <a:gd name="f2" fmla="val h"/>
                <a:gd name="f3" fmla="val 0"/>
                <a:gd name="f4" fmla="val 3373"/>
                <a:gd name="f5" fmla="val 8048"/>
                <a:gd name="f6" fmla="val 585"/>
                <a:gd name="f7" fmla="val 473"/>
                <a:gd name="f8" fmla="val 23"/>
                <a:gd name="f9" fmla="val 68"/>
                <a:gd name="f10" fmla="val 270"/>
                <a:gd name="f11" fmla="val 135"/>
                <a:gd name="f12" fmla="val 181"/>
                <a:gd name="f13" fmla="val 202"/>
                <a:gd name="f14" fmla="val 91"/>
                <a:gd name="f15" fmla="val 292"/>
                <a:gd name="f16" fmla="val 46"/>
                <a:gd name="f17" fmla="val 405"/>
                <a:gd name="f18" fmla="val 1"/>
                <a:gd name="f19" fmla="val 517"/>
                <a:gd name="f20" fmla="val 629"/>
                <a:gd name="f21" fmla="val 787"/>
                <a:gd name="f22" fmla="val 428"/>
                <a:gd name="f23" fmla="val 2563"/>
                <a:gd name="f24" fmla="val 675"/>
                <a:gd name="f25" fmla="val 3439"/>
                <a:gd name="f26" fmla="val 922"/>
                <a:gd name="f27" fmla="val 4339"/>
                <a:gd name="f28" fmla="val 1192"/>
                <a:gd name="f29" fmla="val 5193"/>
                <a:gd name="f30" fmla="val 1507"/>
                <a:gd name="f31" fmla="val 6047"/>
                <a:gd name="f32" fmla="val 1844"/>
                <a:gd name="f33" fmla="val 6901"/>
                <a:gd name="f34" fmla="val 2249"/>
                <a:gd name="f35" fmla="val 7733"/>
                <a:gd name="f36" fmla="val 2316"/>
                <a:gd name="f37" fmla="val 7845"/>
                <a:gd name="f38" fmla="val 2406"/>
                <a:gd name="f39" fmla="val 7935"/>
                <a:gd name="f40" fmla="val 2496"/>
                <a:gd name="f41" fmla="val 8003"/>
                <a:gd name="f42" fmla="val 2608"/>
                <a:gd name="f43" fmla="val 2833"/>
                <a:gd name="f44" fmla="val 2945"/>
                <a:gd name="f45" fmla="val 3035"/>
                <a:gd name="f46" fmla="val 7958"/>
                <a:gd name="f47" fmla="val 3125"/>
                <a:gd name="f48" fmla="val 7890"/>
                <a:gd name="f49" fmla="val 3215"/>
                <a:gd name="f50" fmla="val 7800"/>
                <a:gd name="f51" fmla="val 3283"/>
                <a:gd name="f52" fmla="val 7710"/>
                <a:gd name="f53" fmla="val 3350"/>
                <a:gd name="f54" fmla="val 7620"/>
                <a:gd name="f55" fmla="val 7486"/>
                <a:gd name="f56" fmla="val 7373"/>
                <a:gd name="f57" fmla="val 7238"/>
                <a:gd name="f58" fmla="val 3305"/>
                <a:gd name="f59" fmla="val 7103"/>
                <a:gd name="f60" fmla="val 6317"/>
                <a:gd name="f61" fmla="val 5507"/>
                <a:gd name="f62" fmla="val 4676"/>
                <a:gd name="f63" fmla="val 2069"/>
                <a:gd name="f64" fmla="val 3844"/>
                <a:gd name="f65" fmla="val 1821"/>
                <a:gd name="f66" fmla="val 3012"/>
                <a:gd name="f67" fmla="val 1597"/>
                <a:gd name="f68" fmla="val 2158"/>
                <a:gd name="f69" fmla="val 1215"/>
                <a:gd name="f70" fmla="val 450"/>
                <a:gd name="f71" fmla="val 1170"/>
                <a:gd name="f72" fmla="val 315"/>
                <a:gd name="f73" fmla="val 1102"/>
                <a:gd name="f74" fmla="val 1012"/>
                <a:gd name="f75" fmla="val 810"/>
                <a:gd name="f76" fmla="val 698"/>
                <a:gd name="f77" fmla="*/ f1 1 3373"/>
                <a:gd name="f78" fmla="*/ f2 1 8048"/>
                <a:gd name="f79" fmla="+- f5 0 f3"/>
                <a:gd name="f80" fmla="+- f4 0 f3"/>
                <a:gd name="f81" fmla="*/ f80 1 3373"/>
                <a:gd name="f82" fmla="*/ f79 1 8048"/>
                <a:gd name="f83" fmla="*/ f3 1 f81"/>
                <a:gd name="f84" fmla="*/ f4 1 f81"/>
                <a:gd name="f85" fmla="*/ f3 1 f82"/>
                <a:gd name="f86" fmla="*/ f5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3373" h="8048">
                  <a:moveTo>
                    <a:pt x="f6" y="f3"/>
                  </a:moveTo>
                  <a:lnTo>
                    <a:pt x="f7" y="f8"/>
                  </a:lnTo>
                  <a:lnTo>
                    <a:pt x="f0" y="f9"/>
                  </a:lnTo>
                  <a:lnTo>
                    <a:pt x="f10" y="f11"/>
                  </a:lnTo>
                  <a:lnTo>
                    <a:pt x="f12" y="f13"/>
                  </a:lnTo>
                  <a:lnTo>
                    <a:pt x="f14" y="f15"/>
                  </a:lnTo>
                  <a:lnTo>
                    <a:pt x="f16" y="f17"/>
                  </a:lnTo>
                  <a:lnTo>
                    <a:pt x="f18" y="f19"/>
                  </a:lnTo>
                  <a:lnTo>
                    <a:pt x="f18" y="f20"/>
                  </a:lnTo>
                  <a:lnTo>
                    <a:pt x="f1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48"/>
                  </a:lnTo>
                  <a:lnTo>
                    <a:pt x="f49" y="f50"/>
                  </a:lnTo>
                  <a:lnTo>
                    <a:pt x="f51" y="f52"/>
                  </a:lnTo>
                  <a:lnTo>
                    <a:pt x="f53" y="f54"/>
                  </a:lnTo>
                  <a:lnTo>
                    <a:pt x="f4" y="f55"/>
                  </a:lnTo>
                  <a:lnTo>
                    <a:pt x="f4" y="f56"/>
                  </a:lnTo>
                  <a:lnTo>
                    <a:pt x="f53" y="f57"/>
                  </a:lnTo>
                  <a:lnTo>
                    <a:pt x="f58" y="f59"/>
                  </a:lnTo>
                  <a:lnTo>
                    <a:pt x="f44" y="f60"/>
                  </a:lnTo>
                  <a:lnTo>
                    <a:pt x="f42" y="f61"/>
                  </a:lnTo>
                  <a:lnTo>
                    <a:pt x="f36" y="f62"/>
                  </a:lnTo>
                  <a:lnTo>
                    <a:pt x="f63" y="f64"/>
                  </a:lnTo>
                  <a:lnTo>
                    <a:pt x="f65" y="f66"/>
                  </a:lnTo>
                  <a:lnTo>
                    <a:pt x="f67" y="f68"/>
                  </a:lnTo>
                  <a:lnTo>
                    <a:pt x="f69" y="f70"/>
                  </a:lnTo>
                  <a:lnTo>
                    <a:pt x="f71" y="f72"/>
                  </a:lnTo>
                  <a:lnTo>
                    <a:pt x="f73" y="f13"/>
                  </a:lnTo>
                  <a:lnTo>
                    <a:pt x="f74" y="f11"/>
                  </a:lnTo>
                  <a:lnTo>
                    <a:pt x="f26" y="f9"/>
                  </a:lnTo>
                  <a:lnTo>
                    <a:pt x="f75" y="f8"/>
                  </a:lnTo>
                  <a:lnTo>
                    <a:pt x="f7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6" name="Google Shape;102;p15">
              <a:extLst>
                <a:ext uri="{FF2B5EF4-FFF2-40B4-BE49-F238E27FC236}">
                  <a16:creationId xmlns:a16="http://schemas.microsoft.com/office/drawing/2014/main" id="{7611AF6E-7CBE-9D43-F671-09F0B123D408}"/>
                </a:ext>
              </a:extLst>
            </p:cNvPr>
            <p:cNvSpPr/>
            <p:nvPr/>
          </p:nvSpPr>
          <p:spPr>
            <a:xfrm>
              <a:off x="5585228" y="1399406"/>
              <a:ext cx="130448" cy="56756"/>
            </a:xfrm>
            <a:custGeom>
              <a:avLst/>
              <a:gdLst>
                <a:gd name="f0" fmla="val w"/>
                <a:gd name="f1" fmla="val h"/>
                <a:gd name="f2" fmla="val 0"/>
                <a:gd name="f3" fmla="val 6925"/>
                <a:gd name="f4" fmla="val 3013"/>
                <a:gd name="f5" fmla="val 6295"/>
                <a:gd name="f6" fmla="val 1"/>
                <a:gd name="f7" fmla="val 6160"/>
                <a:gd name="f8" fmla="val 46"/>
                <a:gd name="f9" fmla="val 5463"/>
                <a:gd name="f10" fmla="val 293"/>
                <a:gd name="f11" fmla="val 4744"/>
                <a:gd name="f12" fmla="val 518"/>
                <a:gd name="f13" fmla="val 3305"/>
                <a:gd name="f14" fmla="val 945"/>
                <a:gd name="f15" fmla="val 1866"/>
                <a:gd name="f16" fmla="val 1372"/>
                <a:gd name="f17" fmla="val 428"/>
                <a:gd name="f18" fmla="val 1799"/>
                <a:gd name="f19" fmla="val 315"/>
                <a:gd name="f20" fmla="val 1844"/>
                <a:gd name="f21" fmla="val 203"/>
                <a:gd name="f22" fmla="val 1934"/>
                <a:gd name="f23" fmla="val 113"/>
                <a:gd name="f24" fmla="val 2024"/>
                <a:gd name="f25" fmla="val 68"/>
                <a:gd name="f26" fmla="val 2114"/>
                <a:gd name="f27" fmla="val 23"/>
                <a:gd name="f28" fmla="val 2226"/>
                <a:gd name="f29" fmla="val 2339"/>
                <a:gd name="f30" fmla="val 2451"/>
                <a:gd name="f31" fmla="val 2563"/>
                <a:gd name="f32" fmla="val 2676"/>
                <a:gd name="f33" fmla="val 135"/>
                <a:gd name="f34" fmla="val 2788"/>
                <a:gd name="f35" fmla="val 2856"/>
                <a:gd name="f36" fmla="val 2945"/>
                <a:gd name="f37" fmla="val 383"/>
                <a:gd name="f38" fmla="val 2990"/>
                <a:gd name="f39" fmla="val 495"/>
                <a:gd name="f40" fmla="val 630"/>
                <a:gd name="f41" fmla="val 765"/>
                <a:gd name="f42" fmla="val 2203"/>
                <a:gd name="f43" fmla="val 3642"/>
                <a:gd name="f44" fmla="val 2136"/>
                <a:gd name="f45" fmla="val 5081"/>
                <a:gd name="f46" fmla="val 1709"/>
                <a:gd name="f47" fmla="val 5778"/>
                <a:gd name="f48" fmla="val 1484"/>
                <a:gd name="f49" fmla="val 6497"/>
                <a:gd name="f50" fmla="val 1237"/>
                <a:gd name="f51" fmla="val 6609"/>
                <a:gd name="f52" fmla="val 1170"/>
                <a:gd name="f53" fmla="val 6722"/>
                <a:gd name="f54" fmla="val 1102"/>
                <a:gd name="f55" fmla="val 6812"/>
                <a:gd name="f56" fmla="val 1012"/>
                <a:gd name="f57" fmla="val 6857"/>
                <a:gd name="f58" fmla="val 900"/>
                <a:gd name="f59" fmla="val 6902"/>
                <a:gd name="f60" fmla="val 787"/>
                <a:gd name="f61" fmla="val 6924"/>
                <a:gd name="f62" fmla="val 675"/>
                <a:gd name="f63" fmla="val 563"/>
                <a:gd name="f64" fmla="val 6879"/>
                <a:gd name="f65" fmla="val 450"/>
                <a:gd name="f66" fmla="val 338"/>
                <a:gd name="f67" fmla="val 6789"/>
                <a:gd name="f68" fmla="val 225"/>
                <a:gd name="f69" fmla="val 158"/>
                <a:gd name="f70" fmla="val 6632"/>
                <a:gd name="f71" fmla="val 91"/>
                <a:gd name="f72" fmla="val 6542"/>
                <a:gd name="f73" fmla="val 6430"/>
                <a:gd name="f74" fmla="*/ f0 1 6925"/>
                <a:gd name="f75" fmla="*/ f1 1 3013"/>
                <a:gd name="f76" fmla="+- f4 0 f2"/>
                <a:gd name="f77" fmla="+- f3 0 f2"/>
                <a:gd name="f78" fmla="*/ f77 1 6925"/>
                <a:gd name="f79" fmla="*/ f76 1 3013"/>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6925" h="3013">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6" y="f29"/>
                  </a:lnTo>
                  <a:lnTo>
                    <a:pt x="f6" y="f30"/>
                  </a:lnTo>
                  <a:lnTo>
                    <a:pt x="f27" y="f31"/>
                  </a:lnTo>
                  <a:lnTo>
                    <a:pt x="f25" y="f32"/>
                  </a:lnTo>
                  <a:lnTo>
                    <a:pt x="f33" y="f34"/>
                  </a:lnTo>
                  <a:lnTo>
                    <a:pt x="f21" y="f35"/>
                  </a:lnTo>
                  <a:lnTo>
                    <a:pt x="f10" y="f36"/>
                  </a:lnTo>
                  <a:lnTo>
                    <a:pt x="f37" y="f38"/>
                  </a:lnTo>
                  <a:lnTo>
                    <a:pt x="f39" y="f4"/>
                  </a:lnTo>
                  <a:lnTo>
                    <a:pt x="f40" y="f4"/>
                  </a:lnTo>
                  <a:lnTo>
                    <a:pt x="f41" y="f38"/>
                  </a:lnTo>
                  <a:lnTo>
                    <a:pt x="f42" y="f31"/>
                  </a:lnTo>
                  <a:lnTo>
                    <a:pt x="f43" y="f44"/>
                  </a:lnTo>
                  <a:lnTo>
                    <a:pt x="f45" y="f46"/>
                  </a:lnTo>
                  <a:lnTo>
                    <a:pt x="f47" y="f48"/>
                  </a:lnTo>
                  <a:lnTo>
                    <a:pt x="f49" y="f50"/>
                  </a:lnTo>
                  <a:lnTo>
                    <a:pt x="f51" y="f52"/>
                  </a:lnTo>
                  <a:lnTo>
                    <a:pt x="f53" y="f54"/>
                  </a:lnTo>
                  <a:lnTo>
                    <a:pt x="f55" y="f56"/>
                  </a:lnTo>
                  <a:lnTo>
                    <a:pt x="f57" y="f58"/>
                  </a:lnTo>
                  <a:lnTo>
                    <a:pt x="f59" y="f60"/>
                  </a:lnTo>
                  <a:lnTo>
                    <a:pt x="f61" y="f62"/>
                  </a:lnTo>
                  <a:lnTo>
                    <a:pt x="f59" y="f63"/>
                  </a:lnTo>
                  <a:lnTo>
                    <a:pt x="f64" y="f65"/>
                  </a:lnTo>
                  <a:lnTo>
                    <a:pt x="f57" y="f66"/>
                  </a:lnTo>
                  <a:lnTo>
                    <a:pt x="f67" y="f68"/>
                  </a:lnTo>
                  <a:lnTo>
                    <a:pt x="f53" y="f69"/>
                  </a:lnTo>
                  <a:lnTo>
                    <a:pt x="f70" y="f71"/>
                  </a:lnTo>
                  <a:lnTo>
                    <a:pt x="f72" y="f27"/>
                  </a:lnTo>
                  <a:lnTo>
                    <a:pt x="f73"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7" name="Google Shape;103;p15">
              <a:extLst>
                <a:ext uri="{FF2B5EF4-FFF2-40B4-BE49-F238E27FC236}">
                  <a16:creationId xmlns:a16="http://schemas.microsoft.com/office/drawing/2014/main" id="{74731A5E-B404-93CC-8206-57A441CF6369}"/>
                </a:ext>
              </a:extLst>
            </p:cNvPr>
            <p:cNvSpPr/>
            <p:nvPr/>
          </p:nvSpPr>
          <p:spPr>
            <a:xfrm>
              <a:off x="5520013" y="1609444"/>
              <a:ext cx="113083" cy="77083"/>
            </a:xfrm>
            <a:custGeom>
              <a:avLst/>
              <a:gdLst>
                <a:gd name="f0" fmla="val w"/>
                <a:gd name="f1" fmla="val h"/>
                <a:gd name="f2" fmla="val 0"/>
                <a:gd name="f3" fmla="val 6003"/>
                <a:gd name="f4" fmla="val 4092"/>
                <a:gd name="f5" fmla="val 5351"/>
                <a:gd name="f6" fmla="val 5216"/>
                <a:gd name="f7" fmla="val 45"/>
                <a:gd name="f8" fmla="val 5103"/>
                <a:gd name="f9" fmla="val 90"/>
                <a:gd name="f10" fmla="val 2698"/>
                <a:gd name="f11" fmla="val 1506"/>
                <a:gd name="f12" fmla="val 1484"/>
                <a:gd name="f13" fmla="val 2226"/>
                <a:gd name="f14" fmla="val 293"/>
                <a:gd name="f15" fmla="val 2945"/>
                <a:gd name="f16" fmla="val 181"/>
                <a:gd name="f17" fmla="val 3013"/>
                <a:gd name="f18" fmla="val 91"/>
                <a:gd name="f19" fmla="val 3125"/>
                <a:gd name="f20" fmla="val 46"/>
                <a:gd name="f21" fmla="val 3215"/>
                <a:gd name="f22" fmla="val 1"/>
                <a:gd name="f23" fmla="val 3327"/>
                <a:gd name="f24" fmla="val 3462"/>
                <a:gd name="f25" fmla="val 23"/>
                <a:gd name="f26" fmla="val 3574"/>
                <a:gd name="f27" fmla="val 3687"/>
                <a:gd name="f28" fmla="val 3777"/>
                <a:gd name="f29" fmla="val 158"/>
                <a:gd name="f30" fmla="val 3889"/>
                <a:gd name="f31" fmla="val 248"/>
                <a:gd name="f32" fmla="val 3957"/>
                <a:gd name="f33" fmla="val 338"/>
                <a:gd name="f34" fmla="val 4024"/>
                <a:gd name="f35" fmla="val 428"/>
                <a:gd name="f36" fmla="val 4069"/>
                <a:gd name="f37" fmla="val 540"/>
                <a:gd name="f38" fmla="val 675"/>
                <a:gd name="f39" fmla="val 788"/>
                <a:gd name="f40" fmla="val 922"/>
                <a:gd name="f41" fmla="val 4002"/>
                <a:gd name="f42" fmla="val 2114"/>
                <a:gd name="f43" fmla="val 3282"/>
                <a:gd name="f44" fmla="val 3305"/>
                <a:gd name="f45" fmla="val 2585"/>
                <a:gd name="f46" fmla="val 5710"/>
                <a:gd name="f47" fmla="val 1169"/>
                <a:gd name="f48" fmla="val 5823"/>
                <a:gd name="f49" fmla="val 1079"/>
                <a:gd name="f50" fmla="val 5913"/>
                <a:gd name="f51" fmla="val 989"/>
                <a:gd name="f52" fmla="val 5980"/>
                <a:gd name="f53" fmla="val 877"/>
                <a:gd name="f54" fmla="val 765"/>
                <a:gd name="f55" fmla="val 652"/>
                <a:gd name="f56" fmla="val 5958"/>
                <a:gd name="f57" fmla="val 427"/>
                <a:gd name="f58" fmla="val 337"/>
                <a:gd name="f59" fmla="val 5845"/>
                <a:gd name="f60" fmla="val 225"/>
                <a:gd name="f61" fmla="val 5778"/>
                <a:gd name="f62" fmla="val 5688"/>
                <a:gd name="f63" fmla="val 5576"/>
                <a:gd name="f64" fmla="val 5463"/>
                <a:gd name="f65" fmla="*/ f0 1 6003"/>
                <a:gd name="f66" fmla="*/ f1 1 4092"/>
                <a:gd name="f67" fmla="+- f4 0 f2"/>
                <a:gd name="f68" fmla="+- f3 0 f2"/>
                <a:gd name="f69" fmla="*/ f68 1 6003"/>
                <a:gd name="f70" fmla="*/ f67 1 4092"/>
                <a:gd name="f71" fmla="*/ f2 1 f69"/>
                <a:gd name="f72" fmla="*/ f3 1 f69"/>
                <a:gd name="f73" fmla="*/ f2 1 f70"/>
                <a:gd name="f74" fmla="*/ f4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6003" h="4092">
                  <a:moveTo>
                    <a:pt x="f5" y="f2"/>
                  </a:moveTo>
                  <a:lnTo>
                    <a:pt x="f6" y="f7"/>
                  </a:lnTo>
                  <a:lnTo>
                    <a:pt x="f8" y="f9"/>
                  </a:lnTo>
                  <a:lnTo>
                    <a:pt x="f10" y="f11"/>
                  </a:lnTo>
                  <a:lnTo>
                    <a:pt x="f12" y="f13"/>
                  </a:lnTo>
                  <a:lnTo>
                    <a:pt x="f14" y="f15"/>
                  </a:lnTo>
                  <a:lnTo>
                    <a:pt x="f16" y="f17"/>
                  </a:lnTo>
                  <a:lnTo>
                    <a:pt x="f18" y="f19"/>
                  </a:lnTo>
                  <a:lnTo>
                    <a:pt x="f20" y="f21"/>
                  </a:lnTo>
                  <a:lnTo>
                    <a:pt x="f22" y="f23"/>
                  </a:lnTo>
                  <a:lnTo>
                    <a:pt x="f22" y="f24"/>
                  </a:lnTo>
                  <a:lnTo>
                    <a:pt x="f25" y="f26"/>
                  </a:lnTo>
                  <a:lnTo>
                    <a:pt x="f20" y="f27"/>
                  </a:lnTo>
                  <a:lnTo>
                    <a:pt x="f18" y="f28"/>
                  </a:lnTo>
                  <a:lnTo>
                    <a:pt x="f29" y="f30"/>
                  </a:lnTo>
                  <a:lnTo>
                    <a:pt x="f31" y="f32"/>
                  </a:lnTo>
                  <a:lnTo>
                    <a:pt x="f33" y="f34"/>
                  </a:lnTo>
                  <a:lnTo>
                    <a:pt x="f35" y="f36"/>
                  </a:lnTo>
                  <a:lnTo>
                    <a:pt x="f37" y="f4"/>
                  </a:lnTo>
                  <a:lnTo>
                    <a:pt x="f38" y="f4"/>
                  </a:lnTo>
                  <a:lnTo>
                    <a:pt x="f39" y="f36"/>
                  </a:lnTo>
                  <a:lnTo>
                    <a:pt x="f40" y="f41"/>
                  </a:lnTo>
                  <a:lnTo>
                    <a:pt x="f42" y="f43"/>
                  </a:lnTo>
                  <a:lnTo>
                    <a:pt x="f44" y="f45"/>
                  </a:lnTo>
                  <a:lnTo>
                    <a:pt x="f46" y="f47"/>
                  </a:lnTo>
                  <a:lnTo>
                    <a:pt x="f48" y="f49"/>
                  </a:lnTo>
                  <a:lnTo>
                    <a:pt x="f50" y="f51"/>
                  </a:lnTo>
                  <a:lnTo>
                    <a:pt x="f52" y="f53"/>
                  </a:lnTo>
                  <a:lnTo>
                    <a:pt x="f3" y="f54"/>
                  </a:lnTo>
                  <a:lnTo>
                    <a:pt x="f3" y="f55"/>
                  </a:lnTo>
                  <a:lnTo>
                    <a:pt x="f3" y="f37"/>
                  </a:lnTo>
                  <a:lnTo>
                    <a:pt x="f56" y="f57"/>
                  </a:lnTo>
                  <a:lnTo>
                    <a:pt x="f50" y="f58"/>
                  </a:lnTo>
                  <a:lnTo>
                    <a:pt x="f59" y="f60"/>
                  </a:lnTo>
                  <a:lnTo>
                    <a:pt x="f61" y="f29"/>
                  </a:lnTo>
                  <a:lnTo>
                    <a:pt x="f62" y="f9"/>
                  </a:lnTo>
                  <a:lnTo>
                    <a:pt x="f63" y="f7"/>
                  </a:lnTo>
                  <a:lnTo>
                    <a:pt x="f64"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8" name="Google Shape;104;p15">
              <a:extLst>
                <a:ext uri="{FF2B5EF4-FFF2-40B4-BE49-F238E27FC236}">
                  <a16:creationId xmlns:a16="http://schemas.microsoft.com/office/drawing/2014/main" id="{3219D159-F161-F189-7231-134B60374EA0}"/>
                </a:ext>
              </a:extLst>
            </p:cNvPr>
            <p:cNvSpPr/>
            <p:nvPr/>
          </p:nvSpPr>
          <p:spPr>
            <a:xfrm>
              <a:off x="5367143" y="1804230"/>
              <a:ext cx="130448" cy="91906"/>
            </a:xfrm>
            <a:custGeom>
              <a:avLst/>
              <a:gdLst>
                <a:gd name="f0" fmla="val w"/>
                <a:gd name="f1" fmla="val h"/>
                <a:gd name="f2" fmla="val 0"/>
                <a:gd name="f3" fmla="val 6925"/>
                <a:gd name="f4" fmla="val 4879"/>
                <a:gd name="f5" fmla="val 608"/>
                <a:gd name="f6" fmla="val 1"/>
                <a:gd name="f7" fmla="val 473"/>
                <a:gd name="f8" fmla="val 23"/>
                <a:gd name="f9" fmla="val 383"/>
                <a:gd name="f10" fmla="val 68"/>
                <a:gd name="f11" fmla="val 271"/>
                <a:gd name="f12" fmla="val 136"/>
                <a:gd name="f13" fmla="val 181"/>
                <a:gd name="f14" fmla="val 203"/>
                <a:gd name="f15" fmla="val 113"/>
                <a:gd name="f16" fmla="val 293"/>
                <a:gd name="f17" fmla="val 46"/>
                <a:gd name="f18" fmla="val 495"/>
                <a:gd name="f19" fmla="val 720"/>
                <a:gd name="f20" fmla="val 832"/>
                <a:gd name="f21" fmla="val 91"/>
                <a:gd name="f22" fmla="val 945"/>
                <a:gd name="f23" fmla="val 1057"/>
                <a:gd name="f24" fmla="val 518"/>
                <a:gd name="f25" fmla="val 1349"/>
                <a:gd name="f26" fmla="val 833"/>
                <a:gd name="f27" fmla="val 1619"/>
                <a:gd name="f28" fmla="val 1529"/>
                <a:gd name="f29" fmla="val 2159"/>
                <a:gd name="f30" fmla="val 2226"/>
                <a:gd name="f31" fmla="val 2653"/>
                <a:gd name="f32" fmla="val 2946"/>
                <a:gd name="f33" fmla="val 3125"/>
                <a:gd name="f34" fmla="val 3710"/>
                <a:gd name="f35" fmla="val 3575"/>
                <a:gd name="f36" fmla="val 4452"/>
                <a:gd name="f37" fmla="val 3979"/>
                <a:gd name="f38" fmla="val 5980"/>
                <a:gd name="f39" fmla="val 4811"/>
                <a:gd name="f40" fmla="val 6115"/>
                <a:gd name="f41" fmla="val 4856"/>
                <a:gd name="f42" fmla="val 6250"/>
                <a:gd name="f43" fmla="val 6362"/>
                <a:gd name="f44" fmla="val 6475"/>
                <a:gd name="f45" fmla="val 6587"/>
                <a:gd name="f46" fmla="val 6677"/>
                <a:gd name="f47" fmla="val 4744"/>
                <a:gd name="f48" fmla="val 6767"/>
                <a:gd name="f49" fmla="val 4654"/>
                <a:gd name="f50" fmla="val 6834"/>
                <a:gd name="f51" fmla="val 4564"/>
                <a:gd name="f52" fmla="val 6879"/>
                <a:gd name="f53" fmla="val 6902"/>
                <a:gd name="f54" fmla="val 4339"/>
                <a:gd name="f55" fmla="val 6924"/>
                <a:gd name="f56" fmla="val 4227"/>
                <a:gd name="f57" fmla="val 4114"/>
                <a:gd name="f58" fmla="val 4002"/>
                <a:gd name="f59" fmla="val 6812"/>
                <a:gd name="f60" fmla="val 3912"/>
                <a:gd name="f61" fmla="val 6722"/>
                <a:gd name="f62" fmla="val 3822"/>
                <a:gd name="f63" fmla="val 6610"/>
                <a:gd name="f64" fmla="val 3732"/>
                <a:gd name="f65" fmla="val 5149"/>
                <a:gd name="f66" fmla="val 2968"/>
                <a:gd name="f67" fmla="val 4429"/>
                <a:gd name="f68" fmla="val 2563"/>
                <a:gd name="f69" fmla="val 2136"/>
                <a:gd name="f70" fmla="val 3013"/>
                <a:gd name="f71" fmla="val 1709"/>
                <a:gd name="f72" fmla="val 2339"/>
                <a:gd name="f73" fmla="val 1237"/>
                <a:gd name="f74" fmla="val 1687"/>
                <a:gd name="f75" fmla="val 1372"/>
                <a:gd name="f76" fmla="val 450"/>
                <a:gd name="f77" fmla="*/ f0 1 6925"/>
                <a:gd name="f78" fmla="*/ f1 1 4879"/>
                <a:gd name="f79" fmla="+- f4 0 f2"/>
                <a:gd name="f80" fmla="+- f3 0 f2"/>
                <a:gd name="f81" fmla="*/ f80 1 6925"/>
                <a:gd name="f82" fmla="*/ f79 1 4879"/>
                <a:gd name="f83" fmla="*/ f2 1 f81"/>
                <a:gd name="f84" fmla="*/ f3 1 f81"/>
                <a:gd name="f85" fmla="*/ f2 1 f82"/>
                <a:gd name="f86" fmla="*/ f4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6925" h="4879">
                  <a:moveTo>
                    <a:pt x="f5" y="f6"/>
                  </a:moveTo>
                  <a:lnTo>
                    <a:pt x="f7" y="f8"/>
                  </a:lnTo>
                  <a:lnTo>
                    <a:pt x="f9" y="f10"/>
                  </a:lnTo>
                  <a:lnTo>
                    <a:pt x="f11" y="f12"/>
                  </a:lnTo>
                  <a:lnTo>
                    <a:pt x="f13" y="f14"/>
                  </a:lnTo>
                  <a:lnTo>
                    <a:pt x="f15" y="f16"/>
                  </a:lnTo>
                  <a:lnTo>
                    <a:pt x="f17" y="f9"/>
                  </a:lnTo>
                  <a:lnTo>
                    <a:pt x="f8" y="f18"/>
                  </a:lnTo>
                  <a:lnTo>
                    <a:pt x="f6" y="f5"/>
                  </a:lnTo>
                  <a:lnTo>
                    <a:pt x="f6" y="f19"/>
                  </a:lnTo>
                  <a:lnTo>
                    <a:pt x="f8" y="f20"/>
                  </a:lnTo>
                  <a:lnTo>
                    <a:pt x="f21"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47"/>
                  </a:lnTo>
                  <a:lnTo>
                    <a:pt x="f48" y="f49"/>
                  </a:lnTo>
                  <a:lnTo>
                    <a:pt x="f50" y="f51"/>
                  </a:lnTo>
                  <a:lnTo>
                    <a:pt x="f52" y="f36"/>
                  </a:lnTo>
                  <a:lnTo>
                    <a:pt x="f53" y="f54"/>
                  </a:lnTo>
                  <a:lnTo>
                    <a:pt x="f55" y="f56"/>
                  </a:lnTo>
                  <a:lnTo>
                    <a:pt x="f53" y="f57"/>
                  </a:lnTo>
                  <a:lnTo>
                    <a:pt x="f52" y="f58"/>
                  </a:lnTo>
                  <a:lnTo>
                    <a:pt x="f59" y="f60"/>
                  </a:lnTo>
                  <a:lnTo>
                    <a:pt x="f61" y="f62"/>
                  </a:lnTo>
                  <a:lnTo>
                    <a:pt x="f63" y="f64"/>
                  </a:lnTo>
                  <a:lnTo>
                    <a:pt x="f65" y="f66"/>
                  </a:lnTo>
                  <a:lnTo>
                    <a:pt x="f67" y="f68"/>
                  </a:lnTo>
                  <a:lnTo>
                    <a:pt x="f34" y="f69"/>
                  </a:lnTo>
                  <a:lnTo>
                    <a:pt x="f70" y="f71"/>
                  </a:lnTo>
                  <a:lnTo>
                    <a:pt x="f72" y="f73"/>
                  </a:lnTo>
                  <a:lnTo>
                    <a:pt x="f74" y="f19"/>
                  </a:lnTo>
                  <a:lnTo>
                    <a:pt x="f75" y="f76"/>
                  </a:lnTo>
                  <a:lnTo>
                    <a:pt x="f23" y="f13"/>
                  </a:lnTo>
                  <a:lnTo>
                    <a:pt x="f22" y="f21"/>
                  </a:lnTo>
                  <a:lnTo>
                    <a:pt x="f26" y="f8"/>
                  </a:lnTo>
                  <a:lnTo>
                    <a:pt x="f19"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9" name="Google Shape;105;p15">
              <a:extLst>
                <a:ext uri="{FF2B5EF4-FFF2-40B4-BE49-F238E27FC236}">
                  <a16:creationId xmlns:a16="http://schemas.microsoft.com/office/drawing/2014/main" id="{9C45D4C1-0042-FCCF-BF25-D52831CB38BD}"/>
                </a:ext>
              </a:extLst>
            </p:cNvPr>
            <p:cNvSpPr/>
            <p:nvPr/>
          </p:nvSpPr>
          <p:spPr>
            <a:xfrm>
              <a:off x="5527209" y="1781360"/>
              <a:ext cx="90214" cy="98252"/>
            </a:xfrm>
            <a:custGeom>
              <a:avLst/>
              <a:gdLst>
                <a:gd name="f0" fmla="val w"/>
                <a:gd name="f1" fmla="val h"/>
                <a:gd name="f2" fmla="val 0"/>
                <a:gd name="f3" fmla="val 4789"/>
                <a:gd name="f4" fmla="val 5216"/>
                <a:gd name="f5" fmla="val 4137"/>
                <a:gd name="f6" fmla="val 1"/>
                <a:gd name="f7" fmla="val 4002"/>
                <a:gd name="f8" fmla="val 46"/>
                <a:gd name="f9" fmla="val 3890"/>
                <a:gd name="f10" fmla="val 113"/>
                <a:gd name="f11" fmla="val 3598"/>
                <a:gd name="f12" fmla="val 316"/>
                <a:gd name="f13" fmla="val 3328"/>
                <a:gd name="f14" fmla="val 518"/>
                <a:gd name="f15" fmla="val 2811"/>
                <a:gd name="f16" fmla="val 990"/>
                <a:gd name="f17" fmla="val 2339"/>
                <a:gd name="f18" fmla="val 1462"/>
                <a:gd name="f19" fmla="val 1867"/>
                <a:gd name="f20" fmla="val 1979"/>
                <a:gd name="f21" fmla="val 1440"/>
                <a:gd name="f22" fmla="val 2496"/>
                <a:gd name="f23" fmla="val 1012"/>
                <a:gd name="f24" fmla="val 3035"/>
                <a:gd name="f25" fmla="val 158"/>
                <a:gd name="f26" fmla="val 4114"/>
                <a:gd name="f27" fmla="val 68"/>
                <a:gd name="f28" fmla="val 4249"/>
                <a:gd name="f29" fmla="val 23"/>
                <a:gd name="f30" fmla="val 4362"/>
                <a:gd name="f31" fmla="val 4497"/>
                <a:gd name="f32" fmla="val 4609"/>
                <a:gd name="f33" fmla="val 4721"/>
                <a:gd name="f34" fmla="val 4834"/>
                <a:gd name="f35" fmla="val 136"/>
                <a:gd name="f36" fmla="val 4946"/>
                <a:gd name="f37" fmla="val 226"/>
                <a:gd name="f38" fmla="val 5036"/>
                <a:gd name="f39" fmla="val 293"/>
                <a:gd name="f40" fmla="val 5104"/>
                <a:gd name="f41" fmla="val 406"/>
                <a:gd name="f42" fmla="val 5149"/>
                <a:gd name="f43" fmla="val 495"/>
                <a:gd name="f44" fmla="val 5193"/>
                <a:gd name="f45" fmla="val 608"/>
                <a:gd name="f46" fmla="val 720"/>
                <a:gd name="f47" fmla="val 833"/>
                <a:gd name="f48" fmla="val 5171"/>
                <a:gd name="f49" fmla="val 923"/>
                <a:gd name="f50" fmla="val 1035"/>
                <a:gd name="f51" fmla="val 4991"/>
                <a:gd name="f52" fmla="val 1822"/>
                <a:gd name="f53" fmla="val 3980"/>
                <a:gd name="f54" fmla="val 2226"/>
                <a:gd name="f55" fmla="val 3463"/>
                <a:gd name="f56" fmla="val 2631"/>
                <a:gd name="f57" fmla="val 2968"/>
                <a:gd name="f58" fmla="val 3058"/>
                <a:gd name="f59" fmla="val 2474"/>
                <a:gd name="f60" fmla="val 3508"/>
                <a:gd name="f61" fmla="val 2001"/>
                <a:gd name="f62" fmla="val 1574"/>
                <a:gd name="f63" fmla="val 1372"/>
                <a:gd name="f64" fmla="val 4519"/>
                <a:gd name="f65" fmla="val 1170"/>
                <a:gd name="f66" fmla="val 1080"/>
                <a:gd name="f67" fmla="val 4699"/>
                <a:gd name="f68" fmla="val 4744"/>
                <a:gd name="f69" fmla="val 878"/>
                <a:gd name="f70" fmla="val 4766"/>
                <a:gd name="f71" fmla="val 743"/>
                <a:gd name="f72" fmla="val 630"/>
                <a:gd name="f73" fmla="val 405"/>
                <a:gd name="f74" fmla="val 4677"/>
                <a:gd name="f75" fmla="val 203"/>
                <a:gd name="f76" fmla="val 4542"/>
                <a:gd name="f77" fmla="val 4452"/>
                <a:gd name="f78" fmla="val 4339"/>
                <a:gd name="f79" fmla="*/ f0 1 4789"/>
                <a:gd name="f80" fmla="*/ f1 1 5216"/>
                <a:gd name="f81" fmla="+- f4 0 f2"/>
                <a:gd name="f82" fmla="+- f3 0 f2"/>
                <a:gd name="f83" fmla="*/ f82 1 4789"/>
                <a:gd name="f84" fmla="*/ f81 1 5216"/>
                <a:gd name="f85" fmla="*/ f2 1 f83"/>
                <a:gd name="f86" fmla="*/ f3 1 f83"/>
                <a:gd name="f87" fmla="*/ f2 1 f84"/>
                <a:gd name="f88" fmla="*/ f4 1 f84"/>
                <a:gd name="f89" fmla="*/ f85 f79 1"/>
                <a:gd name="f90" fmla="*/ f86 f79 1"/>
                <a:gd name="f91" fmla="*/ f88 f80 1"/>
                <a:gd name="f92" fmla="*/ f87 f80 1"/>
              </a:gdLst>
              <a:ahLst/>
              <a:cxnLst>
                <a:cxn ang="3cd4">
                  <a:pos x="hc" y="t"/>
                </a:cxn>
                <a:cxn ang="0">
                  <a:pos x="r" y="vc"/>
                </a:cxn>
                <a:cxn ang="cd4">
                  <a:pos x="hc" y="b"/>
                </a:cxn>
                <a:cxn ang="cd2">
                  <a:pos x="l" y="vc"/>
                </a:cxn>
              </a:cxnLst>
              <a:rect l="f89" t="f92" r="f90" b="f91"/>
              <a:pathLst>
                <a:path w="4789" h="52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6" y="f31"/>
                  </a:lnTo>
                  <a:lnTo>
                    <a:pt x="f6" y="f32"/>
                  </a:lnTo>
                  <a:lnTo>
                    <a:pt x="f29" y="f33"/>
                  </a:lnTo>
                  <a:lnTo>
                    <a:pt x="f27" y="f34"/>
                  </a:lnTo>
                  <a:lnTo>
                    <a:pt x="f35" y="f36"/>
                  </a:lnTo>
                  <a:lnTo>
                    <a:pt x="f37" y="f38"/>
                  </a:lnTo>
                  <a:lnTo>
                    <a:pt x="f39" y="f40"/>
                  </a:lnTo>
                  <a:lnTo>
                    <a:pt x="f41" y="f42"/>
                  </a:lnTo>
                  <a:lnTo>
                    <a:pt x="f43" y="f44"/>
                  </a:lnTo>
                  <a:lnTo>
                    <a:pt x="f45" y="f4"/>
                  </a:lnTo>
                  <a:lnTo>
                    <a:pt x="f46" y="f44"/>
                  </a:lnTo>
                  <a:lnTo>
                    <a:pt x="f47" y="f48"/>
                  </a:lnTo>
                  <a:lnTo>
                    <a:pt x="f49" y="f40"/>
                  </a:lnTo>
                  <a:lnTo>
                    <a:pt x="f50" y="f51"/>
                  </a:lnTo>
                  <a:lnTo>
                    <a:pt x="f52" y="f53"/>
                  </a:lnTo>
                  <a:lnTo>
                    <a:pt x="f54" y="f55"/>
                  </a:lnTo>
                  <a:lnTo>
                    <a:pt x="f56" y="f57"/>
                  </a:lnTo>
                  <a:lnTo>
                    <a:pt x="f58" y="f59"/>
                  </a:lnTo>
                  <a:lnTo>
                    <a:pt x="f60" y="f61"/>
                  </a:lnTo>
                  <a:lnTo>
                    <a:pt x="f7" y="f62"/>
                  </a:lnTo>
                  <a:lnTo>
                    <a:pt x="f28" y="f63"/>
                  </a:lnTo>
                  <a:lnTo>
                    <a:pt x="f64" y="f65"/>
                  </a:lnTo>
                  <a:lnTo>
                    <a:pt x="f32" y="f66"/>
                  </a:lnTo>
                  <a:lnTo>
                    <a:pt x="f67" y="f16"/>
                  </a:lnTo>
                  <a:lnTo>
                    <a:pt x="f68" y="f69"/>
                  </a:lnTo>
                  <a:lnTo>
                    <a:pt x="f70" y="f71"/>
                  </a:lnTo>
                  <a:lnTo>
                    <a:pt x="f3" y="f72"/>
                  </a:lnTo>
                  <a:lnTo>
                    <a:pt x="f70" y="f14"/>
                  </a:lnTo>
                  <a:lnTo>
                    <a:pt x="f68" y="f73"/>
                  </a:lnTo>
                  <a:lnTo>
                    <a:pt x="f74" y="f39"/>
                  </a:lnTo>
                  <a:lnTo>
                    <a:pt x="f32" y="f75"/>
                  </a:lnTo>
                  <a:lnTo>
                    <a:pt x="f76" y="f10"/>
                  </a:lnTo>
                  <a:lnTo>
                    <a:pt x="f77" y="f27"/>
                  </a:lnTo>
                  <a:lnTo>
                    <a:pt x="f78" y="f29"/>
                  </a:lnTo>
                  <a:lnTo>
                    <a:pt x="f28"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0" name="Google Shape;106;p15">
              <a:extLst>
                <a:ext uri="{FF2B5EF4-FFF2-40B4-BE49-F238E27FC236}">
                  <a16:creationId xmlns:a16="http://schemas.microsoft.com/office/drawing/2014/main" id="{ACA3824D-B9F2-18E6-63AB-749AD1256B06}"/>
                </a:ext>
              </a:extLst>
            </p:cNvPr>
            <p:cNvSpPr/>
            <p:nvPr/>
          </p:nvSpPr>
          <p:spPr>
            <a:xfrm>
              <a:off x="5426424" y="2035436"/>
              <a:ext cx="140607" cy="75822"/>
            </a:xfrm>
            <a:custGeom>
              <a:avLst/>
              <a:gdLst>
                <a:gd name="f0" fmla="val w"/>
                <a:gd name="f1" fmla="val h"/>
                <a:gd name="f2" fmla="val 0"/>
                <a:gd name="f3" fmla="val 7464"/>
                <a:gd name="f4" fmla="val 4025"/>
                <a:gd name="f5" fmla="val 675"/>
                <a:gd name="f6" fmla="val 563"/>
                <a:gd name="f7" fmla="val 23"/>
                <a:gd name="f8" fmla="val 428"/>
                <a:gd name="f9" fmla="val 45"/>
                <a:gd name="f10" fmla="val 338"/>
                <a:gd name="f11" fmla="val 90"/>
                <a:gd name="f12" fmla="val 248"/>
                <a:gd name="f13" fmla="val 158"/>
                <a:gd name="f14" fmla="val 91"/>
                <a:gd name="f15" fmla="val 337"/>
                <a:gd name="f16" fmla="val 46"/>
                <a:gd name="f17" fmla="val 450"/>
                <a:gd name="f18" fmla="val 1"/>
                <a:gd name="f19" fmla="val 562"/>
                <a:gd name="f20" fmla="val 787"/>
                <a:gd name="f21" fmla="val 899"/>
                <a:gd name="f22" fmla="val 113"/>
                <a:gd name="f23" fmla="val 989"/>
                <a:gd name="f24" fmla="val 203"/>
                <a:gd name="f25" fmla="val 1079"/>
                <a:gd name="f26" fmla="val 316"/>
                <a:gd name="f27" fmla="val 1147"/>
                <a:gd name="f28" fmla="val 1551"/>
                <a:gd name="f29" fmla="val 2002"/>
                <a:gd name="f30" fmla="val 1933"/>
                <a:gd name="f31" fmla="val 3732"/>
                <a:gd name="f32" fmla="val 2675"/>
                <a:gd name="f33" fmla="val 4452"/>
                <a:gd name="f34" fmla="val 3035"/>
                <a:gd name="f35" fmla="val 5194"/>
                <a:gd name="f36" fmla="val 3395"/>
                <a:gd name="f37" fmla="val 5935"/>
                <a:gd name="f38" fmla="val 3709"/>
                <a:gd name="f39" fmla="val 6317"/>
                <a:gd name="f40" fmla="val 3867"/>
                <a:gd name="f41" fmla="val 6700"/>
                <a:gd name="f42" fmla="val 4002"/>
                <a:gd name="f43" fmla="val 6835"/>
                <a:gd name="f44" fmla="val 4024"/>
                <a:gd name="f45" fmla="val 6969"/>
                <a:gd name="f46" fmla="val 7082"/>
                <a:gd name="f47" fmla="val 7172"/>
                <a:gd name="f48" fmla="val 3957"/>
                <a:gd name="f49" fmla="val 7262"/>
                <a:gd name="f50" fmla="val 7329"/>
                <a:gd name="f51" fmla="val 3777"/>
                <a:gd name="f52" fmla="val 7396"/>
                <a:gd name="f53" fmla="val 3687"/>
                <a:gd name="f54" fmla="val 7441"/>
                <a:gd name="f55" fmla="val 3574"/>
                <a:gd name="f56" fmla="val 3462"/>
                <a:gd name="f57" fmla="val 3350"/>
                <a:gd name="f58" fmla="val 3237"/>
                <a:gd name="f59" fmla="val 3125"/>
                <a:gd name="f60" fmla="val 7352"/>
                <a:gd name="f61" fmla="val 3012"/>
                <a:gd name="f62" fmla="val 2945"/>
                <a:gd name="f63" fmla="val 7149"/>
                <a:gd name="f64" fmla="val 2855"/>
                <a:gd name="f65" fmla="val 7037"/>
                <a:gd name="f66" fmla="val 2810"/>
                <a:gd name="f67" fmla="val 6632"/>
                <a:gd name="f68" fmla="val 6250"/>
                <a:gd name="f69" fmla="val 2518"/>
                <a:gd name="f70" fmla="val 5463"/>
                <a:gd name="f71" fmla="val 2158"/>
                <a:gd name="f72" fmla="val 4699"/>
                <a:gd name="f73" fmla="val 1799"/>
                <a:gd name="f74" fmla="val 3935"/>
                <a:gd name="f75" fmla="val 1439"/>
                <a:gd name="f76" fmla="val 2429"/>
                <a:gd name="f77" fmla="val 1687"/>
                <a:gd name="f78" fmla="val 945"/>
                <a:gd name="f79" fmla="val 810"/>
                <a:gd name="f80" fmla="*/ f0 1 7464"/>
                <a:gd name="f81" fmla="*/ f1 1 4025"/>
                <a:gd name="f82" fmla="+- f4 0 f2"/>
                <a:gd name="f83" fmla="+- f3 0 f2"/>
                <a:gd name="f84" fmla="*/ f83 1 7464"/>
                <a:gd name="f85" fmla="*/ f82 1 4025"/>
                <a:gd name="f86" fmla="*/ f2 1 f84"/>
                <a:gd name="f87" fmla="*/ f3 1 f84"/>
                <a:gd name="f88" fmla="*/ f2 1 f85"/>
                <a:gd name="f89" fmla="*/ f4 1 f85"/>
                <a:gd name="f90" fmla="*/ f86 f80 1"/>
                <a:gd name="f91" fmla="*/ f87 f80 1"/>
                <a:gd name="f92" fmla="*/ f89 f81 1"/>
                <a:gd name="f93" fmla="*/ f88 f81 1"/>
              </a:gdLst>
              <a:ahLst/>
              <a:cxnLst>
                <a:cxn ang="3cd4">
                  <a:pos x="hc" y="t"/>
                </a:cxn>
                <a:cxn ang="0">
                  <a:pos x="r" y="vc"/>
                </a:cxn>
                <a:cxn ang="cd4">
                  <a:pos x="hc" y="b"/>
                </a:cxn>
                <a:cxn ang="cd2">
                  <a:pos x="l" y="vc"/>
                </a:cxn>
              </a:cxnLst>
              <a:rect l="f90" t="f93" r="f91" b="f92"/>
              <a:pathLst>
                <a:path w="7464" h="4025">
                  <a:moveTo>
                    <a:pt x="f5" y="f2"/>
                  </a:moveTo>
                  <a:lnTo>
                    <a:pt x="f6" y="f7"/>
                  </a:lnTo>
                  <a:lnTo>
                    <a:pt x="f8" y="f9"/>
                  </a:lnTo>
                  <a:lnTo>
                    <a:pt x="f10" y="f11"/>
                  </a:lnTo>
                  <a:lnTo>
                    <a:pt x="f12" y="f13"/>
                  </a:lnTo>
                  <a:lnTo>
                    <a:pt x="f13" y="f12"/>
                  </a:lnTo>
                  <a:lnTo>
                    <a:pt x="f14" y="f15"/>
                  </a:lnTo>
                  <a:lnTo>
                    <a:pt x="f16" y="f17"/>
                  </a:lnTo>
                  <a:lnTo>
                    <a:pt x="f18" y="f19"/>
                  </a:lnTo>
                  <a:lnTo>
                    <a:pt x="f18" y="f5"/>
                  </a:lnTo>
                  <a:lnTo>
                    <a:pt x="f18" y="f20"/>
                  </a:lnTo>
                  <a:lnTo>
                    <a:pt x="f16" y="f21"/>
                  </a:lnTo>
                  <a:lnTo>
                    <a:pt x="f22" y="f23"/>
                  </a:lnTo>
                  <a:lnTo>
                    <a:pt x="f24" y="f25"/>
                  </a:lnTo>
                  <a:lnTo>
                    <a:pt x="f26" y="f27"/>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40"/>
                  </a:lnTo>
                  <a:lnTo>
                    <a:pt x="f50" y="f51"/>
                  </a:lnTo>
                  <a:lnTo>
                    <a:pt x="f52" y="f53"/>
                  </a:lnTo>
                  <a:lnTo>
                    <a:pt x="f54" y="f55"/>
                  </a:lnTo>
                  <a:lnTo>
                    <a:pt x="f3" y="f56"/>
                  </a:lnTo>
                  <a:lnTo>
                    <a:pt x="f3" y="f57"/>
                  </a:lnTo>
                  <a:lnTo>
                    <a:pt x="f54" y="f58"/>
                  </a:lnTo>
                  <a:lnTo>
                    <a:pt x="f52" y="f59"/>
                  </a:lnTo>
                  <a:lnTo>
                    <a:pt x="f60" y="f61"/>
                  </a:lnTo>
                  <a:lnTo>
                    <a:pt x="f49" y="f62"/>
                  </a:lnTo>
                  <a:lnTo>
                    <a:pt x="f63" y="f64"/>
                  </a:lnTo>
                  <a:lnTo>
                    <a:pt x="f65" y="f66"/>
                  </a:lnTo>
                  <a:lnTo>
                    <a:pt x="f67" y="f32"/>
                  </a:lnTo>
                  <a:lnTo>
                    <a:pt x="f68" y="f69"/>
                  </a:lnTo>
                  <a:lnTo>
                    <a:pt x="f70" y="f71"/>
                  </a:lnTo>
                  <a:lnTo>
                    <a:pt x="f72" y="f73"/>
                  </a:lnTo>
                  <a:lnTo>
                    <a:pt x="f74" y="f75"/>
                  </a:lnTo>
                  <a:lnTo>
                    <a:pt x="f76" y="f20"/>
                  </a:lnTo>
                  <a:lnTo>
                    <a:pt x="f77" y="f17"/>
                  </a:lnTo>
                  <a:lnTo>
                    <a:pt x="f78" y="f11"/>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1" name="Google Shape;107;p15">
              <a:extLst>
                <a:ext uri="{FF2B5EF4-FFF2-40B4-BE49-F238E27FC236}">
                  <a16:creationId xmlns:a16="http://schemas.microsoft.com/office/drawing/2014/main" id="{0704EAB9-7C25-32F1-F666-33E6276612C8}"/>
                </a:ext>
              </a:extLst>
            </p:cNvPr>
            <p:cNvSpPr/>
            <p:nvPr/>
          </p:nvSpPr>
          <p:spPr>
            <a:xfrm>
              <a:off x="5603443" y="2026548"/>
              <a:ext cx="110541" cy="90626"/>
            </a:xfrm>
            <a:custGeom>
              <a:avLst/>
              <a:gdLst>
                <a:gd name="f0" fmla="val 180"/>
                <a:gd name="f1" fmla="val w"/>
                <a:gd name="f2" fmla="val h"/>
                <a:gd name="f3" fmla="val 0"/>
                <a:gd name="f4" fmla="val 5868"/>
                <a:gd name="f5" fmla="val 4811"/>
                <a:gd name="f6" fmla="val 5193"/>
                <a:gd name="f7" fmla="val 5080"/>
                <a:gd name="f8" fmla="val 23"/>
                <a:gd name="f9" fmla="val 4946"/>
                <a:gd name="f10" fmla="val 90"/>
                <a:gd name="f11" fmla="val 4294"/>
                <a:gd name="f12" fmla="val 495"/>
                <a:gd name="f13" fmla="val 3664"/>
                <a:gd name="f14" fmla="val 899"/>
                <a:gd name="f15" fmla="val 3057"/>
                <a:gd name="f16" fmla="val 1326"/>
                <a:gd name="f17" fmla="val 2450"/>
                <a:gd name="f18" fmla="val 1776"/>
                <a:gd name="f19" fmla="val 1843"/>
                <a:gd name="f20" fmla="val 2226"/>
                <a:gd name="f21" fmla="val 1281"/>
                <a:gd name="f22" fmla="val 2720"/>
                <a:gd name="f23" fmla="val 719"/>
                <a:gd name="f24" fmla="val 3215"/>
                <a:gd name="f25" fmla="val 3754"/>
                <a:gd name="f26" fmla="val 3844"/>
                <a:gd name="f27" fmla="val 3979"/>
                <a:gd name="f28" fmla="val 4091"/>
                <a:gd name="f29" fmla="val 4204"/>
                <a:gd name="f30" fmla="val 4316"/>
                <a:gd name="f31" fmla="val 68"/>
                <a:gd name="f32" fmla="val 4429"/>
                <a:gd name="f33" fmla="val 113"/>
                <a:gd name="f34" fmla="val 4519"/>
                <a:gd name="f35" fmla="val 202"/>
                <a:gd name="f36" fmla="val 4608"/>
                <a:gd name="f37" fmla="val 270"/>
                <a:gd name="f38" fmla="val 4676"/>
                <a:gd name="f39" fmla="val 382"/>
                <a:gd name="f40" fmla="val 4743"/>
                <a:gd name="f41" fmla="val 4788"/>
                <a:gd name="f42" fmla="val 607"/>
                <a:gd name="f43" fmla="val 832"/>
                <a:gd name="f44" fmla="val 4766"/>
                <a:gd name="f45" fmla="val 944"/>
                <a:gd name="f46" fmla="val 4721"/>
                <a:gd name="f47" fmla="val 1057"/>
                <a:gd name="f48" fmla="val 4631"/>
                <a:gd name="f49" fmla="val 1574"/>
                <a:gd name="f50" fmla="val 4114"/>
                <a:gd name="f51" fmla="val 2091"/>
                <a:gd name="f52" fmla="val 3642"/>
                <a:gd name="f53" fmla="val 2653"/>
                <a:gd name="f54" fmla="val 3192"/>
                <a:gd name="f55" fmla="val 2743"/>
                <a:gd name="f56" fmla="val 3777"/>
                <a:gd name="f57" fmla="val 2316"/>
                <a:gd name="f58" fmla="val 4361"/>
                <a:gd name="f59" fmla="val 1911"/>
                <a:gd name="f60" fmla="val 4968"/>
                <a:gd name="f61" fmla="val 1529"/>
                <a:gd name="f62" fmla="val 5575"/>
                <a:gd name="f63" fmla="val 1169"/>
                <a:gd name="f64" fmla="val 5687"/>
                <a:gd name="f65" fmla="val 1079"/>
                <a:gd name="f66" fmla="val 5777"/>
                <a:gd name="f67" fmla="val 989"/>
                <a:gd name="f68" fmla="val 5822"/>
                <a:gd name="f69" fmla="val 877"/>
                <a:gd name="f70" fmla="val 5867"/>
                <a:gd name="f71" fmla="val 764"/>
                <a:gd name="f72" fmla="val 652"/>
                <a:gd name="f73" fmla="val 5845"/>
                <a:gd name="f74" fmla="val 540"/>
                <a:gd name="f75" fmla="val 427"/>
                <a:gd name="f76" fmla="val 315"/>
                <a:gd name="f77" fmla="val 5710"/>
                <a:gd name="f78" fmla="val 225"/>
                <a:gd name="f79" fmla="val 5620"/>
                <a:gd name="f80" fmla="val 135"/>
                <a:gd name="f81" fmla="val 5530"/>
                <a:gd name="f82" fmla="val 5418"/>
                <a:gd name="f83" fmla="val 5305"/>
                <a:gd name="f84" fmla="*/ f1 1 5868"/>
                <a:gd name="f85" fmla="*/ f2 1 4811"/>
                <a:gd name="f86" fmla="+- f5 0 f3"/>
                <a:gd name="f87" fmla="+- f4 0 f3"/>
                <a:gd name="f88" fmla="*/ f87 1 5868"/>
                <a:gd name="f89" fmla="*/ f86 1 4811"/>
                <a:gd name="f90" fmla="*/ f3 1 f88"/>
                <a:gd name="f91" fmla="*/ f4 1 f88"/>
                <a:gd name="f92" fmla="*/ f3 1 f89"/>
                <a:gd name="f93" fmla="*/ f5 1 f89"/>
                <a:gd name="f94" fmla="*/ f90 f84 1"/>
                <a:gd name="f95" fmla="*/ f91 f84 1"/>
                <a:gd name="f96" fmla="*/ f93 f85 1"/>
                <a:gd name="f97" fmla="*/ f92 f85 1"/>
              </a:gdLst>
              <a:ahLst/>
              <a:cxnLst>
                <a:cxn ang="3cd4">
                  <a:pos x="hc" y="t"/>
                </a:cxn>
                <a:cxn ang="0">
                  <a:pos x="r" y="vc"/>
                </a:cxn>
                <a:cxn ang="cd4">
                  <a:pos x="hc" y="b"/>
                </a:cxn>
                <a:cxn ang="cd2">
                  <a:pos x="l" y="vc"/>
                </a:cxn>
              </a:cxnLst>
              <a:rect l="f94" t="f97" r="f95" b="f96"/>
              <a:pathLst>
                <a:path w="5868" h="4811">
                  <a:moveTo>
                    <a:pt x="f6" y="f3"/>
                  </a:moveTo>
                  <a:lnTo>
                    <a:pt x="f7" y="f8"/>
                  </a:lnTo>
                  <a:lnTo>
                    <a:pt x="f9" y="f10"/>
                  </a:lnTo>
                  <a:lnTo>
                    <a:pt x="f11" y="f12"/>
                  </a:lnTo>
                  <a:lnTo>
                    <a:pt x="f13" y="f14"/>
                  </a:lnTo>
                  <a:lnTo>
                    <a:pt x="f15" y="f16"/>
                  </a:lnTo>
                  <a:lnTo>
                    <a:pt x="f17" y="f18"/>
                  </a:lnTo>
                  <a:lnTo>
                    <a:pt x="f19" y="f20"/>
                  </a:lnTo>
                  <a:lnTo>
                    <a:pt x="f21" y="f22"/>
                  </a:lnTo>
                  <a:lnTo>
                    <a:pt x="f23" y="f24"/>
                  </a:lnTo>
                  <a:lnTo>
                    <a:pt x="f0" y="f25"/>
                  </a:lnTo>
                  <a:lnTo>
                    <a:pt x="f10" y="f26"/>
                  </a:lnTo>
                  <a:lnTo>
                    <a:pt x="f8" y="f27"/>
                  </a:lnTo>
                  <a:lnTo>
                    <a:pt x="f3" y="f28"/>
                  </a:lnTo>
                  <a:lnTo>
                    <a:pt x="f3" y="f29"/>
                  </a:lnTo>
                  <a:lnTo>
                    <a:pt x="f8" y="f30"/>
                  </a:lnTo>
                  <a:lnTo>
                    <a:pt x="f31" y="f32"/>
                  </a:lnTo>
                  <a:lnTo>
                    <a:pt x="f33" y="f34"/>
                  </a:lnTo>
                  <a:lnTo>
                    <a:pt x="f35" y="f36"/>
                  </a:lnTo>
                  <a:lnTo>
                    <a:pt x="f37" y="f38"/>
                  </a:lnTo>
                  <a:lnTo>
                    <a:pt x="f39" y="f40"/>
                  </a:lnTo>
                  <a:lnTo>
                    <a:pt x="f12" y="f41"/>
                  </a:lnTo>
                  <a:lnTo>
                    <a:pt x="f42" y="f5"/>
                  </a:lnTo>
                  <a:lnTo>
                    <a:pt x="f23" y="f41"/>
                  </a:lnTo>
                  <a:lnTo>
                    <a:pt x="f43" y="f44"/>
                  </a:lnTo>
                  <a:lnTo>
                    <a:pt x="f45" y="f46"/>
                  </a:lnTo>
                  <a:lnTo>
                    <a:pt x="f47" y="f48"/>
                  </a:lnTo>
                  <a:lnTo>
                    <a:pt x="f49" y="f50"/>
                  </a:lnTo>
                  <a:lnTo>
                    <a:pt x="f51" y="f52"/>
                  </a:lnTo>
                  <a:lnTo>
                    <a:pt x="f53" y="f54"/>
                  </a:lnTo>
                  <a:lnTo>
                    <a:pt x="f54" y="f55"/>
                  </a:lnTo>
                  <a:lnTo>
                    <a:pt x="f56" y="f57"/>
                  </a:lnTo>
                  <a:lnTo>
                    <a:pt x="f58" y="f59"/>
                  </a:lnTo>
                  <a:lnTo>
                    <a:pt x="f60" y="f61"/>
                  </a:lnTo>
                  <a:lnTo>
                    <a:pt x="f62" y="f63"/>
                  </a:lnTo>
                  <a:lnTo>
                    <a:pt x="f64" y="f65"/>
                  </a:lnTo>
                  <a:lnTo>
                    <a:pt x="f66" y="f67"/>
                  </a:lnTo>
                  <a:lnTo>
                    <a:pt x="f68" y="f69"/>
                  </a:lnTo>
                  <a:lnTo>
                    <a:pt x="f70" y="f71"/>
                  </a:lnTo>
                  <a:lnTo>
                    <a:pt x="f70" y="f72"/>
                  </a:lnTo>
                  <a:lnTo>
                    <a:pt x="f73" y="f74"/>
                  </a:lnTo>
                  <a:lnTo>
                    <a:pt x="f68" y="f75"/>
                  </a:lnTo>
                  <a:lnTo>
                    <a:pt x="f66" y="f76"/>
                  </a:lnTo>
                  <a:lnTo>
                    <a:pt x="f77" y="f78"/>
                  </a:lnTo>
                  <a:lnTo>
                    <a:pt x="f79" y="f80"/>
                  </a:lnTo>
                  <a:lnTo>
                    <a:pt x="f81" y="f31"/>
                  </a:lnTo>
                  <a:lnTo>
                    <a:pt x="f82" y="f8"/>
                  </a:lnTo>
                  <a:lnTo>
                    <a:pt x="f83"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2" name="Google Shape;108;p15">
              <a:extLst>
                <a:ext uri="{FF2B5EF4-FFF2-40B4-BE49-F238E27FC236}">
                  <a16:creationId xmlns:a16="http://schemas.microsoft.com/office/drawing/2014/main" id="{0810102A-8287-61BA-76D5-912A4EA6263C}"/>
                </a:ext>
              </a:extLst>
            </p:cNvPr>
            <p:cNvSpPr/>
            <p:nvPr/>
          </p:nvSpPr>
          <p:spPr>
            <a:xfrm>
              <a:off x="5459882" y="2245044"/>
              <a:ext cx="79625" cy="127055"/>
            </a:xfrm>
            <a:custGeom>
              <a:avLst/>
              <a:gdLst>
                <a:gd name="f0" fmla="val w"/>
                <a:gd name="f1" fmla="val h"/>
                <a:gd name="f2" fmla="val 0"/>
                <a:gd name="f3" fmla="val 4227"/>
                <a:gd name="f4" fmla="val 6745"/>
                <a:gd name="f5" fmla="val 675"/>
                <a:gd name="f6" fmla="val 563"/>
                <a:gd name="f7" fmla="val 23"/>
                <a:gd name="f8" fmla="val 450"/>
                <a:gd name="f9" fmla="val 45"/>
                <a:gd name="f10" fmla="val 338"/>
                <a:gd name="f11" fmla="val 90"/>
                <a:gd name="f12" fmla="val 248"/>
                <a:gd name="f13" fmla="val 158"/>
                <a:gd name="f14" fmla="val 91"/>
                <a:gd name="f15" fmla="val 46"/>
                <a:gd name="f16" fmla="val 1"/>
                <a:gd name="f17" fmla="val 562"/>
                <a:gd name="f18" fmla="val 810"/>
                <a:gd name="f19" fmla="val 68"/>
                <a:gd name="f20" fmla="val 945"/>
                <a:gd name="f21" fmla="val 743"/>
                <a:gd name="f22" fmla="val 2361"/>
                <a:gd name="f23" fmla="val 1080"/>
                <a:gd name="f24" fmla="val 3080"/>
                <a:gd name="f25" fmla="val 1439"/>
                <a:gd name="f26" fmla="val 3777"/>
                <a:gd name="f27" fmla="val 1822"/>
                <a:gd name="f28" fmla="val 4451"/>
                <a:gd name="f29" fmla="val 2204"/>
                <a:gd name="f30" fmla="val 5148"/>
                <a:gd name="f31" fmla="val 2631"/>
                <a:gd name="f32" fmla="val 5800"/>
                <a:gd name="f33" fmla="val 3058"/>
                <a:gd name="f34" fmla="val 6474"/>
                <a:gd name="f35" fmla="val 3148"/>
                <a:gd name="f36" fmla="val 6564"/>
                <a:gd name="f37" fmla="val 3260"/>
                <a:gd name="f38" fmla="val 6654"/>
                <a:gd name="f39" fmla="val 3373"/>
                <a:gd name="f40" fmla="val 6699"/>
                <a:gd name="f41" fmla="val 3485"/>
                <a:gd name="f42" fmla="val 6744"/>
                <a:gd name="f43" fmla="val 3597"/>
                <a:gd name="f44" fmla="val 3710"/>
                <a:gd name="f45" fmla="val 6722"/>
                <a:gd name="f46" fmla="val 3822"/>
                <a:gd name="f47" fmla="val 3935"/>
                <a:gd name="f48" fmla="val 4024"/>
                <a:gd name="f49" fmla="val 6587"/>
                <a:gd name="f50" fmla="val 4114"/>
                <a:gd name="f51" fmla="val 6497"/>
                <a:gd name="f52" fmla="val 4182"/>
                <a:gd name="f53" fmla="val 6407"/>
                <a:gd name="f54" fmla="val 4204"/>
                <a:gd name="f55" fmla="val 6317"/>
                <a:gd name="f56" fmla="val 6205"/>
                <a:gd name="f57" fmla="val 6092"/>
                <a:gd name="f58" fmla="val 5957"/>
                <a:gd name="f59" fmla="val 4137"/>
                <a:gd name="f60" fmla="val 5845"/>
                <a:gd name="f61" fmla="val 3687"/>
                <a:gd name="f62" fmla="val 5193"/>
                <a:gd name="f63" fmla="val 3283"/>
                <a:gd name="f64" fmla="val 4519"/>
                <a:gd name="f65" fmla="val 2901"/>
                <a:gd name="f66" fmla="val 3844"/>
                <a:gd name="f67" fmla="val 2518"/>
                <a:gd name="f68" fmla="val 3147"/>
                <a:gd name="f69" fmla="val 2159"/>
                <a:gd name="f70" fmla="val 2451"/>
                <a:gd name="f71" fmla="val 1731"/>
                <a:gd name="f72" fmla="val 1125"/>
                <a:gd name="f73" fmla="val 315"/>
                <a:gd name="f74" fmla="val 1057"/>
                <a:gd name="f75" fmla="val 203"/>
                <a:gd name="f76" fmla="val 967"/>
                <a:gd name="f77" fmla="val 113"/>
                <a:gd name="f78" fmla="val 877"/>
                <a:gd name="f79" fmla="val 788"/>
                <a:gd name="f80" fmla="*/ f0 1 4227"/>
                <a:gd name="f81" fmla="*/ f1 1 6745"/>
                <a:gd name="f82" fmla="+- f4 0 f2"/>
                <a:gd name="f83" fmla="+- f3 0 f2"/>
                <a:gd name="f84" fmla="*/ f83 1 4227"/>
                <a:gd name="f85" fmla="*/ f82 1 6745"/>
                <a:gd name="f86" fmla="*/ f2 1 f84"/>
                <a:gd name="f87" fmla="*/ f3 1 f84"/>
                <a:gd name="f88" fmla="*/ f2 1 f85"/>
                <a:gd name="f89" fmla="*/ f4 1 f85"/>
                <a:gd name="f90" fmla="*/ f86 f80 1"/>
                <a:gd name="f91" fmla="*/ f87 f80 1"/>
                <a:gd name="f92" fmla="*/ f89 f81 1"/>
                <a:gd name="f93" fmla="*/ f88 f81 1"/>
              </a:gdLst>
              <a:ahLst/>
              <a:cxnLst>
                <a:cxn ang="3cd4">
                  <a:pos x="hc" y="t"/>
                </a:cxn>
                <a:cxn ang="0">
                  <a:pos x="r" y="vc"/>
                </a:cxn>
                <a:cxn ang="cd4">
                  <a:pos x="hc" y="b"/>
                </a:cxn>
                <a:cxn ang="cd2">
                  <a:pos x="l" y="vc"/>
                </a:cxn>
              </a:cxnLst>
              <a:rect l="f90" t="f93" r="f91" b="f92"/>
              <a:pathLst>
                <a:path w="4227" h="6745">
                  <a:moveTo>
                    <a:pt x="f5" y="f2"/>
                  </a:moveTo>
                  <a:lnTo>
                    <a:pt x="f6" y="f7"/>
                  </a:lnTo>
                  <a:lnTo>
                    <a:pt x="f8" y="f9"/>
                  </a:lnTo>
                  <a:lnTo>
                    <a:pt x="f10" y="f11"/>
                  </a:lnTo>
                  <a:lnTo>
                    <a:pt x="f12" y="f13"/>
                  </a:lnTo>
                  <a:lnTo>
                    <a:pt x="f13" y="f12"/>
                  </a:lnTo>
                  <a:lnTo>
                    <a:pt x="f14" y="f10"/>
                  </a:lnTo>
                  <a:lnTo>
                    <a:pt x="f15" y="f8"/>
                  </a:lnTo>
                  <a:lnTo>
                    <a:pt x="f16" y="f17"/>
                  </a:lnTo>
                  <a:lnTo>
                    <a:pt x="f16" y="f5"/>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0"/>
                  </a:lnTo>
                  <a:lnTo>
                    <a:pt x="f47" y="f38"/>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27"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3" name="Google Shape;109;p15">
              <a:extLst>
                <a:ext uri="{FF2B5EF4-FFF2-40B4-BE49-F238E27FC236}">
                  <a16:creationId xmlns:a16="http://schemas.microsoft.com/office/drawing/2014/main" id="{DF183954-6A02-E45F-00B3-DD7FC37ED324}"/>
                </a:ext>
              </a:extLst>
            </p:cNvPr>
            <p:cNvSpPr/>
            <p:nvPr/>
          </p:nvSpPr>
          <p:spPr>
            <a:xfrm>
              <a:off x="5604284" y="2268754"/>
              <a:ext cx="127887" cy="63953"/>
            </a:xfrm>
            <a:custGeom>
              <a:avLst/>
              <a:gdLst>
                <a:gd name="f0" fmla="val 180"/>
                <a:gd name="f1" fmla="val w"/>
                <a:gd name="f2" fmla="val h"/>
                <a:gd name="f3" fmla="val 0"/>
                <a:gd name="f4" fmla="val 6789"/>
                <a:gd name="f5" fmla="val 3395"/>
                <a:gd name="f6" fmla="val 6159"/>
                <a:gd name="f7" fmla="val 6024"/>
                <a:gd name="f8" fmla="val 23"/>
                <a:gd name="f9" fmla="val 4541"/>
                <a:gd name="f10" fmla="val 450"/>
                <a:gd name="f11" fmla="val 3822"/>
                <a:gd name="f12" fmla="val 675"/>
                <a:gd name="f13" fmla="val 3102"/>
                <a:gd name="f14" fmla="val 944"/>
                <a:gd name="f15" fmla="val 2383"/>
                <a:gd name="f16" fmla="val 1214"/>
                <a:gd name="f17" fmla="val 1664"/>
                <a:gd name="f18" fmla="val 1529"/>
                <a:gd name="f19" fmla="val 989"/>
                <a:gd name="f20" fmla="val 1866"/>
                <a:gd name="f21" fmla="val 315"/>
                <a:gd name="f22" fmla="val 2248"/>
                <a:gd name="f23" fmla="val 202"/>
                <a:gd name="f24" fmla="val 2316"/>
                <a:gd name="f25" fmla="val 112"/>
                <a:gd name="f26" fmla="val 2428"/>
                <a:gd name="f27" fmla="val 45"/>
                <a:gd name="f28" fmla="val 2518"/>
                <a:gd name="f29" fmla="val 2630"/>
                <a:gd name="f30" fmla="val 2743"/>
                <a:gd name="f31" fmla="val 2878"/>
                <a:gd name="f32" fmla="val 2967"/>
                <a:gd name="f33" fmla="val 3080"/>
                <a:gd name="f34" fmla="val 3170"/>
                <a:gd name="f35" fmla="val 247"/>
                <a:gd name="f36" fmla="val 3260"/>
                <a:gd name="f37" fmla="val 337"/>
                <a:gd name="f38" fmla="val 3327"/>
                <a:gd name="f39" fmla="val 3372"/>
                <a:gd name="f40" fmla="val 562"/>
                <a:gd name="f41" fmla="val 674"/>
                <a:gd name="f42" fmla="val 809"/>
                <a:gd name="f43" fmla="val 3305"/>
                <a:gd name="f44" fmla="val 1574"/>
                <a:gd name="f45" fmla="val 2225"/>
                <a:gd name="f46" fmla="val 2900"/>
                <a:gd name="f47" fmla="val 2338"/>
                <a:gd name="f48" fmla="val 3574"/>
                <a:gd name="f49" fmla="val 2091"/>
                <a:gd name="f50" fmla="val 4271"/>
                <a:gd name="f51" fmla="val 1844"/>
                <a:gd name="f52" fmla="val 4945"/>
                <a:gd name="f53" fmla="val 1619"/>
                <a:gd name="f54" fmla="val 6362"/>
                <a:gd name="f55" fmla="val 6497"/>
                <a:gd name="f56" fmla="val 1147"/>
                <a:gd name="f57" fmla="val 6586"/>
                <a:gd name="f58" fmla="val 1079"/>
                <a:gd name="f59" fmla="val 6676"/>
                <a:gd name="f60" fmla="val 1012"/>
                <a:gd name="f61" fmla="val 6744"/>
                <a:gd name="f62" fmla="val 899"/>
                <a:gd name="f63" fmla="val 6766"/>
                <a:gd name="f64" fmla="val 787"/>
                <a:gd name="f65" fmla="val 6721"/>
                <a:gd name="f66" fmla="val 248"/>
                <a:gd name="f67" fmla="val 6609"/>
                <a:gd name="f68" fmla="val 158"/>
                <a:gd name="f69" fmla="val 6519"/>
                <a:gd name="f70" fmla="val 90"/>
                <a:gd name="f71" fmla="val 6407"/>
                <a:gd name="f72" fmla="val 6294"/>
                <a:gd name="f73" fmla="*/ f1 1 6789"/>
                <a:gd name="f74" fmla="*/ f2 1 3395"/>
                <a:gd name="f75" fmla="+- f5 0 f3"/>
                <a:gd name="f76" fmla="+- f4 0 f3"/>
                <a:gd name="f77" fmla="*/ f76 1 6789"/>
                <a:gd name="f78" fmla="*/ f75 1 3395"/>
                <a:gd name="f79" fmla="*/ f3 1 f77"/>
                <a:gd name="f80" fmla="*/ f4 1 f77"/>
                <a:gd name="f81" fmla="*/ f3 1 f78"/>
                <a:gd name="f82" fmla="*/ f5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6789" h="3395">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3" y="f30"/>
                  </a:lnTo>
                  <a:lnTo>
                    <a:pt x="f8" y="f31"/>
                  </a:lnTo>
                  <a:lnTo>
                    <a:pt x="f27" y="f32"/>
                  </a:lnTo>
                  <a:lnTo>
                    <a:pt x="f25" y="f33"/>
                  </a:lnTo>
                  <a:lnTo>
                    <a:pt x="f0" y="f34"/>
                  </a:lnTo>
                  <a:lnTo>
                    <a:pt x="f35" y="f36"/>
                  </a:lnTo>
                  <a:lnTo>
                    <a:pt x="f37" y="f38"/>
                  </a:lnTo>
                  <a:lnTo>
                    <a:pt x="f10" y="f39"/>
                  </a:lnTo>
                  <a:lnTo>
                    <a:pt x="f40" y="f5"/>
                  </a:lnTo>
                  <a:lnTo>
                    <a:pt x="f41" y="f5"/>
                  </a:lnTo>
                  <a:lnTo>
                    <a:pt x="f42" y="f39"/>
                  </a:lnTo>
                  <a:lnTo>
                    <a:pt x="f14" y="f43"/>
                  </a:lnTo>
                  <a:lnTo>
                    <a:pt x="f44" y="f32"/>
                  </a:lnTo>
                  <a:lnTo>
                    <a:pt x="f45" y="f29"/>
                  </a:lnTo>
                  <a:lnTo>
                    <a:pt x="f46" y="f47"/>
                  </a:lnTo>
                  <a:lnTo>
                    <a:pt x="f48" y="f49"/>
                  </a:lnTo>
                  <a:lnTo>
                    <a:pt x="f50" y="f51"/>
                  </a:lnTo>
                  <a:lnTo>
                    <a:pt x="f52" y="f53"/>
                  </a:lnTo>
                  <a:lnTo>
                    <a:pt x="f54" y="f16"/>
                  </a:lnTo>
                  <a:lnTo>
                    <a:pt x="f55" y="f56"/>
                  </a:lnTo>
                  <a:lnTo>
                    <a:pt x="f57" y="f58"/>
                  </a:lnTo>
                  <a:lnTo>
                    <a:pt x="f59" y="f60"/>
                  </a:lnTo>
                  <a:lnTo>
                    <a:pt x="f61" y="f62"/>
                  </a:lnTo>
                  <a:lnTo>
                    <a:pt x="f63" y="f64"/>
                  </a:lnTo>
                  <a:lnTo>
                    <a:pt x="f4" y="f12"/>
                  </a:lnTo>
                  <a:lnTo>
                    <a:pt x="f4" y="f40"/>
                  </a:lnTo>
                  <a:lnTo>
                    <a:pt x="f63" y="f10"/>
                  </a:lnTo>
                  <a:lnTo>
                    <a:pt x="f65" y="f37"/>
                  </a:lnTo>
                  <a:lnTo>
                    <a:pt x="f59" y="f66"/>
                  </a:lnTo>
                  <a:lnTo>
                    <a:pt x="f67" y="f68"/>
                  </a:lnTo>
                  <a:lnTo>
                    <a:pt x="f69" y="f70"/>
                  </a:lnTo>
                  <a:lnTo>
                    <a:pt x="f71" y="f8"/>
                  </a:lnTo>
                  <a:lnTo>
                    <a:pt x="f72"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4" name="Google Shape;110;p15">
              <a:extLst>
                <a:ext uri="{FF2B5EF4-FFF2-40B4-BE49-F238E27FC236}">
                  <a16:creationId xmlns:a16="http://schemas.microsoft.com/office/drawing/2014/main" id="{51AF686A-D313-36F0-ED3F-87B53E35089D}"/>
                </a:ext>
              </a:extLst>
            </p:cNvPr>
            <p:cNvSpPr/>
            <p:nvPr/>
          </p:nvSpPr>
          <p:spPr>
            <a:xfrm>
              <a:off x="5861742" y="1883828"/>
              <a:ext cx="676262" cy="1040431"/>
            </a:xfrm>
            <a:custGeom>
              <a:avLst/>
              <a:gdLst>
                <a:gd name="f0" fmla="val 360"/>
                <a:gd name="f1" fmla="val w"/>
                <a:gd name="f2" fmla="val h"/>
                <a:gd name="f3" fmla="val 0"/>
                <a:gd name="f4" fmla="val 35900"/>
                <a:gd name="f5" fmla="val 55232"/>
                <a:gd name="f6" fmla="val 28481"/>
                <a:gd name="f7" fmla="val 1"/>
                <a:gd name="f8" fmla="val 28144"/>
                <a:gd name="f9" fmla="val 23"/>
                <a:gd name="f10" fmla="val 27807"/>
                <a:gd name="f11" fmla="val 46"/>
                <a:gd name="f12" fmla="val 27492"/>
                <a:gd name="f13" fmla="val 91"/>
                <a:gd name="f14" fmla="val 27155"/>
                <a:gd name="f15" fmla="val 158"/>
                <a:gd name="f16" fmla="val 26840"/>
                <a:gd name="f17" fmla="val 248"/>
                <a:gd name="f18" fmla="val 26526"/>
                <a:gd name="f19" fmla="val 338"/>
                <a:gd name="f20" fmla="val 26211"/>
                <a:gd name="f21" fmla="val 450"/>
                <a:gd name="f22" fmla="val 25896"/>
                <a:gd name="f23" fmla="val 585"/>
                <a:gd name="f24" fmla="val 25604"/>
                <a:gd name="f25" fmla="val 743"/>
                <a:gd name="f26" fmla="val 24997"/>
                <a:gd name="f27" fmla="val 1057"/>
                <a:gd name="f28" fmla="val 24413"/>
                <a:gd name="f29" fmla="val 1417"/>
                <a:gd name="f30" fmla="val 23851"/>
                <a:gd name="f31" fmla="val 1844"/>
                <a:gd name="f32" fmla="val 23311"/>
                <a:gd name="f33" fmla="val 2294"/>
                <a:gd name="f34" fmla="val 22794"/>
                <a:gd name="f35" fmla="val 2766"/>
                <a:gd name="f36" fmla="val 22299"/>
                <a:gd name="f37" fmla="val 3283"/>
                <a:gd name="f38" fmla="val 21827"/>
                <a:gd name="f39" fmla="val 3800"/>
                <a:gd name="f40" fmla="val 21378"/>
                <a:gd name="f41" fmla="val 4362"/>
                <a:gd name="f42" fmla="val 20119"/>
                <a:gd name="f43" fmla="val 5980"/>
                <a:gd name="f44" fmla="val 18860"/>
                <a:gd name="f45" fmla="val 7644"/>
                <a:gd name="f46" fmla="val 17669"/>
                <a:gd name="f47" fmla="val 9330"/>
                <a:gd name="f48" fmla="val 16500"/>
                <a:gd name="f49" fmla="val 11038"/>
                <a:gd name="f50" fmla="val 15938"/>
                <a:gd name="f51" fmla="val 11915"/>
                <a:gd name="f52" fmla="val 15376"/>
                <a:gd name="f53" fmla="val 12791"/>
                <a:gd name="f54" fmla="val 14836"/>
                <a:gd name="f55" fmla="val 13668"/>
                <a:gd name="f56" fmla="val 14297"/>
                <a:gd name="f57" fmla="val 14545"/>
                <a:gd name="f58" fmla="val 13780"/>
                <a:gd name="f59" fmla="val 15444"/>
                <a:gd name="f60" fmla="val 13285"/>
                <a:gd name="f61" fmla="val 16366"/>
                <a:gd name="f62" fmla="val 17265"/>
                <a:gd name="f63" fmla="val 12319"/>
                <a:gd name="f64" fmla="val 18186"/>
                <a:gd name="f65" fmla="val 11375"/>
                <a:gd name="f66" fmla="val 20052"/>
                <a:gd name="f67" fmla="val 10476"/>
                <a:gd name="f68" fmla="val 21940"/>
                <a:gd name="f69" fmla="val 9576"/>
                <a:gd name="f70" fmla="val 23829"/>
                <a:gd name="f71" fmla="val 8700"/>
                <a:gd name="f72" fmla="val 25717"/>
                <a:gd name="f73" fmla="val 7845"/>
                <a:gd name="f74" fmla="val 27628"/>
                <a:gd name="f75" fmla="val 7014"/>
                <a:gd name="f76" fmla="val 29561"/>
                <a:gd name="f77" fmla="val 6227"/>
                <a:gd name="f78" fmla="val 31494"/>
                <a:gd name="f79" fmla="val 5440"/>
                <a:gd name="f80" fmla="val 33427"/>
                <a:gd name="f81" fmla="val 4698"/>
                <a:gd name="f82" fmla="val 35383"/>
                <a:gd name="f83" fmla="val 3979"/>
                <a:gd name="f84" fmla="val 37361"/>
                <a:gd name="f85" fmla="val 3305"/>
                <a:gd name="f86" fmla="val 39339"/>
                <a:gd name="f87" fmla="val 2630"/>
                <a:gd name="f88" fmla="val 41317"/>
                <a:gd name="f89" fmla="val 2023"/>
                <a:gd name="f90" fmla="val 43318"/>
                <a:gd name="f91" fmla="val 1416"/>
                <a:gd name="f92" fmla="val 45319"/>
                <a:gd name="f93" fmla="val 877"/>
                <a:gd name="f94" fmla="val 47342"/>
                <a:gd name="f95" fmla="val 49365"/>
                <a:gd name="f96" fmla="val 225"/>
                <a:gd name="f97" fmla="val 49904"/>
                <a:gd name="f98" fmla="val 135"/>
                <a:gd name="f99" fmla="val 50421"/>
                <a:gd name="f100" fmla="val 45"/>
                <a:gd name="f101" fmla="val 50938"/>
                <a:gd name="f102" fmla="val 51410"/>
                <a:gd name="f103" fmla="val 51860"/>
                <a:gd name="f104" fmla="val 52287"/>
                <a:gd name="f105" fmla="val 113"/>
                <a:gd name="f106" fmla="val 52692"/>
                <a:gd name="f107" fmla="val 52894"/>
                <a:gd name="f108" fmla="val 53074"/>
                <a:gd name="f109" fmla="val 293"/>
                <a:gd name="f110" fmla="val 53254"/>
                <a:gd name="f111" fmla="val 382"/>
                <a:gd name="f112" fmla="val 53411"/>
                <a:gd name="f113" fmla="val 495"/>
                <a:gd name="f114" fmla="val 53568"/>
                <a:gd name="f115" fmla="val 607"/>
                <a:gd name="f116" fmla="val 53726"/>
                <a:gd name="f117" fmla="val 742"/>
                <a:gd name="f118" fmla="val 53861"/>
                <a:gd name="f119" fmla="val 53996"/>
                <a:gd name="f120" fmla="val 1034"/>
                <a:gd name="f121" fmla="val 54130"/>
                <a:gd name="f122" fmla="val 1214"/>
                <a:gd name="f123" fmla="val 54243"/>
                <a:gd name="f124" fmla="val 1394"/>
                <a:gd name="f125" fmla="val 54355"/>
                <a:gd name="f126" fmla="val 1619"/>
                <a:gd name="f127" fmla="val 54445"/>
                <a:gd name="f128" fmla="val 1821"/>
                <a:gd name="f129" fmla="val 54535"/>
                <a:gd name="f130" fmla="val 2068"/>
                <a:gd name="f131" fmla="val 54625"/>
                <a:gd name="f132" fmla="val 2316"/>
                <a:gd name="f133" fmla="val 54692"/>
                <a:gd name="f134" fmla="val 2608"/>
                <a:gd name="f135" fmla="val 54737"/>
                <a:gd name="f136" fmla="val 3215"/>
                <a:gd name="f137" fmla="val 54827"/>
                <a:gd name="f138" fmla="val 5036"/>
                <a:gd name="f139" fmla="val 55007"/>
                <a:gd name="f140" fmla="val 5935"/>
                <a:gd name="f141" fmla="val 55097"/>
                <a:gd name="f142" fmla="val 6789"/>
                <a:gd name="f143" fmla="val 55164"/>
                <a:gd name="f144" fmla="val 7643"/>
                <a:gd name="f145" fmla="val 55209"/>
                <a:gd name="f146" fmla="val 8475"/>
                <a:gd name="f147" fmla="val 9284"/>
                <a:gd name="f148" fmla="val 10093"/>
                <a:gd name="f149" fmla="val 10903"/>
                <a:gd name="f150" fmla="val 55142"/>
                <a:gd name="f151" fmla="val 11689"/>
                <a:gd name="f152" fmla="val 55030"/>
                <a:gd name="f153" fmla="val 12476"/>
                <a:gd name="f154" fmla="val 54895"/>
                <a:gd name="f155" fmla="val 13263"/>
                <a:gd name="f156" fmla="val 14072"/>
                <a:gd name="f157" fmla="val 54468"/>
                <a:gd name="f158" fmla="val 14859"/>
                <a:gd name="f159" fmla="val 54175"/>
                <a:gd name="f160" fmla="val 15668"/>
                <a:gd name="f161" fmla="val 53838"/>
                <a:gd name="f162" fmla="val 16477"/>
                <a:gd name="f163" fmla="val 17242"/>
                <a:gd name="f164" fmla="val 51118"/>
                <a:gd name="f165" fmla="val 19018"/>
                <a:gd name="f166" fmla="val 45836"/>
                <a:gd name="f167" fmla="val 42823"/>
                <a:gd name="f168" fmla="val 21086"/>
                <a:gd name="f169" fmla="val 39969"/>
                <a:gd name="f170" fmla="val 21535"/>
                <a:gd name="f171" fmla="val 38710"/>
                <a:gd name="f172" fmla="val 21962"/>
                <a:gd name="f173" fmla="val 37586"/>
                <a:gd name="f174" fmla="val 22344"/>
                <a:gd name="f175" fmla="val 36664"/>
                <a:gd name="f176" fmla="val 22637"/>
                <a:gd name="f177" fmla="val 35967"/>
                <a:gd name="f178" fmla="val 23199"/>
                <a:gd name="f179" fmla="val 34843"/>
                <a:gd name="f180" fmla="val 23761"/>
                <a:gd name="f181" fmla="val 33719"/>
                <a:gd name="f182" fmla="val 24345"/>
                <a:gd name="f183" fmla="val 32618"/>
                <a:gd name="f184" fmla="val 24952"/>
                <a:gd name="f185" fmla="val 31516"/>
                <a:gd name="f186" fmla="val 25581"/>
                <a:gd name="f187" fmla="val 30437"/>
                <a:gd name="f188" fmla="val 29336"/>
                <a:gd name="f189" fmla="val 27515"/>
                <a:gd name="f190" fmla="val 27178"/>
                <a:gd name="f191" fmla="val 30122"/>
                <a:gd name="f192" fmla="val 22907"/>
                <a:gd name="f193" fmla="val 31403"/>
                <a:gd name="f194" fmla="val 20749"/>
                <a:gd name="f195" fmla="val 32055"/>
                <a:gd name="f196" fmla="val 19670"/>
                <a:gd name="f197" fmla="val 32662"/>
                <a:gd name="f198" fmla="val 18568"/>
                <a:gd name="f199" fmla="val 33247"/>
                <a:gd name="f200" fmla="val 17512"/>
                <a:gd name="f201" fmla="val 33517"/>
                <a:gd name="f202" fmla="val 16950"/>
                <a:gd name="f203" fmla="val 33786"/>
                <a:gd name="f204" fmla="val 34056"/>
                <a:gd name="f205" fmla="val 15759"/>
                <a:gd name="f206" fmla="val 34303"/>
                <a:gd name="f207" fmla="val 15152"/>
                <a:gd name="f208" fmla="val 34551"/>
                <a:gd name="f209" fmla="val 14522"/>
                <a:gd name="f210" fmla="val 34775"/>
                <a:gd name="f211" fmla="val 13893"/>
                <a:gd name="f212" fmla="val 35000"/>
                <a:gd name="f213" fmla="val 35180"/>
                <a:gd name="f214" fmla="val 12612"/>
                <a:gd name="f215" fmla="val 35360"/>
                <a:gd name="f216" fmla="val 11937"/>
                <a:gd name="f217" fmla="val 35517"/>
                <a:gd name="f218" fmla="val 11285"/>
                <a:gd name="f219" fmla="val 35652"/>
                <a:gd name="f220" fmla="val 10633"/>
                <a:gd name="f221" fmla="val 35742"/>
                <a:gd name="f222" fmla="val 9981"/>
                <a:gd name="f223" fmla="val 35832"/>
                <a:gd name="f224" fmla="val 9307"/>
                <a:gd name="f225" fmla="val 35877"/>
                <a:gd name="f226" fmla="val 8655"/>
                <a:gd name="f227" fmla="val 35899"/>
                <a:gd name="f228" fmla="val 8026"/>
                <a:gd name="f229" fmla="val 7374"/>
                <a:gd name="f230" fmla="val 35809"/>
                <a:gd name="f231" fmla="val 6767"/>
                <a:gd name="f232" fmla="val 35719"/>
                <a:gd name="f233" fmla="val 6138"/>
                <a:gd name="f234" fmla="val 35585"/>
                <a:gd name="f235" fmla="val 5553"/>
                <a:gd name="f236" fmla="val 35427"/>
                <a:gd name="f237" fmla="val 4969"/>
                <a:gd name="f238" fmla="val 35202"/>
                <a:gd name="f239" fmla="val 4407"/>
                <a:gd name="f240" fmla="val 34933"/>
                <a:gd name="f241" fmla="val 3867"/>
                <a:gd name="f242" fmla="val 34798"/>
                <a:gd name="f243" fmla="val 3597"/>
                <a:gd name="f244" fmla="val 34618"/>
                <a:gd name="f245" fmla="val 3328"/>
                <a:gd name="f246" fmla="val 34461"/>
                <a:gd name="f247" fmla="val 3080"/>
                <a:gd name="f248" fmla="val 34258"/>
                <a:gd name="f249" fmla="val 2833"/>
                <a:gd name="f250" fmla="val 34078"/>
                <a:gd name="f251" fmla="val 33854"/>
                <a:gd name="f252" fmla="val 2361"/>
                <a:gd name="f253" fmla="val 33629"/>
                <a:gd name="f254" fmla="val 2136"/>
                <a:gd name="f255" fmla="val 33382"/>
                <a:gd name="f256" fmla="val 1934"/>
                <a:gd name="f257" fmla="val 33134"/>
                <a:gd name="f258" fmla="val 1709"/>
                <a:gd name="f259" fmla="val 32865"/>
                <a:gd name="f260" fmla="val 1507"/>
                <a:gd name="f261" fmla="val 32595"/>
                <a:gd name="f262" fmla="val 1327"/>
                <a:gd name="f263" fmla="val 32280"/>
                <a:gd name="f264" fmla="val 1125"/>
                <a:gd name="f265" fmla="val 31988"/>
                <a:gd name="f266" fmla="val 945"/>
                <a:gd name="f267" fmla="val 31651"/>
                <a:gd name="f268" fmla="val 788"/>
                <a:gd name="f269" fmla="val 31314"/>
                <a:gd name="f270" fmla="val 630"/>
                <a:gd name="f271" fmla="val 30954"/>
                <a:gd name="f272" fmla="val 473"/>
                <a:gd name="f273" fmla="val 30594"/>
                <a:gd name="f274" fmla="val 30235"/>
                <a:gd name="f275" fmla="val 226"/>
                <a:gd name="f276" fmla="val 29875"/>
                <a:gd name="f277" fmla="val 136"/>
                <a:gd name="f278" fmla="val 29515"/>
                <a:gd name="f279" fmla="val 68"/>
                <a:gd name="f280" fmla="val 29178"/>
                <a:gd name="f281" fmla="val 28841"/>
                <a:gd name="f282" fmla="*/ f1 1 35900"/>
                <a:gd name="f283" fmla="*/ f2 1 55232"/>
                <a:gd name="f284" fmla="+- f5 0 f3"/>
                <a:gd name="f285" fmla="+- f4 0 f3"/>
                <a:gd name="f286" fmla="*/ f285 1 35900"/>
                <a:gd name="f287" fmla="*/ f284 1 55232"/>
                <a:gd name="f288" fmla="*/ f3 1 f286"/>
                <a:gd name="f289" fmla="*/ f4 1 f286"/>
                <a:gd name="f290" fmla="*/ f3 1 f287"/>
                <a:gd name="f291" fmla="*/ f5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5900" h="5523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53"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0" y="f95"/>
                  </a:lnTo>
                  <a:lnTo>
                    <a:pt x="f96" y="f97"/>
                  </a:lnTo>
                  <a:lnTo>
                    <a:pt x="f98" y="f99"/>
                  </a:lnTo>
                  <a:lnTo>
                    <a:pt x="f100" y="f101"/>
                  </a:lnTo>
                  <a:lnTo>
                    <a:pt x="f9" y="f102"/>
                  </a:lnTo>
                  <a:lnTo>
                    <a:pt x="f3" y="f103"/>
                  </a:lnTo>
                  <a:lnTo>
                    <a:pt x="f100" y="f104"/>
                  </a:lnTo>
                  <a:lnTo>
                    <a:pt x="f105" y="f106"/>
                  </a:lnTo>
                  <a:lnTo>
                    <a:pt x="f15" y="f107"/>
                  </a:lnTo>
                  <a:lnTo>
                    <a:pt x="f96" y="f108"/>
                  </a:lnTo>
                  <a:lnTo>
                    <a:pt x="f109" y="f110"/>
                  </a:lnTo>
                  <a:lnTo>
                    <a:pt x="f111" y="f112"/>
                  </a:lnTo>
                  <a:lnTo>
                    <a:pt x="f113" y="f114"/>
                  </a:lnTo>
                  <a:lnTo>
                    <a:pt x="f115" y="f116"/>
                  </a:lnTo>
                  <a:lnTo>
                    <a:pt x="f117" y="f118"/>
                  </a:lnTo>
                  <a:lnTo>
                    <a:pt x="f93"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5"/>
                  </a:lnTo>
                  <a:lnTo>
                    <a:pt x="f147" y="f5"/>
                  </a:lnTo>
                  <a:lnTo>
                    <a:pt x="f148" y="f145"/>
                  </a:lnTo>
                  <a:lnTo>
                    <a:pt x="f149" y="f150"/>
                  </a:lnTo>
                  <a:lnTo>
                    <a:pt x="f151" y="f152"/>
                  </a:lnTo>
                  <a:lnTo>
                    <a:pt x="f153" y="f154"/>
                  </a:lnTo>
                  <a:lnTo>
                    <a:pt x="f155" y="f133"/>
                  </a:lnTo>
                  <a:lnTo>
                    <a:pt x="f156" y="f157"/>
                  </a:lnTo>
                  <a:lnTo>
                    <a:pt x="f158" y="f159"/>
                  </a:lnTo>
                  <a:lnTo>
                    <a:pt x="f160" y="f161"/>
                  </a:lnTo>
                  <a:lnTo>
                    <a:pt x="f162" y="f112"/>
                  </a:lnTo>
                  <a:lnTo>
                    <a:pt x="f163" y="f164"/>
                  </a:lnTo>
                  <a:lnTo>
                    <a:pt x="f165" y="f166"/>
                  </a:lnTo>
                  <a:lnTo>
                    <a:pt x="f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20" y="f188"/>
                  </a:lnTo>
                  <a:lnTo>
                    <a:pt x="f189" y="f190"/>
                  </a:lnTo>
                  <a:lnTo>
                    <a:pt x="f191" y="f192"/>
                  </a:lnTo>
                  <a:lnTo>
                    <a:pt x="f193" y="f194"/>
                  </a:lnTo>
                  <a:lnTo>
                    <a:pt x="f195" y="f196"/>
                  </a:lnTo>
                  <a:lnTo>
                    <a:pt x="f197" y="f198"/>
                  </a:lnTo>
                  <a:lnTo>
                    <a:pt x="f199" y="f200"/>
                  </a:lnTo>
                  <a:lnTo>
                    <a:pt x="f201" y="f202"/>
                  </a:lnTo>
                  <a:lnTo>
                    <a:pt x="f203" y="f61"/>
                  </a:lnTo>
                  <a:lnTo>
                    <a:pt x="f204" y="f205"/>
                  </a:lnTo>
                  <a:lnTo>
                    <a:pt x="f206" y="f207"/>
                  </a:lnTo>
                  <a:lnTo>
                    <a:pt x="f208" y="f209"/>
                  </a:lnTo>
                  <a:lnTo>
                    <a:pt x="f210" y="f211"/>
                  </a:lnTo>
                  <a:lnTo>
                    <a:pt x="f212" y="f155"/>
                  </a:lnTo>
                  <a:lnTo>
                    <a:pt x="f213" y="f214"/>
                  </a:lnTo>
                  <a:lnTo>
                    <a:pt x="f215" y="f216"/>
                  </a:lnTo>
                  <a:lnTo>
                    <a:pt x="f217" y="f218"/>
                  </a:lnTo>
                  <a:lnTo>
                    <a:pt x="f219" y="f220"/>
                  </a:lnTo>
                  <a:lnTo>
                    <a:pt x="f221" y="f222"/>
                  </a:lnTo>
                  <a:lnTo>
                    <a:pt x="f223" y="f224"/>
                  </a:lnTo>
                  <a:lnTo>
                    <a:pt x="f225" y="f226"/>
                  </a:lnTo>
                  <a:lnTo>
                    <a:pt x="f227" y="f228"/>
                  </a:lnTo>
                  <a:lnTo>
                    <a:pt x="f225"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134"/>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19"/>
                  </a:lnTo>
                  <a:lnTo>
                    <a:pt x="f274" y="f275"/>
                  </a:lnTo>
                  <a:lnTo>
                    <a:pt x="f276" y="f277"/>
                  </a:lnTo>
                  <a:lnTo>
                    <a:pt x="f278" y="f279"/>
                  </a:lnTo>
                  <a:lnTo>
                    <a:pt x="f280" y="f9"/>
                  </a:lnTo>
                  <a:lnTo>
                    <a:pt x="f281" y="f7"/>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5" name="Google Shape;111;p15">
              <a:extLst>
                <a:ext uri="{FF2B5EF4-FFF2-40B4-BE49-F238E27FC236}">
                  <a16:creationId xmlns:a16="http://schemas.microsoft.com/office/drawing/2014/main" id="{F2E6C8D8-7D91-BCA6-ADEE-CBC75B6AC200}"/>
                </a:ext>
              </a:extLst>
            </p:cNvPr>
            <p:cNvSpPr/>
            <p:nvPr/>
          </p:nvSpPr>
          <p:spPr>
            <a:xfrm>
              <a:off x="5987930" y="1894856"/>
              <a:ext cx="483159" cy="1029413"/>
            </a:xfrm>
            <a:custGeom>
              <a:avLst/>
              <a:gdLst>
                <a:gd name="f0" fmla="val w"/>
                <a:gd name="f1" fmla="val h"/>
                <a:gd name="f2" fmla="val 0"/>
                <a:gd name="f3" fmla="val 25649"/>
                <a:gd name="f4" fmla="val 54647"/>
                <a:gd name="f5" fmla="val 24525"/>
                <a:gd name="f6" fmla="val 24143"/>
                <a:gd name="f7" fmla="val 562"/>
                <a:gd name="f8" fmla="val 23760"/>
                <a:gd name="f9" fmla="val 1124"/>
                <a:gd name="f10" fmla="val 22951"/>
                <a:gd name="f11" fmla="val 2226"/>
                <a:gd name="f12" fmla="val 21265"/>
                <a:gd name="f13" fmla="val 4384"/>
                <a:gd name="f14" fmla="val 20636"/>
                <a:gd name="f15" fmla="val 5238"/>
                <a:gd name="f16" fmla="val 20029"/>
                <a:gd name="f17" fmla="val 6137"/>
                <a:gd name="f18" fmla="val 19444"/>
                <a:gd name="f19" fmla="val 7036"/>
                <a:gd name="f20" fmla="val 18882"/>
                <a:gd name="f21" fmla="val 7958"/>
                <a:gd name="f22" fmla="val 18343"/>
                <a:gd name="f23" fmla="val 8879"/>
                <a:gd name="f24" fmla="val 17826"/>
                <a:gd name="f25" fmla="val 9824"/>
                <a:gd name="f26" fmla="val 16792"/>
                <a:gd name="f27" fmla="val 11712"/>
                <a:gd name="f28" fmla="val 15690"/>
                <a:gd name="f29" fmla="val 13735"/>
                <a:gd name="f30" fmla="val 14611"/>
                <a:gd name="f31" fmla="val 15781"/>
                <a:gd name="f32" fmla="val 13555"/>
                <a:gd name="f33" fmla="val 12521"/>
                <a:gd name="f34" fmla="val 19894"/>
                <a:gd name="f35" fmla="val 11532"/>
                <a:gd name="f36" fmla="val 21985"/>
                <a:gd name="f37" fmla="val 10565"/>
                <a:gd name="f38" fmla="val 24075"/>
                <a:gd name="f39" fmla="val 9644"/>
                <a:gd name="f40" fmla="val 26188"/>
                <a:gd name="f41" fmla="val 8744"/>
                <a:gd name="f42" fmla="val 28324"/>
                <a:gd name="f43" fmla="val 7845"/>
                <a:gd name="f44" fmla="val 30639"/>
                <a:gd name="f45" fmla="val 6991"/>
                <a:gd name="f46" fmla="val 32955"/>
                <a:gd name="f47" fmla="val 6159"/>
                <a:gd name="f48" fmla="val 35292"/>
                <a:gd name="f49" fmla="val 5350"/>
                <a:gd name="f50" fmla="val 37653"/>
                <a:gd name="f51" fmla="val 4586"/>
                <a:gd name="f52" fmla="val 40013"/>
                <a:gd name="f53" fmla="val 3821"/>
                <a:gd name="f54" fmla="val 42373"/>
                <a:gd name="f55" fmla="val 2338"/>
                <a:gd name="f56" fmla="val 47116"/>
                <a:gd name="f57" fmla="val 1169"/>
                <a:gd name="f58" fmla="val 50848"/>
                <a:gd name="f59" fmla="val 54579"/>
                <a:gd name="f60" fmla="val 1281"/>
                <a:gd name="f61" fmla="val 54624"/>
                <a:gd name="f62" fmla="val 2473"/>
                <a:gd name="f63" fmla="val 50803"/>
                <a:gd name="f64" fmla="val 3687"/>
                <a:gd name="f65" fmla="val 46981"/>
                <a:gd name="f66" fmla="val 5125"/>
                <a:gd name="f67" fmla="val 5867"/>
                <a:gd name="f68" fmla="val 40080"/>
                <a:gd name="f69" fmla="val 6609"/>
                <a:gd name="f70" fmla="val 37788"/>
                <a:gd name="f71" fmla="val 7396"/>
                <a:gd name="f72" fmla="val 35495"/>
                <a:gd name="f73" fmla="val 8205"/>
                <a:gd name="f74" fmla="val 33224"/>
                <a:gd name="f75" fmla="val 9037"/>
                <a:gd name="f76" fmla="val 30976"/>
                <a:gd name="f77" fmla="val 9913"/>
                <a:gd name="f78" fmla="val 28728"/>
                <a:gd name="f79" fmla="val 10430"/>
                <a:gd name="f80" fmla="val 27515"/>
                <a:gd name="f81" fmla="val 10925"/>
                <a:gd name="f82" fmla="val 26301"/>
                <a:gd name="f83" fmla="val 11464"/>
                <a:gd name="f84" fmla="val 25087"/>
                <a:gd name="f85" fmla="val 12004"/>
                <a:gd name="f86" fmla="val 23895"/>
                <a:gd name="f87" fmla="val 13105"/>
                <a:gd name="f88" fmla="val 21513"/>
                <a:gd name="f89" fmla="val 14252"/>
                <a:gd name="f90" fmla="val 19152"/>
                <a:gd name="f91" fmla="val 15443"/>
                <a:gd name="f92" fmla="val 16815"/>
                <a:gd name="f93" fmla="val 16679"/>
                <a:gd name="f94" fmla="val 14499"/>
                <a:gd name="f95" fmla="val 17916"/>
                <a:gd name="f96" fmla="val 12184"/>
                <a:gd name="f97" fmla="val 19197"/>
                <a:gd name="f98" fmla="val 9891"/>
                <a:gd name="f99" fmla="val 19557"/>
                <a:gd name="f100" fmla="val 9284"/>
                <a:gd name="f101" fmla="val 19916"/>
                <a:gd name="f102" fmla="val 8700"/>
                <a:gd name="f103" fmla="val 20299"/>
                <a:gd name="f104" fmla="val 8115"/>
                <a:gd name="f105" fmla="val 20703"/>
                <a:gd name="f106" fmla="val 7531"/>
                <a:gd name="f107" fmla="val 21535"/>
                <a:gd name="f108" fmla="val 6384"/>
                <a:gd name="f109" fmla="val 22389"/>
                <a:gd name="f110" fmla="val 23243"/>
                <a:gd name="f111" fmla="val 4091"/>
                <a:gd name="f112" fmla="val 24098"/>
                <a:gd name="f113" fmla="val 2945"/>
                <a:gd name="f114" fmla="val 24502"/>
                <a:gd name="f115" fmla="val 2361"/>
                <a:gd name="f116" fmla="val 24907"/>
                <a:gd name="f117" fmla="val 1776"/>
                <a:gd name="f118" fmla="val 25289"/>
                <a:gd name="f119" fmla="val 1192"/>
                <a:gd name="f120" fmla="val 585"/>
                <a:gd name="f121" fmla="val 25109"/>
                <a:gd name="f122" fmla="val 270"/>
                <a:gd name="f123" fmla="*/ f0 1 25649"/>
                <a:gd name="f124" fmla="*/ f1 1 54647"/>
                <a:gd name="f125" fmla="+- f4 0 f2"/>
                <a:gd name="f126" fmla="+- f3 0 f2"/>
                <a:gd name="f127" fmla="*/ f126 1 25649"/>
                <a:gd name="f128" fmla="*/ f125 1 54647"/>
                <a:gd name="f129" fmla="*/ f2 1 f127"/>
                <a:gd name="f130" fmla="*/ f3 1 f127"/>
                <a:gd name="f131" fmla="*/ f2 1 f128"/>
                <a:gd name="f132" fmla="*/ f4 1 f128"/>
                <a:gd name="f133" fmla="*/ f129 f123 1"/>
                <a:gd name="f134" fmla="*/ f130 f123 1"/>
                <a:gd name="f135" fmla="*/ f132 f124 1"/>
                <a:gd name="f136" fmla="*/ f131 f124 1"/>
              </a:gdLst>
              <a:ahLst/>
              <a:cxnLst>
                <a:cxn ang="3cd4">
                  <a:pos x="hc" y="t"/>
                </a:cxn>
                <a:cxn ang="0">
                  <a:pos x="r" y="vc"/>
                </a:cxn>
                <a:cxn ang="cd4">
                  <a:pos x="hc" y="b"/>
                </a:cxn>
                <a:cxn ang="cd2">
                  <a:pos x="l" y="vc"/>
                </a:cxn>
              </a:cxnLst>
              <a:rect l="f133" t="f136" r="f134" b="f135"/>
              <a:pathLst>
                <a:path w="25649" h="5464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24"/>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2" y="f59"/>
                  </a:lnTo>
                  <a:lnTo>
                    <a:pt x="f60" y="f4"/>
                  </a:lnTo>
                  <a:lnTo>
                    <a:pt x="f60" y="f61"/>
                  </a:lnTo>
                  <a:lnTo>
                    <a:pt x="f62" y="f63"/>
                  </a:lnTo>
                  <a:lnTo>
                    <a:pt x="f64" y="f65"/>
                  </a:lnTo>
                  <a:lnTo>
                    <a:pt x="f66" y="f54"/>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5"/>
                  </a:lnTo>
                  <a:lnTo>
                    <a:pt x="f110" y="f111"/>
                  </a:lnTo>
                  <a:lnTo>
                    <a:pt x="f112" y="f113"/>
                  </a:lnTo>
                  <a:lnTo>
                    <a:pt x="f114" y="f115"/>
                  </a:lnTo>
                  <a:lnTo>
                    <a:pt x="f116" y="f117"/>
                  </a:lnTo>
                  <a:lnTo>
                    <a:pt x="f118" y="f119"/>
                  </a:lnTo>
                  <a:lnTo>
                    <a:pt x="f3" y="f120"/>
                  </a:lnTo>
                  <a:lnTo>
                    <a:pt x="f121" y="f122"/>
                  </a:lnTo>
                  <a:lnTo>
                    <a:pt x="f5" y="f2"/>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6" name="Google Shape;112;p15">
              <a:extLst>
                <a:ext uri="{FF2B5EF4-FFF2-40B4-BE49-F238E27FC236}">
                  <a16:creationId xmlns:a16="http://schemas.microsoft.com/office/drawing/2014/main" id="{C9471B11-C5F7-DF1E-0C7F-110CF4023065}"/>
                </a:ext>
              </a:extLst>
            </p:cNvPr>
            <p:cNvSpPr/>
            <p:nvPr/>
          </p:nvSpPr>
          <p:spPr>
            <a:xfrm>
              <a:off x="5931612" y="2599035"/>
              <a:ext cx="53803" cy="109709"/>
            </a:xfrm>
            <a:custGeom>
              <a:avLst/>
              <a:gdLst>
                <a:gd name="f0" fmla="val w"/>
                <a:gd name="f1" fmla="val h"/>
                <a:gd name="f2" fmla="val 0"/>
                <a:gd name="f3" fmla="val 2856"/>
                <a:gd name="f4" fmla="val 5824"/>
                <a:gd name="f5" fmla="val 2203"/>
                <a:gd name="f6" fmla="val 1"/>
                <a:gd name="f7" fmla="val 2091"/>
                <a:gd name="f8" fmla="val 23"/>
                <a:gd name="f9" fmla="val 1979"/>
                <a:gd name="f10" fmla="val 46"/>
                <a:gd name="f11" fmla="val 1866"/>
                <a:gd name="f12" fmla="val 91"/>
                <a:gd name="f13" fmla="val 1776"/>
                <a:gd name="f14" fmla="val 181"/>
                <a:gd name="f15" fmla="val 1709"/>
                <a:gd name="f16" fmla="val 271"/>
                <a:gd name="f17" fmla="val 1641"/>
                <a:gd name="f18" fmla="val 406"/>
                <a:gd name="f19" fmla="val 877"/>
                <a:gd name="f20" fmla="val 2743"/>
                <a:gd name="f21" fmla="val 472"/>
                <a:gd name="f22" fmla="val 3890"/>
                <a:gd name="f23" fmla="val 270"/>
                <a:gd name="f24" fmla="val 4474"/>
                <a:gd name="f25" fmla="val 45"/>
                <a:gd name="f26" fmla="val 5036"/>
                <a:gd name="f27" fmla="val 5171"/>
                <a:gd name="f28" fmla="val 5306"/>
                <a:gd name="f29" fmla="val 5418"/>
                <a:gd name="f30" fmla="val 68"/>
                <a:gd name="f31" fmla="val 5508"/>
                <a:gd name="f32" fmla="val 113"/>
                <a:gd name="f33" fmla="val 5598"/>
                <a:gd name="f34" fmla="val 203"/>
                <a:gd name="f35" fmla="val 5688"/>
                <a:gd name="f36" fmla="val 293"/>
                <a:gd name="f37" fmla="val 5756"/>
                <a:gd name="f38" fmla="val 405"/>
                <a:gd name="f39" fmla="val 5801"/>
                <a:gd name="f40" fmla="val 517"/>
                <a:gd name="f41" fmla="val 5823"/>
                <a:gd name="f42" fmla="val 742"/>
                <a:gd name="f43" fmla="val 855"/>
                <a:gd name="f44" fmla="val 967"/>
                <a:gd name="f45" fmla="val 5733"/>
                <a:gd name="f46" fmla="val 1057"/>
                <a:gd name="f47" fmla="val 5666"/>
                <a:gd name="f48" fmla="val 1147"/>
                <a:gd name="f49" fmla="val 5576"/>
                <a:gd name="f50" fmla="val 1214"/>
                <a:gd name="f51" fmla="val 5441"/>
                <a:gd name="f52" fmla="val 1439"/>
                <a:gd name="f53" fmla="val 4879"/>
                <a:gd name="f54" fmla="val 1664"/>
                <a:gd name="f55" fmla="val 4294"/>
                <a:gd name="f56" fmla="val 2046"/>
                <a:gd name="f57" fmla="val 3148"/>
                <a:gd name="f58" fmla="val 2810"/>
                <a:gd name="f59" fmla="val 810"/>
                <a:gd name="f60" fmla="val 2855"/>
                <a:gd name="f61" fmla="val 675"/>
                <a:gd name="f62" fmla="val 540"/>
                <a:gd name="f63" fmla="val 2833"/>
                <a:gd name="f64" fmla="val 428"/>
                <a:gd name="f65" fmla="val 2788"/>
                <a:gd name="f66" fmla="val 316"/>
                <a:gd name="f67" fmla="val 2720"/>
                <a:gd name="f68" fmla="val 226"/>
                <a:gd name="f69" fmla="val 2630"/>
                <a:gd name="f70" fmla="val 158"/>
                <a:gd name="f71" fmla="val 2540"/>
                <a:gd name="f72" fmla="val 2428"/>
                <a:gd name="f73" fmla="val 2316"/>
                <a:gd name="f74" fmla="*/ f0 1 2856"/>
                <a:gd name="f75" fmla="*/ f1 1 5824"/>
                <a:gd name="f76" fmla="+- f4 0 f2"/>
                <a:gd name="f77" fmla="+- f3 0 f2"/>
                <a:gd name="f78" fmla="*/ f77 1 2856"/>
                <a:gd name="f79" fmla="*/ f76 1 5824"/>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2856" h="582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 y="f27"/>
                  </a:lnTo>
                  <a:lnTo>
                    <a:pt x="f2" y="f28"/>
                  </a:lnTo>
                  <a:lnTo>
                    <a:pt x="f8" y="f29"/>
                  </a:lnTo>
                  <a:lnTo>
                    <a:pt x="f30" y="f31"/>
                  </a:lnTo>
                  <a:lnTo>
                    <a:pt x="f32" y="f33"/>
                  </a:lnTo>
                  <a:lnTo>
                    <a:pt x="f34" y="f35"/>
                  </a:lnTo>
                  <a:lnTo>
                    <a:pt x="f36" y="f37"/>
                  </a:lnTo>
                  <a:lnTo>
                    <a:pt x="f38" y="f39"/>
                  </a:lnTo>
                  <a:lnTo>
                    <a:pt x="f40" y="f41"/>
                  </a:lnTo>
                  <a:lnTo>
                    <a:pt x="f42" y="f41"/>
                  </a:lnTo>
                  <a:lnTo>
                    <a:pt x="f43" y="f39"/>
                  </a:lnTo>
                  <a:lnTo>
                    <a:pt x="f44" y="f45"/>
                  </a:lnTo>
                  <a:lnTo>
                    <a:pt x="f46" y="f47"/>
                  </a:lnTo>
                  <a:lnTo>
                    <a:pt x="f48" y="f49"/>
                  </a:lnTo>
                  <a:lnTo>
                    <a:pt x="f50" y="f51"/>
                  </a:lnTo>
                  <a:lnTo>
                    <a:pt x="f52" y="f53"/>
                  </a:lnTo>
                  <a:lnTo>
                    <a:pt x="f54" y="f55"/>
                  </a:lnTo>
                  <a:lnTo>
                    <a:pt x="f56" y="f57"/>
                  </a:lnTo>
                  <a:lnTo>
                    <a:pt x="f58" y="f59"/>
                  </a:lnTo>
                  <a:lnTo>
                    <a:pt x="f60" y="f61"/>
                  </a:lnTo>
                  <a:lnTo>
                    <a:pt x="f60" y="f62"/>
                  </a:lnTo>
                  <a:lnTo>
                    <a:pt x="f63" y="f64"/>
                  </a:lnTo>
                  <a:lnTo>
                    <a:pt x="f65" y="f66"/>
                  </a:lnTo>
                  <a:lnTo>
                    <a:pt x="f67" y="f68"/>
                  </a:lnTo>
                  <a:lnTo>
                    <a:pt x="f69" y="f70"/>
                  </a:lnTo>
                  <a:lnTo>
                    <a:pt x="f71" y="f12"/>
                  </a:lnTo>
                  <a:lnTo>
                    <a:pt x="f72" y="f10"/>
                  </a:lnTo>
                  <a:lnTo>
                    <a:pt x="f73"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7" name="Google Shape;113;p15">
              <a:extLst>
                <a:ext uri="{FF2B5EF4-FFF2-40B4-BE49-F238E27FC236}">
                  <a16:creationId xmlns:a16="http://schemas.microsoft.com/office/drawing/2014/main" id="{13B8B885-8437-15B9-AD0F-F7F04FFAC0BD}"/>
                </a:ext>
              </a:extLst>
            </p:cNvPr>
            <p:cNvSpPr/>
            <p:nvPr/>
          </p:nvSpPr>
          <p:spPr>
            <a:xfrm>
              <a:off x="6020107" y="2449147"/>
              <a:ext cx="32625" cy="46168"/>
            </a:xfrm>
            <a:custGeom>
              <a:avLst/>
              <a:gdLst>
                <a:gd name="f0" fmla="val w"/>
                <a:gd name="f1" fmla="val h"/>
                <a:gd name="f2" fmla="val 0"/>
                <a:gd name="f3" fmla="val 1732"/>
                <a:gd name="f4" fmla="val 2451"/>
                <a:gd name="f5" fmla="val 990"/>
                <a:gd name="f6" fmla="val 877"/>
                <a:gd name="f7" fmla="val 45"/>
                <a:gd name="f8" fmla="val 765"/>
                <a:gd name="f9" fmla="val 90"/>
                <a:gd name="f10" fmla="val 675"/>
                <a:gd name="f11" fmla="val 158"/>
                <a:gd name="f12" fmla="val 585"/>
                <a:gd name="f13" fmla="val 270"/>
                <a:gd name="f14" fmla="val 517"/>
                <a:gd name="f15" fmla="val 405"/>
                <a:gd name="f16" fmla="val 23"/>
                <a:gd name="f17" fmla="val 1641"/>
                <a:gd name="f18" fmla="val 1776"/>
                <a:gd name="f19" fmla="val 1911"/>
                <a:gd name="f20" fmla="val 2023"/>
                <a:gd name="f21" fmla="val 2136"/>
                <a:gd name="f22" fmla="val 113"/>
                <a:gd name="f23" fmla="val 2226"/>
                <a:gd name="f24" fmla="val 203"/>
                <a:gd name="f25" fmla="val 2293"/>
                <a:gd name="f26" fmla="val 293"/>
                <a:gd name="f27" fmla="val 2361"/>
                <a:gd name="f28" fmla="val 2406"/>
                <a:gd name="f29" fmla="val 2428"/>
                <a:gd name="f30" fmla="val 630"/>
                <a:gd name="f31" fmla="val 742"/>
                <a:gd name="f32" fmla="val 855"/>
                <a:gd name="f33" fmla="val 967"/>
                <a:gd name="f34" fmla="val 1057"/>
                <a:gd name="f35" fmla="val 2271"/>
                <a:gd name="f36" fmla="val 1147"/>
                <a:gd name="f37" fmla="val 2181"/>
                <a:gd name="f38" fmla="val 1214"/>
                <a:gd name="f39" fmla="val 2046"/>
                <a:gd name="f40" fmla="val 1686"/>
                <a:gd name="f41" fmla="val 810"/>
                <a:gd name="f42" fmla="val 1731"/>
                <a:gd name="f43" fmla="val 652"/>
                <a:gd name="f44" fmla="val 540"/>
                <a:gd name="f45" fmla="val 1709"/>
                <a:gd name="f46" fmla="val 427"/>
                <a:gd name="f47" fmla="val 1664"/>
                <a:gd name="f48" fmla="val 315"/>
                <a:gd name="f49" fmla="val 1596"/>
                <a:gd name="f50" fmla="val 225"/>
                <a:gd name="f51" fmla="val 1529"/>
                <a:gd name="f52" fmla="val 1439"/>
                <a:gd name="f53" fmla="val 1327"/>
                <a:gd name="f54" fmla="*/ f0 1 1732"/>
                <a:gd name="f55" fmla="*/ f1 1 2451"/>
                <a:gd name="f56" fmla="+- f4 0 f2"/>
                <a:gd name="f57" fmla="+- f3 0 f2"/>
                <a:gd name="f58" fmla="*/ f57 1 1732"/>
                <a:gd name="f59" fmla="*/ f56 1 2451"/>
                <a:gd name="f60" fmla="*/ f2 1 f58"/>
                <a:gd name="f61" fmla="*/ f3 1 f58"/>
                <a:gd name="f62" fmla="*/ f2 1 f59"/>
                <a:gd name="f63" fmla="*/ f4 1 f59"/>
                <a:gd name="f64" fmla="*/ f60 f54 1"/>
                <a:gd name="f65" fmla="*/ f61 f54 1"/>
                <a:gd name="f66" fmla="*/ f63 f55 1"/>
                <a:gd name="f67" fmla="*/ f62 f55 1"/>
              </a:gdLst>
              <a:ahLst/>
              <a:cxnLst>
                <a:cxn ang="3cd4">
                  <a:pos x="hc" y="t"/>
                </a:cxn>
                <a:cxn ang="0">
                  <a:pos x="r" y="vc"/>
                </a:cxn>
                <a:cxn ang="cd4">
                  <a:pos x="hc" y="b"/>
                </a:cxn>
                <a:cxn ang="cd2">
                  <a:pos x="l" y="vc"/>
                </a:cxn>
              </a:cxnLst>
              <a:rect l="f64" t="f67" r="f65" b="f66"/>
              <a:pathLst>
                <a:path w="1732" h="2451">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22" y="f23"/>
                  </a:lnTo>
                  <a:lnTo>
                    <a:pt x="f24" y="f25"/>
                  </a:lnTo>
                  <a:lnTo>
                    <a:pt x="f26" y="f27"/>
                  </a:lnTo>
                  <a:lnTo>
                    <a:pt x="f15" y="f28"/>
                  </a:lnTo>
                  <a:lnTo>
                    <a:pt x="f14" y="f29"/>
                  </a:lnTo>
                  <a:lnTo>
                    <a:pt x="f30" y="f4"/>
                  </a:lnTo>
                  <a:lnTo>
                    <a:pt x="f31" y="f29"/>
                  </a:lnTo>
                  <a:lnTo>
                    <a:pt x="f32" y="f28"/>
                  </a:lnTo>
                  <a:lnTo>
                    <a:pt x="f33" y="f27"/>
                  </a:lnTo>
                  <a:lnTo>
                    <a:pt x="f34" y="f35"/>
                  </a:lnTo>
                  <a:lnTo>
                    <a:pt x="f36" y="f37"/>
                  </a:lnTo>
                  <a:lnTo>
                    <a:pt x="f38" y="f39"/>
                  </a:lnTo>
                  <a:lnTo>
                    <a:pt x="f40" y="f41"/>
                  </a:lnTo>
                  <a:lnTo>
                    <a:pt x="f42" y="f43"/>
                  </a:lnTo>
                  <a:lnTo>
                    <a:pt x="f42" y="f44"/>
                  </a:lnTo>
                  <a:lnTo>
                    <a:pt x="f45" y="f46"/>
                  </a:lnTo>
                  <a:lnTo>
                    <a:pt x="f47" y="f48"/>
                  </a:lnTo>
                  <a:lnTo>
                    <a:pt x="f49" y="f50"/>
                  </a:lnTo>
                  <a:lnTo>
                    <a:pt x="f51" y="f11"/>
                  </a:lnTo>
                  <a:lnTo>
                    <a:pt x="f52" y="f9"/>
                  </a:lnTo>
                  <a:lnTo>
                    <a:pt x="f53" y="f7"/>
                  </a:lnTo>
                  <a:lnTo>
                    <a:pt x="f38"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8" name="Google Shape;114;p15">
              <a:extLst>
                <a:ext uri="{FF2B5EF4-FFF2-40B4-BE49-F238E27FC236}">
                  <a16:creationId xmlns:a16="http://schemas.microsoft.com/office/drawing/2014/main" id="{17385F6D-B79C-F657-9C4A-60F14F0428B2}"/>
                </a:ext>
              </a:extLst>
            </p:cNvPr>
            <p:cNvSpPr/>
            <p:nvPr/>
          </p:nvSpPr>
          <p:spPr>
            <a:xfrm>
              <a:off x="6128930" y="2609203"/>
              <a:ext cx="22457" cy="23298"/>
            </a:xfrm>
            <a:custGeom>
              <a:avLst/>
              <a:gdLst>
                <a:gd name="f0" fmla="val w"/>
                <a:gd name="f1" fmla="val h"/>
                <a:gd name="f2" fmla="val 0"/>
                <a:gd name="f3" fmla="val 1192"/>
                <a:gd name="f4" fmla="val 1237"/>
                <a:gd name="f5" fmla="val 630"/>
                <a:gd name="f6" fmla="val 473"/>
                <a:gd name="f7" fmla="val 23"/>
                <a:gd name="f8" fmla="val 338"/>
                <a:gd name="f9" fmla="val 68"/>
                <a:gd name="f10" fmla="val 225"/>
                <a:gd name="f11" fmla="val 113"/>
                <a:gd name="f12" fmla="val 135"/>
                <a:gd name="f13" fmla="val 203"/>
                <a:gd name="f14" fmla="val 293"/>
                <a:gd name="f15" fmla="val 405"/>
                <a:gd name="f16" fmla="val 1"/>
                <a:gd name="f17" fmla="val 517"/>
                <a:gd name="f18" fmla="val 742"/>
                <a:gd name="f19" fmla="val 46"/>
                <a:gd name="f20" fmla="val 855"/>
                <a:gd name="f21" fmla="val 90"/>
                <a:gd name="f22" fmla="val 967"/>
                <a:gd name="f23" fmla="val 158"/>
                <a:gd name="f24" fmla="val 1057"/>
                <a:gd name="f25" fmla="val 248"/>
                <a:gd name="f26" fmla="val 1124"/>
                <a:gd name="f27" fmla="val 450"/>
                <a:gd name="f28" fmla="val 720"/>
                <a:gd name="f29" fmla="val 1125"/>
                <a:gd name="f30" fmla="val 945"/>
                <a:gd name="f31" fmla="val 1169"/>
                <a:gd name="f32" fmla="val 1147"/>
                <a:gd name="f33" fmla="val 1102"/>
                <a:gd name="f34" fmla="val 1035"/>
                <a:gd name="f35" fmla="*/ f0 1 1192"/>
                <a:gd name="f36" fmla="*/ f1 1 1237"/>
                <a:gd name="f37" fmla="+- f4 0 f2"/>
                <a:gd name="f38" fmla="+- f3 0 f2"/>
                <a:gd name="f39" fmla="*/ f38 1 1192"/>
                <a:gd name="f40" fmla="*/ f37 1 1237"/>
                <a:gd name="f41" fmla="*/ f2 1 f39"/>
                <a:gd name="f42" fmla="*/ f3 1 f39"/>
                <a:gd name="f43" fmla="*/ f2 1 f40"/>
                <a:gd name="f44" fmla="*/ f4 1 f40"/>
                <a:gd name="f45" fmla="*/ f41 f35 1"/>
                <a:gd name="f46" fmla="*/ f42 f35 1"/>
                <a:gd name="f47" fmla="*/ f44 f36 1"/>
                <a:gd name="f48" fmla="*/ f43 f36 1"/>
              </a:gdLst>
              <a:ahLst/>
              <a:cxnLst>
                <a:cxn ang="3cd4">
                  <a:pos x="hc" y="t"/>
                </a:cxn>
                <a:cxn ang="0">
                  <a:pos x="r" y="vc"/>
                </a:cxn>
                <a:cxn ang="cd4">
                  <a:pos x="hc" y="b"/>
                </a:cxn>
                <a:cxn ang="cd2">
                  <a:pos x="l" y="vc"/>
                </a:cxn>
              </a:cxnLst>
              <a:rect l="f45" t="f48" r="f46" b="f47"/>
              <a:pathLst>
                <a:path w="1192" h="1237">
                  <a:moveTo>
                    <a:pt x="f5" y="f2"/>
                  </a:moveTo>
                  <a:lnTo>
                    <a:pt x="f6" y="f7"/>
                  </a:lnTo>
                  <a:lnTo>
                    <a:pt x="f8" y="f9"/>
                  </a:lnTo>
                  <a:lnTo>
                    <a:pt x="f10" y="f11"/>
                  </a:lnTo>
                  <a:lnTo>
                    <a:pt x="f12" y="f13"/>
                  </a:lnTo>
                  <a:lnTo>
                    <a:pt x="f9" y="f14"/>
                  </a:lnTo>
                  <a:lnTo>
                    <a:pt x="f7" y="f15"/>
                  </a:lnTo>
                  <a:lnTo>
                    <a:pt x="f16" y="f17"/>
                  </a:lnTo>
                  <a:lnTo>
                    <a:pt x="f16" y="f5"/>
                  </a:lnTo>
                  <a:lnTo>
                    <a:pt x="f7" y="f18"/>
                  </a:lnTo>
                  <a:lnTo>
                    <a:pt x="f19" y="f20"/>
                  </a:lnTo>
                  <a:lnTo>
                    <a:pt x="f21" y="f22"/>
                  </a:lnTo>
                  <a:lnTo>
                    <a:pt x="f23" y="f24"/>
                  </a:lnTo>
                  <a:lnTo>
                    <a:pt x="f25" y="f26"/>
                  </a:lnTo>
                  <a:lnTo>
                    <a:pt x="f8" y="f3"/>
                  </a:lnTo>
                  <a:lnTo>
                    <a:pt x="f27" y="f4"/>
                  </a:lnTo>
                  <a:lnTo>
                    <a:pt x="f28" y="f4"/>
                  </a:lnTo>
                  <a:lnTo>
                    <a:pt x="f20" y="f3"/>
                  </a:lnTo>
                  <a:lnTo>
                    <a:pt x="f22" y="f26"/>
                  </a:lnTo>
                  <a:lnTo>
                    <a:pt x="f24" y="f24"/>
                  </a:lnTo>
                  <a:lnTo>
                    <a:pt x="f29" y="f30"/>
                  </a:lnTo>
                  <a:lnTo>
                    <a:pt x="f31" y="f20"/>
                  </a:lnTo>
                  <a:lnTo>
                    <a:pt x="f3" y="f18"/>
                  </a:lnTo>
                  <a:lnTo>
                    <a:pt x="f3" y="f5"/>
                  </a:lnTo>
                  <a:lnTo>
                    <a:pt x="f3" y="f17"/>
                  </a:lnTo>
                  <a:lnTo>
                    <a:pt x="f32" y="f15"/>
                  </a:lnTo>
                  <a:lnTo>
                    <a:pt x="f33" y="f14"/>
                  </a:lnTo>
                  <a:lnTo>
                    <a:pt x="f34" y="f13"/>
                  </a:lnTo>
                  <a:lnTo>
                    <a:pt x="f22" y="f11"/>
                  </a:lnTo>
                  <a:lnTo>
                    <a:pt x="f20" y="f9"/>
                  </a:lnTo>
                  <a:lnTo>
                    <a:pt x="f18"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9" name="Google Shape;115;p15">
              <a:extLst>
                <a:ext uri="{FF2B5EF4-FFF2-40B4-BE49-F238E27FC236}">
                  <a16:creationId xmlns:a16="http://schemas.microsoft.com/office/drawing/2014/main" id="{79DF12EC-860A-FF76-F4EB-FC0FBAB8D922}"/>
                </a:ext>
              </a:extLst>
            </p:cNvPr>
            <p:cNvSpPr/>
            <p:nvPr/>
          </p:nvSpPr>
          <p:spPr>
            <a:xfrm>
              <a:off x="6252145" y="2284408"/>
              <a:ext cx="53382" cy="85148"/>
            </a:xfrm>
            <a:custGeom>
              <a:avLst/>
              <a:gdLst>
                <a:gd name="f0" fmla="val w"/>
                <a:gd name="f1" fmla="val h"/>
                <a:gd name="f2" fmla="val 0"/>
                <a:gd name="f3" fmla="val 2834"/>
                <a:gd name="f4" fmla="val 4520"/>
                <a:gd name="f5" fmla="val 2092"/>
                <a:gd name="f6" fmla="val 1"/>
                <a:gd name="f7" fmla="val 1979"/>
                <a:gd name="f8" fmla="val 23"/>
                <a:gd name="f9" fmla="val 1867"/>
                <a:gd name="f10" fmla="val 91"/>
                <a:gd name="f11" fmla="val 1777"/>
                <a:gd name="f12" fmla="val 158"/>
                <a:gd name="f13" fmla="val 1687"/>
                <a:gd name="f14" fmla="val 248"/>
                <a:gd name="f15" fmla="val 1619"/>
                <a:gd name="f16" fmla="val 383"/>
                <a:gd name="f17" fmla="val 68"/>
                <a:gd name="f18" fmla="val 3732"/>
                <a:gd name="f19" fmla="val 3867"/>
                <a:gd name="f20" fmla="val 3980"/>
                <a:gd name="f21" fmla="val 4092"/>
                <a:gd name="f22" fmla="val 4205"/>
                <a:gd name="f23" fmla="val 136"/>
                <a:gd name="f24" fmla="val 4294"/>
                <a:gd name="f25" fmla="val 203"/>
                <a:gd name="f26" fmla="val 4362"/>
                <a:gd name="f27" fmla="val 293"/>
                <a:gd name="f28" fmla="val 4429"/>
                <a:gd name="f29" fmla="val 406"/>
                <a:gd name="f30" fmla="val 4474"/>
                <a:gd name="f31" fmla="val 518"/>
                <a:gd name="f32" fmla="val 4497"/>
                <a:gd name="f33" fmla="val 630"/>
                <a:gd name="f34" fmla="val 4519"/>
                <a:gd name="f35" fmla="val 765"/>
                <a:gd name="f36" fmla="val 878"/>
                <a:gd name="f37" fmla="val 990"/>
                <a:gd name="f38" fmla="val 1080"/>
                <a:gd name="f39" fmla="val 1170"/>
                <a:gd name="f40" fmla="val 4250"/>
                <a:gd name="f41" fmla="val 1237"/>
                <a:gd name="f42" fmla="val 4137"/>
                <a:gd name="f43" fmla="val 2788"/>
                <a:gd name="f44" fmla="val 788"/>
                <a:gd name="f45" fmla="val 2833"/>
                <a:gd name="f46" fmla="val 653"/>
                <a:gd name="f47" fmla="val 316"/>
                <a:gd name="f48" fmla="val 2721"/>
                <a:gd name="f49" fmla="val 226"/>
                <a:gd name="f50" fmla="val 2653"/>
                <a:gd name="f51" fmla="val 2541"/>
                <a:gd name="f52" fmla="val 2451"/>
                <a:gd name="f53" fmla="val 46"/>
                <a:gd name="f54" fmla="val 2339"/>
                <a:gd name="f55" fmla="*/ f0 1 2834"/>
                <a:gd name="f56" fmla="*/ f1 1 4520"/>
                <a:gd name="f57" fmla="+- f4 0 f2"/>
                <a:gd name="f58" fmla="+- f3 0 f2"/>
                <a:gd name="f59" fmla="*/ f58 1 2834"/>
                <a:gd name="f60" fmla="*/ f57 1 4520"/>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2834" h="4520">
                  <a:moveTo>
                    <a:pt x="f5" y="f6"/>
                  </a:moveTo>
                  <a:lnTo>
                    <a:pt x="f7" y="f8"/>
                  </a:lnTo>
                  <a:lnTo>
                    <a:pt x="f9" y="f10"/>
                  </a:lnTo>
                  <a:lnTo>
                    <a:pt x="f11" y="f12"/>
                  </a:lnTo>
                  <a:lnTo>
                    <a:pt x="f13" y="f14"/>
                  </a:lnTo>
                  <a:lnTo>
                    <a:pt x="f15" y="f16"/>
                  </a:lnTo>
                  <a:lnTo>
                    <a:pt x="f17" y="f18"/>
                  </a:lnTo>
                  <a:lnTo>
                    <a:pt x="f8" y="f19"/>
                  </a:lnTo>
                  <a:lnTo>
                    <a:pt x="f6" y="f20"/>
                  </a:lnTo>
                  <a:lnTo>
                    <a:pt x="f8" y="f21"/>
                  </a:lnTo>
                  <a:lnTo>
                    <a:pt x="f17" y="f22"/>
                  </a:lnTo>
                  <a:lnTo>
                    <a:pt x="f23" y="f24"/>
                  </a:lnTo>
                  <a:lnTo>
                    <a:pt x="f25" y="f26"/>
                  </a:lnTo>
                  <a:lnTo>
                    <a:pt x="f27" y="f28"/>
                  </a:lnTo>
                  <a:lnTo>
                    <a:pt x="f29" y="f30"/>
                  </a:lnTo>
                  <a:lnTo>
                    <a:pt x="f31" y="f32"/>
                  </a:lnTo>
                  <a:lnTo>
                    <a:pt x="f33" y="f34"/>
                  </a:lnTo>
                  <a:lnTo>
                    <a:pt x="f35" y="f32"/>
                  </a:lnTo>
                  <a:lnTo>
                    <a:pt x="f36" y="f30"/>
                  </a:lnTo>
                  <a:lnTo>
                    <a:pt x="f37" y="f28"/>
                  </a:lnTo>
                  <a:lnTo>
                    <a:pt x="f38" y="f26"/>
                  </a:lnTo>
                  <a:lnTo>
                    <a:pt x="f39" y="f40"/>
                  </a:lnTo>
                  <a:lnTo>
                    <a:pt x="f41" y="f42"/>
                  </a:lnTo>
                  <a:lnTo>
                    <a:pt x="f43" y="f44"/>
                  </a:lnTo>
                  <a:lnTo>
                    <a:pt x="f45" y="f46"/>
                  </a:lnTo>
                  <a:lnTo>
                    <a:pt x="f45" y="f31"/>
                  </a:lnTo>
                  <a:lnTo>
                    <a:pt x="f45" y="f29"/>
                  </a:lnTo>
                  <a:lnTo>
                    <a:pt x="f43" y="f47"/>
                  </a:lnTo>
                  <a:lnTo>
                    <a:pt x="f48" y="f49"/>
                  </a:lnTo>
                  <a:lnTo>
                    <a:pt x="f50" y="f23"/>
                  </a:lnTo>
                  <a:lnTo>
                    <a:pt x="f51" y="f10"/>
                  </a:lnTo>
                  <a:lnTo>
                    <a:pt x="f52" y="f53"/>
                  </a:lnTo>
                  <a:lnTo>
                    <a:pt x="f54"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0" name="Google Shape;116;p15">
              <a:extLst>
                <a:ext uri="{FF2B5EF4-FFF2-40B4-BE49-F238E27FC236}">
                  <a16:creationId xmlns:a16="http://schemas.microsoft.com/office/drawing/2014/main" id="{3323D45F-6305-19FD-7AEE-788210D61166}"/>
                </a:ext>
              </a:extLst>
            </p:cNvPr>
            <p:cNvSpPr/>
            <p:nvPr/>
          </p:nvSpPr>
          <p:spPr>
            <a:xfrm>
              <a:off x="6239883" y="2506736"/>
              <a:ext cx="39822" cy="56345"/>
            </a:xfrm>
            <a:custGeom>
              <a:avLst/>
              <a:gdLst>
                <a:gd name="f0" fmla="val 360"/>
                <a:gd name="f1" fmla="val 180"/>
                <a:gd name="f2" fmla="val w"/>
                <a:gd name="f3" fmla="val h"/>
                <a:gd name="f4" fmla="val 0"/>
                <a:gd name="f5" fmla="val 2114"/>
                <a:gd name="f6" fmla="val 2991"/>
                <a:gd name="f7" fmla="val 1394"/>
                <a:gd name="f8" fmla="val 1281"/>
                <a:gd name="f9" fmla="val 45"/>
                <a:gd name="f10" fmla="val 1169"/>
                <a:gd name="f11" fmla="val 90"/>
                <a:gd name="f12" fmla="val 1079"/>
                <a:gd name="f13" fmla="val 158"/>
                <a:gd name="f14" fmla="val 1012"/>
                <a:gd name="f15" fmla="val 270"/>
                <a:gd name="f16" fmla="val 2024"/>
                <a:gd name="f17" fmla="val 2136"/>
                <a:gd name="f18" fmla="val 2248"/>
                <a:gd name="f19" fmla="val 2383"/>
                <a:gd name="f20" fmla="val 2496"/>
                <a:gd name="f21" fmla="val 23"/>
                <a:gd name="f22" fmla="val 2608"/>
                <a:gd name="f23" fmla="val 2698"/>
                <a:gd name="f24" fmla="val 157"/>
                <a:gd name="f25" fmla="val 2810"/>
                <a:gd name="f26" fmla="val 2878"/>
                <a:gd name="f27" fmla="val 2945"/>
                <a:gd name="f28" fmla="val 472"/>
                <a:gd name="f29" fmla="val 2968"/>
                <a:gd name="f30" fmla="val 607"/>
                <a:gd name="f31" fmla="val 2990"/>
                <a:gd name="f32" fmla="val 719"/>
                <a:gd name="f33" fmla="val 854"/>
                <a:gd name="f34" fmla="val 944"/>
                <a:gd name="f35" fmla="val 1057"/>
                <a:gd name="f36" fmla="val 1124"/>
                <a:gd name="f37" fmla="val 2720"/>
                <a:gd name="f38" fmla="val 2023"/>
                <a:gd name="f39" fmla="val 945"/>
                <a:gd name="f40" fmla="val 2091"/>
                <a:gd name="f41" fmla="val 832"/>
                <a:gd name="f42" fmla="val 2113"/>
                <a:gd name="f43" fmla="val 720"/>
                <a:gd name="f44" fmla="val 495"/>
                <a:gd name="f45" fmla="val 383"/>
                <a:gd name="f46" fmla="val 2046"/>
                <a:gd name="f47" fmla="val 1956"/>
                <a:gd name="f48" fmla="val 1866"/>
                <a:gd name="f49" fmla="val 1753"/>
                <a:gd name="f50" fmla="val 1641"/>
                <a:gd name="f51" fmla="*/ f2 1 2114"/>
                <a:gd name="f52" fmla="*/ f3 1 2991"/>
                <a:gd name="f53" fmla="+- f6 0 f4"/>
                <a:gd name="f54" fmla="+- f5 0 f4"/>
                <a:gd name="f55" fmla="*/ f54 1 2114"/>
                <a:gd name="f56" fmla="*/ f53 1 2991"/>
                <a:gd name="f57" fmla="*/ f4 1 f55"/>
                <a:gd name="f58" fmla="*/ f5 1 f55"/>
                <a:gd name="f59" fmla="*/ f4 1 f56"/>
                <a:gd name="f60" fmla="*/ f6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2114" h="2991">
                  <a:moveTo>
                    <a:pt x="f7" y="f4"/>
                  </a:moveTo>
                  <a:lnTo>
                    <a:pt x="f8" y="f9"/>
                  </a:lnTo>
                  <a:lnTo>
                    <a:pt x="f10" y="f11"/>
                  </a:lnTo>
                  <a:lnTo>
                    <a:pt x="f12" y="f13"/>
                  </a:lnTo>
                  <a:lnTo>
                    <a:pt x="f14" y="f15"/>
                  </a:lnTo>
                  <a:lnTo>
                    <a:pt x="f11" y="f16"/>
                  </a:lnTo>
                  <a:lnTo>
                    <a:pt x="f9" y="f17"/>
                  </a:lnTo>
                  <a:lnTo>
                    <a:pt x="f4" y="f18"/>
                  </a:lnTo>
                  <a:lnTo>
                    <a:pt x="f4" y="f19"/>
                  </a:lnTo>
                  <a:lnTo>
                    <a:pt x="f4" y="f20"/>
                  </a:lnTo>
                  <a:lnTo>
                    <a:pt x="f21" y="f22"/>
                  </a:lnTo>
                  <a:lnTo>
                    <a:pt x="f11" y="f23"/>
                  </a:lnTo>
                  <a:lnTo>
                    <a:pt x="f24" y="f25"/>
                  </a:lnTo>
                  <a:lnTo>
                    <a:pt x="f15" y="f26"/>
                  </a:lnTo>
                  <a:lnTo>
                    <a:pt x="f0" y="f27"/>
                  </a:lnTo>
                  <a:lnTo>
                    <a:pt x="f28" y="f29"/>
                  </a:lnTo>
                  <a:lnTo>
                    <a:pt x="f30" y="f31"/>
                  </a:lnTo>
                  <a:lnTo>
                    <a:pt x="f32" y="f29"/>
                  </a:lnTo>
                  <a:lnTo>
                    <a:pt x="f33" y="f27"/>
                  </a:lnTo>
                  <a:lnTo>
                    <a:pt x="f34" y="f26"/>
                  </a:lnTo>
                  <a:lnTo>
                    <a:pt x="f35" y="f25"/>
                  </a:lnTo>
                  <a:lnTo>
                    <a:pt x="f36" y="f37"/>
                  </a:lnTo>
                  <a:lnTo>
                    <a:pt x="f38" y="f39"/>
                  </a:lnTo>
                  <a:lnTo>
                    <a:pt x="f40" y="f41"/>
                  </a:lnTo>
                  <a:lnTo>
                    <a:pt x="f42" y="f43"/>
                  </a:lnTo>
                  <a:lnTo>
                    <a:pt x="f42" y="f30"/>
                  </a:lnTo>
                  <a:lnTo>
                    <a:pt x="f42" y="f44"/>
                  </a:lnTo>
                  <a:lnTo>
                    <a:pt x="f40" y="f45"/>
                  </a:lnTo>
                  <a:lnTo>
                    <a:pt x="f46" y="f15"/>
                  </a:lnTo>
                  <a:lnTo>
                    <a:pt x="f47" y="f1"/>
                  </a:lnTo>
                  <a:lnTo>
                    <a:pt x="f48" y="f11"/>
                  </a:lnTo>
                  <a:lnTo>
                    <a:pt x="f49" y="f9"/>
                  </a:lnTo>
                  <a:lnTo>
                    <a:pt x="f50"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1" name="Google Shape;117;p15">
              <a:extLst>
                <a:ext uri="{FF2B5EF4-FFF2-40B4-BE49-F238E27FC236}">
                  <a16:creationId xmlns:a16="http://schemas.microsoft.com/office/drawing/2014/main" id="{8B036597-0CC2-FC4B-8994-517CA6D4FA1F}"/>
                </a:ext>
              </a:extLst>
            </p:cNvPr>
            <p:cNvSpPr/>
            <p:nvPr/>
          </p:nvSpPr>
          <p:spPr>
            <a:xfrm>
              <a:off x="6126827" y="2751054"/>
              <a:ext cx="39392" cy="61840"/>
            </a:xfrm>
            <a:custGeom>
              <a:avLst/>
              <a:gdLst>
                <a:gd name="f0" fmla="val w"/>
                <a:gd name="f1" fmla="val h"/>
                <a:gd name="f2" fmla="val 0"/>
                <a:gd name="f3" fmla="val 2091"/>
                <a:gd name="f4" fmla="val 3283"/>
                <a:gd name="f5" fmla="val 1439"/>
                <a:gd name="f6" fmla="val 1"/>
                <a:gd name="f7" fmla="val 1304"/>
                <a:gd name="f8" fmla="val 23"/>
                <a:gd name="f9" fmla="val 1214"/>
                <a:gd name="f10" fmla="val 68"/>
                <a:gd name="f11" fmla="val 1102"/>
                <a:gd name="f12" fmla="val 136"/>
                <a:gd name="f13" fmla="val 1012"/>
                <a:gd name="f14" fmla="val 226"/>
                <a:gd name="f15" fmla="val 944"/>
                <a:gd name="f16" fmla="val 316"/>
                <a:gd name="f17" fmla="val 877"/>
                <a:gd name="f18" fmla="val 428"/>
                <a:gd name="f19" fmla="val 652"/>
                <a:gd name="f20" fmla="val 923"/>
                <a:gd name="f21" fmla="val 450"/>
                <a:gd name="f22" fmla="val 1440"/>
                <a:gd name="f23" fmla="val 45"/>
                <a:gd name="f24" fmla="val 2474"/>
                <a:gd name="f25" fmla="val 2608"/>
                <a:gd name="f26" fmla="val 2743"/>
                <a:gd name="f27" fmla="val 2856"/>
                <a:gd name="f28" fmla="val 2968"/>
                <a:gd name="f29" fmla="val 113"/>
                <a:gd name="f30" fmla="val 3058"/>
                <a:gd name="f31" fmla="val 202"/>
                <a:gd name="f32" fmla="val 3126"/>
                <a:gd name="f33" fmla="val 292"/>
                <a:gd name="f34" fmla="val 3193"/>
                <a:gd name="f35" fmla="val 405"/>
                <a:gd name="f36" fmla="val 3238"/>
                <a:gd name="f37" fmla="val 517"/>
                <a:gd name="f38" fmla="val 742"/>
                <a:gd name="f39" fmla="val 854"/>
                <a:gd name="f40" fmla="val 967"/>
                <a:gd name="f41" fmla="val 1057"/>
                <a:gd name="f42" fmla="val 3103"/>
                <a:gd name="f43" fmla="val 1147"/>
                <a:gd name="f44" fmla="val 3013"/>
                <a:gd name="f45" fmla="val 2878"/>
                <a:gd name="f46" fmla="val 1619"/>
                <a:gd name="f47" fmla="val 1844"/>
                <a:gd name="f48" fmla="val 1821"/>
                <a:gd name="f49" fmla="val 1327"/>
                <a:gd name="f50" fmla="val 2068"/>
                <a:gd name="f51" fmla="val 833"/>
                <a:gd name="f52" fmla="val 698"/>
                <a:gd name="f53" fmla="val 585"/>
                <a:gd name="f54" fmla="val 473"/>
                <a:gd name="f55" fmla="val 2023"/>
                <a:gd name="f56" fmla="val 361"/>
                <a:gd name="f57" fmla="val 1956"/>
                <a:gd name="f58" fmla="val 248"/>
                <a:gd name="f59" fmla="val 1888"/>
                <a:gd name="f60" fmla="val 158"/>
                <a:gd name="f61" fmla="val 1776"/>
                <a:gd name="f62" fmla="val 91"/>
                <a:gd name="f63" fmla="val 1664"/>
                <a:gd name="f64" fmla="val 46"/>
                <a:gd name="f65" fmla="val 1551"/>
                <a:gd name="f66" fmla="*/ f0 1 2091"/>
                <a:gd name="f67" fmla="*/ f1 1 3283"/>
                <a:gd name="f68" fmla="+- f4 0 f2"/>
                <a:gd name="f69" fmla="+- f3 0 f2"/>
                <a:gd name="f70" fmla="*/ f69 1 2091"/>
                <a:gd name="f71" fmla="*/ f68 1 3283"/>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2091" h="3283">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2" y="f27"/>
                  </a:lnTo>
                  <a:lnTo>
                    <a:pt x="f23" y="f28"/>
                  </a:lnTo>
                  <a:lnTo>
                    <a:pt x="f29" y="f30"/>
                  </a:lnTo>
                  <a:lnTo>
                    <a:pt x="f31" y="f32"/>
                  </a:lnTo>
                  <a:lnTo>
                    <a:pt x="f33" y="f34"/>
                  </a:lnTo>
                  <a:lnTo>
                    <a:pt x="f35" y="f36"/>
                  </a:lnTo>
                  <a:lnTo>
                    <a:pt x="f37" y="f4"/>
                  </a:lnTo>
                  <a:lnTo>
                    <a:pt x="f38" y="f4"/>
                  </a:lnTo>
                  <a:lnTo>
                    <a:pt x="f39" y="f36"/>
                  </a:lnTo>
                  <a:lnTo>
                    <a:pt x="f40" y="f34"/>
                  </a:lnTo>
                  <a:lnTo>
                    <a:pt x="f41" y="f42"/>
                  </a:lnTo>
                  <a:lnTo>
                    <a:pt x="f43" y="f44"/>
                  </a:lnTo>
                  <a:lnTo>
                    <a:pt x="f9" y="f45"/>
                  </a:lnTo>
                  <a:lnTo>
                    <a:pt x="f46" y="f47"/>
                  </a:lnTo>
                  <a:lnTo>
                    <a:pt x="f48" y="f49"/>
                  </a:lnTo>
                  <a:lnTo>
                    <a:pt x="f50" y="f51"/>
                  </a:lnTo>
                  <a:lnTo>
                    <a:pt x="f3" y="f52"/>
                  </a:lnTo>
                  <a:lnTo>
                    <a:pt x="f3" y="f53"/>
                  </a:lnTo>
                  <a:lnTo>
                    <a:pt x="f50" y="f54"/>
                  </a:lnTo>
                  <a:lnTo>
                    <a:pt x="f55" y="f56"/>
                  </a:lnTo>
                  <a:lnTo>
                    <a:pt x="f57" y="f58"/>
                  </a:lnTo>
                  <a:lnTo>
                    <a:pt x="f59" y="f60"/>
                  </a:lnTo>
                  <a:lnTo>
                    <a:pt x="f61" y="f62"/>
                  </a:lnTo>
                  <a:lnTo>
                    <a:pt x="f63" y="f64"/>
                  </a:lnTo>
                  <a:lnTo>
                    <a:pt x="f6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2" name="Google Shape;118;p15">
              <a:extLst>
                <a:ext uri="{FF2B5EF4-FFF2-40B4-BE49-F238E27FC236}">
                  <a16:creationId xmlns:a16="http://schemas.microsoft.com/office/drawing/2014/main" id="{2C6A8D60-375E-FB66-F060-3392BDC824A6}"/>
                </a:ext>
              </a:extLst>
            </p:cNvPr>
            <p:cNvSpPr/>
            <p:nvPr/>
          </p:nvSpPr>
          <p:spPr>
            <a:xfrm>
              <a:off x="6117930" y="2196763"/>
              <a:ext cx="75803" cy="117317"/>
            </a:xfrm>
            <a:custGeom>
              <a:avLst/>
              <a:gdLst>
                <a:gd name="f0" fmla="val w"/>
                <a:gd name="f1" fmla="val h"/>
                <a:gd name="f2" fmla="val 0"/>
                <a:gd name="f3" fmla="val 4024"/>
                <a:gd name="f4" fmla="val 6228"/>
                <a:gd name="f5" fmla="val 3417"/>
                <a:gd name="f6" fmla="val 1"/>
                <a:gd name="f7" fmla="val 3305"/>
                <a:gd name="f8" fmla="val 23"/>
                <a:gd name="f9" fmla="val 3192"/>
                <a:gd name="f10" fmla="val 46"/>
                <a:gd name="f11" fmla="val 3080"/>
                <a:gd name="f12" fmla="val 91"/>
                <a:gd name="f13" fmla="val 2990"/>
                <a:gd name="f14" fmla="val 158"/>
                <a:gd name="f15" fmla="val 2900"/>
                <a:gd name="f16" fmla="val 271"/>
                <a:gd name="f17" fmla="val 2495"/>
                <a:gd name="f18" fmla="val 877"/>
                <a:gd name="f19" fmla="val 2136"/>
                <a:gd name="f20" fmla="val 1484"/>
                <a:gd name="f21" fmla="val 1798"/>
                <a:gd name="f22" fmla="val 2114"/>
                <a:gd name="f23" fmla="val 1461"/>
                <a:gd name="f24" fmla="val 2743"/>
                <a:gd name="f25" fmla="val 787"/>
                <a:gd name="f26" fmla="val 4002"/>
                <a:gd name="f27" fmla="val 450"/>
                <a:gd name="f28" fmla="val 4631"/>
                <a:gd name="f29" fmla="val 90"/>
                <a:gd name="f30" fmla="val 5238"/>
                <a:gd name="f31" fmla="val 5373"/>
                <a:gd name="f32" fmla="val 5508"/>
                <a:gd name="f33" fmla="val 5621"/>
                <a:gd name="f34" fmla="val 5733"/>
                <a:gd name="f35" fmla="val 68"/>
                <a:gd name="f36" fmla="val 5845"/>
                <a:gd name="f37" fmla="val 135"/>
                <a:gd name="f38" fmla="val 5958"/>
                <a:gd name="f39" fmla="val 202"/>
                <a:gd name="f40" fmla="val 6025"/>
                <a:gd name="f41" fmla="val 292"/>
                <a:gd name="f42" fmla="val 6115"/>
                <a:gd name="f43" fmla="val 405"/>
                <a:gd name="f44" fmla="val 6160"/>
                <a:gd name="f45" fmla="val 517"/>
                <a:gd name="f46" fmla="val 6205"/>
                <a:gd name="f47" fmla="val 630"/>
                <a:gd name="f48" fmla="val 742"/>
                <a:gd name="f49" fmla="val 832"/>
                <a:gd name="f50" fmla="val 6183"/>
                <a:gd name="f51" fmla="val 944"/>
                <a:gd name="f52" fmla="val 6138"/>
                <a:gd name="f53" fmla="val 1034"/>
                <a:gd name="f54" fmla="val 6048"/>
                <a:gd name="f55" fmla="val 1124"/>
                <a:gd name="f56" fmla="val 5935"/>
                <a:gd name="f57" fmla="val 5328"/>
                <a:gd name="f58" fmla="val 1821"/>
                <a:gd name="f59" fmla="val 4699"/>
                <a:gd name="f60" fmla="val 2473"/>
                <a:gd name="f61" fmla="val 3418"/>
                <a:gd name="f62" fmla="val 2810"/>
                <a:gd name="f63" fmla="val 2788"/>
                <a:gd name="f64" fmla="val 3170"/>
                <a:gd name="f65" fmla="val 2181"/>
                <a:gd name="f66" fmla="val 3529"/>
                <a:gd name="f67" fmla="val 1552"/>
                <a:gd name="f68" fmla="val 3911"/>
                <a:gd name="f69" fmla="val 967"/>
                <a:gd name="f70" fmla="val 3979"/>
                <a:gd name="f71" fmla="val 833"/>
                <a:gd name="f72" fmla="val 720"/>
                <a:gd name="f73" fmla="val 608"/>
                <a:gd name="f74" fmla="val 495"/>
                <a:gd name="f75" fmla="val 383"/>
                <a:gd name="f76" fmla="val 293"/>
                <a:gd name="f77" fmla="val 3844"/>
                <a:gd name="f78" fmla="val 203"/>
                <a:gd name="f79" fmla="val 3754"/>
                <a:gd name="f80" fmla="val 136"/>
                <a:gd name="f81" fmla="val 3642"/>
                <a:gd name="f82" fmla="*/ f0 1 4024"/>
                <a:gd name="f83" fmla="*/ f1 1 6228"/>
                <a:gd name="f84" fmla="+- f4 0 f2"/>
                <a:gd name="f85" fmla="+- f3 0 f2"/>
                <a:gd name="f86" fmla="*/ f85 1 4024"/>
                <a:gd name="f87" fmla="*/ f84 1 6228"/>
                <a:gd name="f88" fmla="*/ f2 1 f86"/>
                <a:gd name="f89" fmla="*/ f3 1 f86"/>
                <a:gd name="f90" fmla="*/ f2 1 f87"/>
                <a:gd name="f91" fmla="*/ f4 1 f87"/>
                <a:gd name="f92" fmla="*/ f88 f82 1"/>
                <a:gd name="f93" fmla="*/ f89 f82 1"/>
                <a:gd name="f94" fmla="*/ f91 f83 1"/>
                <a:gd name="f95" fmla="*/ f90 f83 1"/>
              </a:gdLst>
              <a:ahLst/>
              <a:cxnLst>
                <a:cxn ang="3cd4">
                  <a:pos x="hc" y="t"/>
                </a:cxn>
                <a:cxn ang="0">
                  <a:pos x="r" y="vc"/>
                </a:cxn>
                <a:cxn ang="cd4">
                  <a:pos x="hc" y="b"/>
                </a:cxn>
                <a:cxn ang="cd2">
                  <a:pos x="l" y="vc"/>
                </a:cxn>
              </a:cxnLst>
              <a:rect l="f92" t="f95" r="f93" b="f94"/>
              <a:pathLst>
                <a:path w="4024" h="622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2" y="f32"/>
                  </a:lnTo>
                  <a:lnTo>
                    <a:pt x="f2" y="f33"/>
                  </a:lnTo>
                  <a:lnTo>
                    <a:pt x="f8" y="f34"/>
                  </a:lnTo>
                  <a:lnTo>
                    <a:pt x="f35" y="f36"/>
                  </a:lnTo>
                  <a:lnTo>
                    <a:pt x="f37" y="f38"/>
                  </a:lnTo>
                  <a:lnTo>
                    <a:pt x="f39" y="f40"/>
                  </a:lnTo>
                  <a:lnTo>
                    <a:pt x="f41" y="f42"/>
                  </a:lnTo>
                  <a:lnTo>
                    <a:pt x="f43" y="f44"/>
                  </a:lnTo>
                  <a:lnTo>
                    <a:pt x="f45" y="f46"/>
                  </a:lnTo>
                  <a:lnTo>
                    <a:pt x="f47" y="f4"/>
                  </a:lnTo>
                  <a:lnTo>
                    <a:pt x="f48" y="f46"/>
                  </a:lnTo>
                  <a:lnTo>
                    <a:pt x="f49" y="f50"/>
                  </a:lnTo>
                  <a:lnTo>
                    <a:pt x="f51" y="f52"/>
                  </a:lnTo>
                  <a:lnTo>
                    <a:pt x="f53" y="f54"/>
                  </a:lnTo>
                  <a:lnTo>
                    <a:pt x="f55" y="f56"/>
                  </a:lnTo>
                  <a:lnTo>
                    <a:pt x="f20" y="f57"/>
                  </a:lnTo>
                  <a:lnTo>
                    <a:pt x="f58" y="f59"/>
                  </a:lnTo>
                  <a:lnTo>
                    <a:pt x="f60" y="f61"/>
                  </a:lnTo>
                  <a:lnTo>
                    <a:pt x="f62" y="f63"/>
                  </a:lnTo>
                  <a:lnTo>
                    <a:pt x="f64" y="f65"/>
                  </a:lnTo>
                  <a:lnTo>
                    <a:pt x="f66" y="f67"/>
                  </a:lnTo>
                  <a:lnTo>
                    <a:pt x="f68" y="f69"/>
                  </a:lnTo>
                  <a:lnTo>
                    <a:pt x="f70" y="f71"/>
                  </a:lnTo>
                  <a:lnTo>
                    <a:pt x="f3" y="f72"/>
                  </a:lnTo>
                  <a:lnTo>
                    <a:pt x="f3" y="f73"/>
                  </a:lnTo>
                  <a:lnTo>
                    <a:pt x="f3" y="f74"/>
                  </a:lnTo>
                  <a:lnTo>
                    <a:pt x="f70" y="f75"/>
                  </a:lnTo>
                  <a:lnTo>
                    <a:pt x="f68" y="f76"/>
                  </a:lnTo>
                  <a:lnTo>
                    <a:pt x="f77" y="f78"/>
                  </a:lnTo>
                  <a:lnTo>
                    <a:pt x="f79" y="f80"/>
                  </a:lnTo>
                  <a:lnTo>
                    <a:pt x="f81" y="f35"/>
                  </a:lnTo>
                  <a:lnTo>
                    <a:pt x="f66"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3" name="Google Shape;119;p15">
              <a:extLst>
                <a:ext uri="{FF2B5EF4-FFF2-40B4-BE49-F238E27FC236}">
                  <a16:creationId xmlns:a16="http://schemas.microsoft.com/office/drawing/2014/main" id="{58F2ED63-777F-418D-664C-6A4E4354A9BA}"/>
                </a:ext>
              </a:extLst>
            </p:cNvPr>
            <p:cNvSpPr/>
            <p:nvPr/>
          </p:nvSpPr>
          <p:spPr>
            <a:xfrm>
              <a:off x="6103107" y="2322950"/>
              <a:ext cx="71149" cy="97411"/>
            </a:xfrm>
            <a:custGeom>
              <a:avLst/>
              <a:gdLst>
                <a:gd name="f0" fmla="val 360"/>
                <a:gd name="f1" fmla="val 180"/>
                <a:gd name="f2" fmla="val w"/>
                <a:gd name="f3" fmla="val h"/>
                <a:gd name="f4" fmla="val 0"/>
                <a:gd name="f5" fmla="val 3777"/>
                <a:gd name="f6" fmla="val 5171"/>
                <a:gd name="f7" fmla="val 3057"/>
                <a:gd name="f8" fmla="val 1"/>
                <a:gd name="f9" fmla="val 2945"/>
                <a:gd name="f10" fmla="val 23"/>
                <a:gd name="f11" fmla="val 2833"/>
                <a:gd name="f12" fmla="val 68"/>
                <a:gd name="f13" fmla="val 2720"/>
                <a:gd name="f14" fmla="val 135"/>
                <a:gd name="f15" fmla="val 2630"/>
                <a:gd name="f16" fmla="val 248"/>
                <a:gd name="f17" fmla="val 2316"/>
                <a:gd name="f18" fmla="val 742"/>
                <a:gd name="f19" fmla="val 2001"/>
                <a:gd name="f20" fmla="val 1237"/>
                <a:gd name="f21" fmla="val 1372"/>
                <a:gd name="f22" fmla="val 2226"/>
                <a:gd name="f23" fmla="val 765"/>
                <a:gd name="f24" fmla="val 3238"/>
                <a:gd name="f25" fmla="val 450"/>
                <a:gd name="f26" fmla="val 3732"/>
                <a:gd name="f27" fmla="val 113"/>
                <a:gd name="f28" fmla="val 4227"/>
                <a:gd name="f29" fmla="val 45"/>
                <a:gd name="f30" fmla="val 4339"/>
                <a:gd name="f31" fmla="val 4474"/>
                <a:gd name="f32" fmla="val 4586"/>
                <a:gd name="f33" fmla="val 4699"/>
                <a:gd name="f34" fmla="val 4811"/>
                <a:gd name="f35" fmla="val 4901"/>
                <a:gd name="f36" fmla="val 203"/>
                <a:gd name="f37" fmla="val 4991"/>
                <a:gd name="f38" fmla="val 293"/>
                <a:gd name="f39" fmla="val 5058"/>
                <a:gd name="f40" fmla="val 382"/>
                <a:gd name="f41" fmla="val 5126"/>
                <a:gd name="f42" fmla="val 495"/>
                <a:gd name="f43" fmla="val 5148"/>
                <a:gd name="f44" fmla="val 607"/>
                <a:gd name="f45" fmla="val 720"/>
                <a:gd name="f46" fmla="val 832"/>
                <a:gd name="f47" fmla="val 944"/>
                <a:gd name="f48" fmla="val 5103"/>
                <a:gd name="f49" fmla="val 1057"/>
                <a:gd name="f50" fmla="val 5013"/>
                <a:gd name="f51" fmla="val 1147"/>
                <a:gd name="f52" fmla="val 4923"/>
                <a:gd name="f53" fmla="val 1461"/>
                <a:gd name="f54" fmla="val 4429"/>
                <a:gd name="f55" fmla="val 1776"/>
                <a:gd name="f56" fmla="val 3934"/>
                <a:gd name="f57" fmla="val 2406"/>
                <a:gd name="f58" fmla="val 2923"/>
                <a:gd name="f59" fmla="val 3013"/>
                <a:gd name="f60" fmla="val 1911"/>
                <a:gd name="f61" fmla="val 3327"/>
                <a:gd name="f62" fmla="val 1417"/>
                <a:gd name="f63" fmla="val 3664"/>
                <a:gd name="f64" fmla="val 945"/>
                <a:gd name="f65" fmla="val 810"/>
                <a:gd name="f66" fmla="val 697"/>
                <a:gd name="f67" fmla="val 585"/>
                <a:gd name="f68" fmla="val 3754"/>
                <a:gd name="f69" fmla="val 473"/>
                <a:gd name="f70" fmla="val 270"/>
                <a:gd name="f71" fmla="val 3597"/>
                <a:gd name="f72" fmla="val 3485"/>
                <a:gd name="f73" fmla="val 3395"/>
                <a:gd name="f74" fmla="val 46"/>
                <a:gd name="f75" fmla="val 3282"/>
                <a:gd name="f76" fmla="*/ f2 1 3777"/>
                <a:gd name="f77" fmla="*/ f3 1 5171"/>
                <a:gd name="f78" fmla="+- f6 0 f4"/>
                <a:gd name="f79" fmla="+- f5 0 f4"/>
                <a:gd name="f80" fmla="*/ f79 1 3777"/>
                <a:gd name="f81" fmla="*/ f78 1 5171"/>
                <a:gd name="f82" fmla="*/ f4 1 f80"/>
                <a:gd name="f83" fmla="*/ f5 1 f80"/>
                <a:gd name="f84" fmla="*/ f4 1 f81"/>
                <a:gd name="f85" fmla="*/ f6 1 f81"/>
                <a:gd name="f86" fmla="*/ f82 f76 1"/>
                <a:gd name="f87" fmla="*/ f83 f76 1"/>
                <a:gd name="f88" fmla="*/ f85 f77 1"/>
                <a:gd name="f89" fmla="*/ f84 f77 1"/>
              </a:gdLst>
              <a:ahLst/>
              <a:cxnLst>
                <a:cxn ang="3cd4">
                  <a:pos x="hc" y="t"/>
                </a:cxn>
                <a:cxn ang="0">
                  <a:pos x="r" y="vc"/>
                </a:cxn>
                <a:cxn ang="cd4">
                  <a:pos x="hc" y="b"/>
                </a:cxn>
                <a:cxn ang="cd2">
                  <a:pos x="l" y="vc"/>
                </a:cxn>
              </a:cxnLst>
              <a:rect l="f86" t="f89" r="f87" b="f88"/>
              <a:pathLst>
                <a:path w="3777" h="5171">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4" y="f31"/>
                  </a:lnTo>
                  <a:lnTo>
                    <a:pt x="f4" y="f32"/>
                  </a:lnTo>
                  <a:lnTo>
                    <a:pt x="f10" y="f33"/>
                  </a:lnTo>
                  <a:lnTo>
                    <a:pt x="f12" y="f34"/>
                  </a:lnTo>
                  <a:lnTo>
                    <a:pt x="f27" y="f35"/>
                  </a:lnTo>
                  <a:lnTo>
                    <a:pt x="f36" y="f37"/>
                  </a:lnTo>
                  <a:lnTo>
                    <a:pt x="f38" y="f39"/>
                  </a:lnTo>
                  <a:lnTo>
                    <a:pt x="f40" y="f41"/>
                  </a:lnTo>
                  <a:lnTo>
                    <a:pt x="f42" y="f43"/>
                  </a:lnTo>
                  <a:lnTo>
                    <a:pt x="f44" y="f6"/>
                  </a:lnTo>
                  <a:lnTo>
                    <a:pt x="f45" y="f6"/>
                  </a:lnTo>
                  <a:lnTo>
                    <a:pt x="f46" y="f43"/>
                  </a:lnTo>
                  <a:lnTo>
                    <a:pt x="f47" y="f48"/>
                  </a:lnTo>
                  <a:lnTo>
                    <a:pt x="f49" y="f50"/>
                  </a:lnTo>
                  <a:lnTo>
                    <a:pt x="f51" y="f52"/>
                  </a:lnTo>
                  <a:lnTo>
                    <a:pt x="f53" y="f54"/>
                  </a:lnTo>
                  <a:lnTo>
                    <a:pt x="f55" y="f56"/>
                  </a:lnTo>
                  <a:lnTo>
                    <a:pt x="f57" y="f58"/>
                  </a:lnTo>
                  <a:lnTo>
                    <a:pt x="f59" y="f60"/>
                  </a:lnTo>
                  <a:lnTo>
                    <a:pt x="f61" y="f62"/>
                  </a:lnTo>
                  <a:lnTo>
                    <a:pt x="f63" y="f64"/>
                  </a:lnTo>
                  <a:lnTo>
                    <a:pt x="f26" y="f65"/>
                  </a:lnTo>
                  <a:lnTo>
                    <a:pt x="f5" y="f66"/>
                  </a:lnTo>
                  <a:lnTo>
                    <a:pt x="f5" y="f67"/>
                  </a:lnTo>
                  <a:lnTo>
                    <a:pt x="f68" y="f69"/>
                  </a:lnTo>
                  <a:lnTo>
                    <a:pt x="f26" y="f0"/>
                  </a:lnTo>
                  <a:lnTo>
                    <a:pt x="f63" y="f70"/>
                  </a:lnTo>
                  <a:lnTo>
                    <a:pt x="f71" y="f1"/>
                  </a:lnTo>
                  <a:lnTo>
                    <a:pt x="f72" y="f27"/>
                  </a:lnTo>
                  <a:lnTo>
                    <a:pt x="f73" y="f74"/>
                  </a:lnTo>
                  <a:lnTo>
                    <a:pt x="f75"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4" name="Google Shape;120;p15">
              <a:extLst>
                <a:ext uri="{FF2B5EF4-FFF2-40B4-BE49-F238E27FC236}">
                  <a16:creationId xmlns:a16="http://schemas.microsoft.com/office/drawing/2014/main" id="{A1C1E872-7D70-8A93-2E5F-83D40ABAF005}"/>
                </a:ext>
              </a:extLst>
            </p:cNvPr>
            <p:cNvSpPr/>
            <p:nvPr/>
          </p:nvSpPr>
          <p:spPr>
            <a:xfrm>
              <a:off x="6369884" y="2136632"/>
              <a:ext cx="93588" cy="115214"/>
            </a:xfrm>
            <a:custGeom>
              <a:avLst/>
              <a:gdLst>
                <a:gd name="f0" fmla="val w"/>
                <a:gd name="f1" fmla="val h"/>
                <a:gd name="f2" fmla="val 0"/>
                <a:gd name="f3" fmla="val 4968"/>
                <a:gd name="f4" fmla="val 6116"/>
                <a:gd name="f5" fmla="val 4294"/>
                <a:gd name="f6" fmla="val 1"/>
                <a:gd name="f7" fmla="val 4181"/>
                <a:gd name="f8" fmla="val 23"/>
                <a:gd name="f9" fmla="val 4091"/>
                <a:gd name="f10" fmla="val 91"/>
                <a:gd name="f11" fmla="val 3979"/>
                <a:gd name="f12" fmla="val 181"/>
                <a:gd name="f13" fmla="val 3462"/>
                <a:gd name="f14" fmla="val 765"/>
                <a:gd name="f15" fmla="val 2945"/>
                <a:gd name="f16" fmla="val 1372"/>
                <a:gd name="f17" fmla="val 2428"/>
                <a:gd name="f18" fmla="val 1979"/>
                <a:gd name="f19" fmla="val 1956"/>
                <a:gd name="f20" fmla="val 2586"/>
                <a:gd name="f21" fmla="val 1461"/>
                <a:gd name="f22" fmla="val 3215"/>
                <a:gd name="f23" fmla="val 1012"/>
                <a:gd name="f24" fmla="val 3845"/>
                <a:gd name="f25" fmla="val 540"/>
                <a:gd name="f26" fmla="val 4497"/>
                <a:gd name="f27" fmla="val 113"/>
                <a:gd name="f28" fmla="val 5148"/>
                <a:gd name="f29" fmla="val 45"/>
                <a:gd name="f30" fmla="val 5283"/>
                <a:gd name="f31" fmla="val 5396"/>
                <a:gd name="f32" fmla="val 5508"/>
                <a:gd name="f33" fmla="val 5621"/>
                <a:gd name="f34" fmla="val 68"/>
                <a:gd name="f35" fmla="val 5733"/>
                <a:gd name="f36" fmla="val 5823"/>
                <a:gd name="f37" fmla="val 202"/>
                <a:gd name="f38" fmla="val 5913"/>
                <a:gd name="f39" fmla="val 292"/>
                <a:gd name="f40" fmla="val 5980"/>
                <a:gd name="f41" fmla="val 382"/>
                <a:gd name="f42" fmla="val 6048"/>
                <a:gd name="f43" fmla="val 495"/>
                <a:gd name="f44" fmla="val 6093"/>
                <a:gd name="f45" fmla="val 607"/>
                <a:gd name="f46" fmla="val 6115"/>
                <a:gd name="f47" fmla="val 719"/>
                <a:gd name="f48" fmla="val 832"/>
                <a:gd name="f49" fmla="val 6070"/>
                <a:gd name="f50" fmla="val 944"/>
                <a:gd name="f51" fmla="val 6025"/>
                <a:gd name="f52" fmla="val 1057"/>
                <a:gd name="f53" fmla="val 5935"/>
                <a:gd name="f54" fmla="val 1147"/>
                <a:gd name="f55" fmla="val 5845"/>
                <a:gd name="f56" fmla="val 1978"/>
                <a:gd name="f57" fmla="val 4609"/>
                <a:gd name="f58" fmla="val 4002"/>
                <a:gd name="f59" fmla="val 2877"/>
                <a:gd name="f60" fmla="val 3395"/>
                <a:gd name="f61" fmla="val 3349"/>
                <a:gd name="f62" fmla="val 2811"/>
                <a:gd name="f63" fmla="val 3822"/>
                <a:gd name="f64" fmla="val 2226"/>
                <a:gd name="f65" fmla="val 1664"/>
                <a:gd name="f66" fmla="val 4811"/>
                <a:gd name="f67" fmla="val 1102"/>
                <a:gd name="f68" fmla="val 4878"/>
                <a:gd name="f69" fmla="val 990"/>
                <a:gd name="f70" fmla="val 4946"/>
                <a:gd name="f71" fmla="val 877"/>
                <a:gd name="f72" fmla="val 743"/>
                <a:gd name="f73" fmla="val 630"/>
                <a:gd name="f74" fmla="val 518"/>
                <a:gd name="f75" fmla="val 4923"/>
                <a:gd name="f76" fmla="val 405"/>
                <a:gd name="f77" fmla="val 4856"/>
                <a:gd name="f78" fmla="val 293"/>
                <a:gd name="f79" fmla="val 4788"/>
                <a:gd name="f80" fmla="val 203"/>
                <a:gd name="f81" fmla="val 4721"/>
                <a:gd name="f82" fmla="val 4608"/>
                <a:gd name="f83" fmla="val 4518"/>
                <a:gd name="f84" fmla="val 4406"/>
                <a:gd name="f85" fmla="*/ f0 1 4968"/>
                <a:gd name="f86" fmla="*/ f1 1 6116"/>
                <a:gd name="f87" fmla="+- f4 0 f2"/>
                <a:gd name="f88" fmla="+- f3 0 f2"/>
                <a:gd name="f89" fmla="*/ f88 1 4968"/>
                <a:gd name="f90" fmla="*/ f87 1 6116"/>
                <a:gd name="f91" fmla="*/ f2 1 f89"/>
                <a:gd name="f92" fmla="*/ f3 1 f89"/>
                <a:gd name="f93" fmla="*/ f2 1 f90"/>
                <a:gd name="f94" fmla="*/ f4 1 f90"/>
                <a:gd name="f95" fmla="*/ f91 f85 1"/>
                <a:gd name="f96" fmla="*/ f92 f85 1"/>
                <a:gd name="f97" fmla="*/ f94 f86 1"/>
                <a:gd name="f98" fmla="*/ f93 f86 1"/>
              </a:gdLst>
              <a:ahLst/>
              <a:cxnLst>
                <a:cxn ang="3cd4">
                  <a:pos x="hc" y="t"/>
                </a:cxn>
                <a:cxn ang="0">
                  <a:pos x="r" y="vc"/>
                </a:cxn>
                <a:cxn ang="cd4">
                  <a:pos x="hc" y="b"/>
                </a:cxn>
                <a:cxn ang="cd2">
                  <a:pos x="l" y="vc"/>
                </a:cxn>
              </a:cxnLst>
              <a:rect l="f95" t="f98" r="f96" b="f97"/>
              <a:pathLst>
                <a:path w="4968" h="6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34" y="f35"/>
                  </a:lnTo>
                  <a:lnTo>
                    <a:pt x="f27" y="f36"/>
                  </a:lnTo>
                  <a:lnTo>
                    <a:pt x="f37" y="f38"/>
                  </a:lnTo>
                  <a:lnTo>
                    <a:pt x="f39" y="f40"/>
                  </a:lnTo>
                  <a:lnTo>
                    <a:pt x="f41" y="f42"/>
                  </a:lnTo>
                  <a:lnTo>
                    <a:pt x="f43" y="f44"/>
                  </a:lnTo>
                  <a:lnTo>
                    <a:pt x="f45" y="f46"/>
                  </a:lnTo>
                  <a:lnTo>
                    <a:pt x="f47" y="f44"/>
                  </a:lnTo>
                  <a:lnTo>
                    <a:pt x="f48" y="f49"/>
                  </a:lnTo>
                  <a:lnTo>
                    <a:pt x="f50" y="f51"/>
                  </a:lnTo>
                  <a:lnTo>
                    <a:pt x="f52" y="f53"/>
                  </a:lnTo>
                  <a:lnTo>
                    <a:pt x="f54" y="f55"/>
                  </a:lnTo>
                  <a:lnTo>
                    <a:pt x="f56" y="f57"/>
                  </a:lnTo>
                  <a:lnTo>
                    <a:pt x="f17" y="f58"/>
                  </a:lnTo>
                  <a:lnTo>
                    <a:pt x="f59" y="f60"/>
                  </a:lnTo>
                  <a:lnTo>
                    <a:pt x="f61" y="f62"/>
                  </a:lnTo>
                  <a:lnTo>
                    <a:pt x="f63" y="f64"/>
                  </a:lnTo>
                  <a:lnTo>
                    <a:pt x="f5" y="f65"/>
                  </a:lnTo>
                  <a:lnTo>
                    <a:pt x="f66" y="f67"/>
                  </a:lnTo>
                  <a:lnTo>
                    <a:pt x="f68" y="f69"/>
                  </a:lnTo>
                  <a:lnTo>
                    <a:pt x="f70" y="f71"/>
                  </a:lnTo>
                  <a:lnTo>
                    <a:pt x="f3" y="f72"/>
                  </a:lnTo>
                  <a:lnTo>
                    <a:pt x="f3" y="f73"/>
                  </a:lnTo>
                  <a:lnTo>
                    <a:pt x="f70" y="f74"/>
                  </a:lnTo>
                  <a:lnTo>
                    <a:pt x="f75" y="f76"/>
                  </a:lnTo>
                  <a:lnTo>
                    <a:pt x="f77" y="f78"/>
                  </a:lnTo>
                  <a:lnTo>
                    <a:pt x="f79" y="f80"/>
                  </a:lnTo>
                  <a:lnTo>
                    <a:pt x="f81" y="f27"/>
                  </a:lnTo>
                  <a:lnTo>
                    <a:pt x="f82" y="f34"/>
                  </a:lnTo>
                  <a:lnTo>
                    <a:pt x="f83" y="f8"/>
                  </a:lnTo>
                  <a:lnTo>
                    <a:pt x="f84"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5" name="Google Shape;121;p15">
              <a:extLst>
                <a:ext uri="{FF2B5EF4-FFF2-40B4-BE49-F238E27FC236}">
                  <a16:creationId xmlns:a16="http://schemas.microsoft.com/office/drawing/2014/main" id="{6B54CAF9-9935-B65A-C30F-35ECF3AD9DBA}"/>
                </a:ext>
              </a:extLst>
            </p:cNvPr>
            <p:cNvSpPr/>
            <p:nvPr/>
          </p:nvSpPr>
          <p:spPr>
            <a:xfrm>
              <a:off x="6303388" y="2322950"/>
              <a:ext cx="64382" cy="87252"/>
            </a:xfrm>
            <a:custGeom>
              <a:avLst/>
              <a:gdLst>
                <a:gd name="f0" fmla="val 360"/>
                <a:gd name="f1" fmla="val 180"/>
                <a:gd name="f2" fmla="val w"/>
                <a:gd name="f3" fmla="val h"/>
                <a:gd name="f4" fmla="val 0"/>
                <a:gd name="f5" fmla="val 3418"/>
                <a:gd name="f6" fmla="val 4632"/>
                <a:gd name="f7" fmla="val 2676"/>
                <a:gd name="f8" fmla="val 1"/>
                <a:gd name="f9" fmla="val 2564"/>
                <a:gd name="f10" fmla="val 23"/>
                <a:gd name="f11" fmla="val 2451"/>
                <a:gd name="f12" fmla="val 68"/>
                <a:gd name="f13" fmla="val 2361"/>
                <a:gd name="f14" fmla="val 158"/>
                <a:gd name="f15" fmla="val 2271"/>
                <a:gd name="f16" fmla="val 270"/>
                <a:gd name="f17" fmla="val 1979"/>
                <a:gd name="f18" fmla="val 675"/>
                <a:gd name="f19" fmla="val 1709"/>
                <a:gd name="f20" fmla="val 1102"/>
                <a:gd name="f21" fmla="val 1192"/>
                <a:gd name="f22" fmla="val 653"/>
                <a:gd name="f23" fmla="val 2833"/>
                <a:gd name="f24" fmla="val 383"/>
                <a:gd name="f25" fmla="val 3260"/>
                <a:gd name="f26" fmla="val 113"/>
                <a:gd name="f27" fmla="val 3687"/>
                <a:gd name="f28" fmla="val 46"/>
                <a:gd name="f29" fmla="val 3822"/>
                <a:gd name="f30" fmla="val 3934"/>
                <a:gd name="f31" fmla="val 4047"/>
                <a:gd name="f32" fmla="val 4159"/>
                <a:gd name="f33" fmla="val 4272"/>
                <a:gd name="f34" fmla="val 4362"/>
                <a:gd name="f35" fmla="val 181"/>
                <a:gd name="f36" fmla="val 4451"/>
                <a:gd name="f37" fmla="val 271"/>
                <a:gd name="f38" fmla="val 4519"/>
                <a:gd name="f39" fmla="val 4586"/>
                <a:gd name="f40" fmla="val 495"/>
                <a:gd name="f41" fmla="val 4631"/>
                <a:gd name="f42" fmla="val 720"/>
                <a:gd name="f43" fmla="val 833"/>
                <a:gd name="f44" fmla="val 4609"/>
                <a:gd name="f45" fmla="val 945"/>
                <a:gd name="f46" fmla="val 4564"/>
                <a:gd name="f47" fmla="val 1035"/>
                <a:gd name="f48" fmla="val 4496"/>
                <a:gd name="f49" fmla="val 1125"/>
                <a:gd name="f50" fmla="val 4384"/>
                <a:gd name="f51" fmla="val 1417"/>
                <a:gd name="f52" fmla="val 3957"/>
                <a:gd name="f53" fmla="val 1687"/>
                <a:gd name="f54" fmla="val 3530"/>
                <a:gd name="f55" fmla="val 2226"/>
                <a:gd name="f56" fmla="val 2743"/>
                <a:gd name="f57" fmla="val 1799"/>
                <a:gd name="f58" fmla="val 3013"/>
                <a:gd name="f59" fmla="val 1372"/>
                <a:gd name="f60" fmla="val 3305"/>
                <a:gd name="f61" fmla="val 3373"/>
                <a:gd name="f62" fmla="val 832"/>
                <a:gd name="f63" fmla="val 3395"/>
                <a:gd name="f64" fmla="val 697"/>
                <a:gd name="f65" fmla="val 585"/>
                <a:gd name="f66" fmla="val 473"/>
                <a:gd name="f67" fmla="val 3350"/>
                <a:gd name="f68" fmla="val 3283"/>
                <a:gd name="f69" fmla="val 3215"/>
                <a:gd name="f70" fmla="val 3126"/>
                <a:gd name="f71" fmla="val 2901"/>
                <a:gd name="f72" fmla="val 2788"/>
                <a:gd name="f73" fmla="*/ f2 1 3418"/>
                <a:gd name="f74" fmla="*/ f3 1 4632"/>
                <a:gd name="f75" fmla="+- f6 0 f4"/>
                <a:gd name="f76" fmla="+- f5 0 f4"/>
                <a:gd name="f77" fmla="*/ f76 1 3418"/>
                <a:gd name="f78" fmla="*/ f75 1 4632"/>
                <a:gd name="f79" fmla="*/ f4 1 f77"/>
                <a:gd name="f80" fmla="*/ f5 1 f77"/>
                <a:gd name="f81" fmla="*/ f4 1 f78"/>
                <a:gd name="f82" fmla="*/ f6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3418" h="4632">
                  <a:moveTo>
                    <a:pt x="f7" y="f8"/>
                  </a:moveTo>
                  <a:lnTo>
                    <a:pt x="f9" y="f10"/>
                  </a:lnTo>
                  <a:lnTo>
                    <a:pt x="f11" y="f12"/>
                  </a:lnTo>
                  <a:lnTo>
                    <a:pt x="f13" y="f14"/>
                  </a:lnTo>
                  <a:lnTo>
                    <a:pt x="f15" y="f16"/>
                  </a:lnTo>
                  <a:lnTo>
                    <a:pt x="f17" y="f18"/>
                  </a:lnTo>
                  <a:lnTo>
                    <a:pt x="f19" y="f20"/>
                  </a:lnTo>
                  <a:lnTo>
                    <a:pt x="f21" y="f17"/>
                  </a:lnTo>
                  <a:lnTo>
                    <a:pt x="f22" y="f23"/>
                  </a:lnTo>
                  <a:lnTo>
                    <a:pt x="f24" y="f25"/>
                  </a:lnTo>
                  <a:lnTo>
                    <a:pt x="f26" y="f27"/>
                  </a:lnTo>
                  <a:lnTo>
                    <a:pt x="f28" y="f29"/>
                  </a:lnTo>
                  <a:lnTo>
                    <a:pt x="f8" y="f30"/>
                  </a:lnTo>
                  <a:lnTo>
                    <a:pt x="f8" y="f31"/>
                  </a:lnTo>
                  <a:lnTo>
                    <a:pt x="f8" y="f32"/>
                  </a:lnTo>
                  <a:lnTo>
                    <a:pt x="f28" y="f33"/>
                  </a:lnTo>
                  <a:lnTo>
                    <a:pt x="f26"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53" y="f54"/>
                  </a:lnTo>
                  <a:lnTo>
                    <a:pt x="f55" y="f7"/>
                  </a:lnTo>
                  <a:lnTo>
                    <a:pt x="f56" y="f57"/>
                  </a:lnTo>
                  <a:lnTo>
                    <a:pt x="f58" y="f59"/>
                  </a:lnTo>
                  <a:lnTo>
                    <a:pt x="f60" y="f45"/>
                  </a:lnTo>
                  <a:lnTo>
                    <a:pt x="f61" y="f62"/>
                  </a:lnTo>
                  <a:lnTo>
                    <a:pt x="f63" y="f64"/>
                  </a:lnTo>
                  <a:lnTo>
                    <a:pt x="f5" y="f65"/>
                  </a:lnTo>
                  <a:lnTo>
                    <a:pt x="f63" y="f66"/>
                  </a:lnTo>
                  <a:lnTo>
                    <a:pt x="f67" y="f0"/>
                  </a:lnTo>
                  <a:lnTo>
                    <a:pt x="f68" y="f16"/>
                  </a:lnTo>
                  <a:lnTo>
                    <a:pt x="f69" y="f1"/>
                  </a:lnTo>
                  <a:lnTo>
                    <a:pt x="f70" y="f26"/>
                  </a:lnTo>
                  <a:lnTo>
                    <a:pt x="f58" y="f12"/>
                  </a:lnTo>
                  <a:lnTo>
                    <a:pt x="f71" y="f10"/>
                  </a:lnTo>
                  <a:lnTo>
                    <a:pt x="f72"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6" name="Google Shape;122;p15">
              <a:extLst>
                <a:ext uri="{FF2B5EF4-FFF2-40B4-BE49-F238E27FC236}">
                  <a16:creationId xmlns:a16="http://schemas.microsoft.com/office/drawing/2014/main" id="{4BD2330A-964B-9A22-9A64-A69CA49F56D5}"/>
                </a:ext>
              </a:extLst>
            </p:cNvPr>
            <p:cNvSpPr/>
            <p:nvPr/>
          </p:nvSpPr>
          <p:spPr>
            <a:xfrm>
              <a:off x="4577001" y="2014267"/>
              <a:ext cx="829113" cy="957020"/>
            </a:xfrm>
            <a:custGeom>
              <a:avLst/>
              <a:gdLst>
                <a:gd name="f0" fmla="val 360"/>
                <a:gd name="f1" fmla="val 180"/>
                <a:gd name="f2" fmla="val w"/>
                <a:gd name="f3" fmla="val h"/>
                <a:gd name="f4" fmla="val 0"/>
                <a:gd name="f5" fmla="val 44014"/>
                <a:gd name="f6" fmla="val 50804"/>
                <a:gd name="f7" fmla="val 6564"/>
                <a:gd name="f8" fmla="val 6249"/>
                <a:gd name="f9" fmla="val 45"/>
                <a:gd name="f10" fmla="val 5912"/>
                <a:gd name="f11" fmla="val 90"/>
                <a:gd name="f12" fmla="val 5575"/>
                <a:gd name="f13" fmla="val 158"/>
                <a:gd name="f14" fmla="val 5238"/>
                <a:gd name="f15" fmla="val 248"/>
                <a:gd name="f16" fmla="val 4900"/>
                <a:gd name="f17" fmla="val 4563"/>
                <a:gd name="f18" fmla="val 495"/>
                <a:gd name="f19" fmla="val 4249"/>
                <a:gd name="f20" fmla="val 652"/>
                <a:gd name="f21" fmla="val 3911"/>
                <a:gd name="f22" fmla="val 832"/>
                <a:gd name="f23" fmla="val 3574"/>
                <a:gd name="f24" fmla="val 1034"/>
                <a:gd name="f25" fmla="val 3259"/>
                <a:gd name="f26" fmla="val 1259"/>
                <a:gd name="f27" fmla="val 2967"/>
                <a:gd name="f28" fmla="val 1484"/>
                <a:gd name="f29" fmla="val 2675"/>
                <a:gd name="f30" fmla="val 1709"/>
                <a:gd name="f31" fmla="val 2405"/>
                <a:gd name="f32" fmla="val 1956"/>
                <a:gd name="f33" fmla="val 2136"/>
                <a:gd name="f34" fmla="val 2181"/>
                <a:gd name="f35" fmla="val 1911"/>
                <a:gd name="f36" fmla="val 2428"/>
                <a:gd name="f37" fmla="val 1686"/>
                <a:gd name="f38" fmla="val 2945"/>
                <a:gd name="f39" fmla="val 1281"/>
                <a:gd name="f40" fmla="val 3192"/>
                <a:gd name="f41" fmla="val 1101"/>
                <a:gd name="f42" fmla="val 3462"/>
                <a:gd name="f43" fmla="val 944"/>
                <a:gd name="f44" fmla="val 3732"/>
                <a:gd name="f45" fmla="val 787"/>
                <a:gd name="f46" fmla="val 4002"/>
                <a:gd name="f47" fmla="val 4294"/>
                <a:gd name="f48" fmla="val 539"/>
                <a:gd name="f49" fmla="val 4564"/>
                <a:gd name="f50" fmla="val 427"/>
                <a:gd name="f51" fmla="val 4856"/>
                <a:gd name="f52" fmla="val 337"/>
                <a:gd name="f53" fmla="val 5126"/>
                <a:gd name="f54" fmla="val 5710"/>
                <a:gd name="f55" fmla="val 67"/>
                <a:gd name="f56" fmla="val 6317"/>
                <a:gd name="f57" fmla="val 22"/>
                <a:gd name="f58" fmla="val 6924"/>
                <a:gd name="f59" fmla="val 7531"/>
                <a:gd name="f60" fmla="val 8160"/>
                <a:gd name="f61" fmla="val 112"/>
                <a:gd name="f62" fmla="val 8767"/>
                <a:gd name="f63" fmla="val 202"/>
                <a:gd name="f64" fmla="val 9397"/>
                <a:gd name="f65" fmla="val 10026"/>
                <a:gd name="f66" fmla="val 517"/>
                <a:gd name="f67" fmla="val 10655"/>
                <a:gd name="f68" fmla="val 719"/>
                <a:gd name="f69" fmla="val 11285"/>
                <a:gd name="f70" fmla="val 11914"/>
                <a:gd name="f71" fmla="val 1214"/>
                <a:gd name="f72" fmla="val 12544"/>
                <a:gd name="f73" fmla="val 13151"/>
                <a:gd name="f74" fmla="val 1798"/>
                <a:gd name="f75" fmla="val 13758"/>
                <a:gd name="f76" fmla="val 2113"/>
                <a:gd name="f77" fmla="val 14364"/>
                <a:gd name="f78" fmla="val 2450"/>
                <a:gd name="f79" fmla="val 14949"/>
                <a:gd name="f80" fmla="val 2787"/>
                <a:gd name="f81" fmla="val 15533"/>
                <a:gd name="f82" fmla="val 3147"/>
                <a:gd name="f83" fmla="val 16095"/>
                <a:gd name="f84" fmla="val 3529"/>
                <a:gd name="f85" fmla="val 16635"/>
                <a:gd name="f86" fmla="val 3889"/>
                <a:gd name="f87" fmla="val 17174"/>
                <a:gd name="f88" fmla="val 4271"/>
                <a:gd name="f89" fmla="val 17691"/>
                <a:gd name="f90" fmla="val 4653"/>
                <a:gd name="f91" fmla="val 18186"/>
                <a:gd name="f92" fmla="val 5417"/>
                <a:gd name="f93" fmla="val 19130"/>
                <a:gd name="f94" fmla="val 20074"/>
                <a:gd name="f95" fmla="val 7081"/>
                <a:gd name="f96" fmla="val 21018"/>
                <a:gd name="f97" fmla="val 22884"/>
                <a:gd name="f98" fmla="val 12161"/>
                <a:gd name="f99" fmla="val 26571"/>
                <a:gd name="f100" fmla="val 13847"/>
                <a:gd name="f101" fmla="val 28436"/>
                <a:gd name="f102" fmla="val 14679"/>
                <a:gd name="f103" fmla="val 29380"/>
                <a:gd name="f104" fmla="val 15511"/>
                <a:gd name="f105" fmla="val 30325"/>
                <a:gd name="f106" fmla="val 16320"/>
                <a:gd name="f107" fmla="val 31291"/>
                <a:gd name="f108" fmla="val 17107"/>
                <a:gd name="f109" fmla="val 32258"/>
                <a:gd name="f110" fmla="val 17893"/>
                <a:gd name="f111" fmla="val 33247"/>
                <a:gd name="f112" fmla="val 18658"/>
                <a:gd name="f113" fmla="val 34236"/>
                <a:gd name="f114" fmla="val 19085"/>
                <a:gd name="f115" fmla="val 34865"/>
                <a:gd name="f116" fmla="val 19624"/>
                <a:gd name="f117" fmla="val 35697"/>
                <a:gd name="f118" fmla="val 20254"/>
                <a:gd name="f119" fmla="val 36709"/>
                <a:gd name="f120" fmla="val 20973"/>
                <a:gd name="f121" fmla="val 37855"/>
                <a:gd name="f122" fmla="val 22524"/>
                <a:gd name="f123" fmla="val 40463"/>
                <a:gd name="f124" fmla="val 24120"/>
                <a:gd name="f125" fmla="val 43205"/>
                <a:gd name="f126" fmla="val 26907"/>
                <a:gd name="f127" fmla="val 48038"/>
                <a:gd name="f128" fmla="val 28121"/>
                <a:gd name="f129" fmla="val 50151"/>
                <a:gd name="f130" fmla="val 28975"/>
                <a:gd name="f131" fmla="val 50398"/>
                <a:gd name="f132" fmla="val 29830"/>
                <a:gd name="f133" fmla="val 50578"/>
                <a:gd name="f134" fmla="val 30661"/>
                <a:gd name="f135" fmla="val 50713"/>
                <a:gd name="f136" fmla="val 31493"/>
                <a:gd name="f137" fmla="val 50781"/>
                <a:gd name="f138" fmla="val 32302"/>
                <a:gd name="f139" fmla="val 50803"/>
                <a:gd name="f140" fmla="val 33112"/>
                <a:gd name="f141" fmla="val 33898"/>
                <a:gd name="f142" fmla="val 50736"/>
                <a:gd name="f143" fmla="val 34708"/>
                <a:gd name="f144" fmla="val 50646"/>
                <a:gd name="f145" fmla="val 35494"/>
                <a:gd name="f146" fmla="val 50533"/>
                <a:gd name="f147" fmla="val 36304"/>
                <a:gd name="f148" fmla="val 50353"/>
                <a:gd name="f149" fmla="val 37113"/>
                <a:gd name="f150" fmla="val 50174"/>
                <a:gd name="f151" fmla="val 37945"/>
                <a:gd name="f152" fmla="val 49971"/>
                <a:gd name="f153" fmla="val 38776"/>
                <a:gd name="f154" fmla="val 49724"/>
                <a:gd name="f155" fmla="val 39630"/>
                <a:gd name="f156" fmla="val 49477"/>
                <a:gd name="f157" fmla="val 41384"/>
                <a:gd name="f158" fmla="val 48937"/>
                <a:gd name="f159" fmla="val 41968"/>
                <a:gd name="f160" fmla="val 48735"/>
                <a:gd name="f161" fmla="val 42216"/>
                <a:gd name="f162" fmla="val 48623"/>
                <a:gd name="f163" fmla="val 42463"/>
                <a:gd name="f164" fmla="val 48510"/>
                <a:gd name="f165" fmla="val 42688"/>
                <a:gd name="f166" fmla="val 48398"/>
                <a:gd name="f167" fmla="val 42890"/>
                <a:gd name="f168" fmla="val 48263"/>
                <a:gd name="f169" fmla="val 43070"/>
                <a:gd name="f170" fmla="val 48128"/>
                <a:gd name="f171" fmla="val 43227"/>
                <a:gd name="f172" fmla="val 47971"/>
                <a:gd name="f173" fmla="val 43384"/>
                <a:gd name="f174" fmla="val 47836"/>
                <a:gd name="f175" fmla="val 43519"/>
                <a:gd name="f176" fmla="val 47678"/>
                <a:gd name="f177" fmla="val 43632"/>
                <a:gd name="f178" fmla="val 47521"/>
                <a:gd name="f179" fmla="val 43722"/>
                <a:gd name="f180" fmla="val 47341"/>
                <a:gd name="f181" fmla="val 43812"/>
                <a:gd name="f182" fmla="val 47184"/>
                <a:gd name="f183" fmla="val 43879"/>
                <a:gd name="f184" fmla="val 47004"/>
                <a:gd name="f185" fmla="val 43924"/>
                <a:gd name="f186" fmla="val 46824"/>
                <a:gd name="f187" fmla="val 43969"/>
                <a:gd name="f188" fmla="val 46644"/>
                <a:gd name="f189" fmla="val 43991"/>
                <a:gd name="f190" fmla="val 46442"/>
                <a:gd name="f191" fmla="val 46240"/>
                <a:gd name="f192" fmla="val 45835"/>
                <a:gd name="f193" fmla="val 43946"/>
                <a:gd name="f194" fmla="val 45408"/>
                <a:gd name="f195" fmla="val 43857"/>
                <a:gd name="f196" fmla="val 44958"/>
                <a:gd name="f197" fmla="val 44509"/>
                <a:gd name="f198" fmla="val 43542"/>
                <a:gd name="f199" fmla="val 44037"/>
                <a:gd name="f200" fmla="val 43362"/>
                <a:gd name="f201" fmla="val 43115"/>
                <a:gd name="f202" fmla="val 43025"/>
                <a:gd name="f203" fmla="val 41137"/>
                <a:gd name="f204" fmla="val 41294"/>
                <a:gd name="f205" fmla="val 39271"/>
                <a:gd name="f206" fmla="val 40327"/>
                <a:gd name="f207" fmla="val 37428"/>
                <a:gd name="f208" fmla="val 39316"/>
                <a:gd name="f209" fmla="val 35585"/>
                <a:gd name="f210" fmla="val 38282"/>
                <a:gd name="f211" fmla="val 33764"/>
                <a:gd name="f212" fmla="val 37225"/>
                <a:gd name="f213" fmla="val 31966"/>
                <a:gd name="f214" fmla="val 36146"/>
                <a:gd name="f215" fmla="val 30167"/>
                <a:gd name="f216" fmla="val 35022"/>
                <a:gd name="f217" fmla="val 28391"/>
                <a:gd name="f218" fmla="val 33876"/>
                <a:gd name="f219" fmla="val 26638"/>
                <a:gd name="f220" fmla="val 32729"/>
                <a:gd name="f221" fmla="val 24907"/>
                <a:gd name="f222" fmla="val 31538"/>
                <a:gd name="f223" fmla="val 23176"/>
                <a:gd name="f224" fmla="val 30324"/>
                <a:gd name="f225" fmla="val 21468"/>
                <a:gd name="f226" fmla="val 29110"/>
                <a:gd name="f227" fmla="val 19782"/>
                <a:gd name="f228" fmla="val 27851"/>
                <a:gd name="f229" fmla="val 18096"/>
                <a:gd name="f230" fmla="val 26593"/>
                <a:gd name="f231" fmla="val 16433"/>
                <a:gd name="f232" fmla="val 25311"/>
                <a:gd name="f233" fmla="val 14769"/>
                <a:gd name="f234" fmla="val 24659"/>
                <a:gd name="f235" fmla="val 13960"/>
                <a:gd name="f236" fmla="val 24008"/>
                <a:gd name="f237" fmla="val 13173"/>
                <a:gd name="f238" fmla="val 23333"/>
                <a:gd name="f239" fmla="val 12386"/>
                <a:gd name="f240" fmla="val 22659"/>
                <a:gd name="f241" fmla="val 11600"/>
                <a:gd name="f242" fmla="val 21962"/>
                <a:gd name="f243" fmla="val 10835"/>
                <a:gd name="f244" fmla="val 21265"/>
                <a:gd name="f245" fmla="val 10071"/>
                <a:gd name="f246" fmla="val 20546"/>
                <a:gd name="f247" fmla="val 9329"/>
                <a:gd name="f248" fmla="val 19826"/>
                <a:gd name="f249" fmla="val 8587"/>
                <a:gd name="f250" fmla="val 18343"/>
                <a:gd name="f251" fmla="val 7126"/>
                <a:gd name="f252" fmla="val 16837"/>
                <a:gd name="f253" fmla="val 15286"/>
                <a:gd name="f254" fmla="val 4339"/>
                <a:gd name="f255" fmla="val 13735"/>
                <a:gd name="f256" fmla="val 2990"/>
                <a:gd name="f257" fmla="val 2540"/>
                <a:gd name="f258" fmla="val 12611"/>
                <a:gd name="f259" fmla="val 12026"/>
                <a:gd name="f260" fmla="val 11419"/>
                <a:gd name="f261" fmla="val 1327"/>
                <a:gd name="f262" fmla="val 10812"/>
                <a:gd name="f263" fmla="val 989"/>
                <a:gd name="f264" fmla="val 10183"/>
                <a:gd name="f265" fmla="val 697"/>
                <a:gd name="f266" fmla="val 9531"/>
                <a:gd name="f267" fmla="val 450"/>
                <a:gd name="f268" fmla="val 8879"/>
                <a:gd name="f269" fmla="val 8565"/>
                <a:gd name="f270" fmla="val 8227"/>
                <a:gd name="f271" fmla="val 113"/>
                <a:gd name="f272" fmla="val 7913"/>
                <a:gd name="f273" fmla="val 7575"/>
                <a:gd name="f274" fmla="val 23"/>
                <a:gd name="f275" fmla="val 7238"/>
                <a:gd name="f276" fmla="*/ f2 1 44014"/>
                <a:gd name="f277" fmla="*/ f3 1 50804"/>
                <a:gd name="f278" fmla="+- f6 0 f4"/>
                <a:gd name="f279" fmla="+- f5 0 f4"/>
                <a:gd name="f280" fmla="*/ f279 1 44014"/>
                <a:gd name="f281" fmla="*/ f278 1 50804"/>
                <a:gd name="f282" fmla="*/ f4 1 f280"/>
                <a:gd name="f283" fmla="*/ f5 1 f280"/>
                <a:gd name="f284" fmla="*/ f4 1 f281"/>
                <a:gd name="f285" fmla="*/ f6 1 f281"/>
                <a:gd name="f286" fmla="*/ f282 f276 1"/>
                <a:gd name="f287" fmla="*/ f283 f276 1"/>
                <a:gd name="f288" fmla="*/ f285 f277 1"/>
                <a:gd name="f289" fmla="*/ f284 f277 1"/>
              </a:gdLst>
              <a:ahLst/>
              <a:cxnLst>
                <a:cxn ang="3cd4">
                  <a:pos x="hc" y="t"/>
                </a:cxn>
                <a:cxn ang="0">
                  <a:pos x="r" y="vc"/>
                </a:cxn>
                <a:cxn ang="cd4">
                  <a:pos x="hc" y="b"/>
                </a:cxn>
                <a:cxn ang="cd2">
                  <a:pos x="l" y="vc"/>
                </a:cxn>
              </a:cxnLst>
              <a:rect l="f286" t="f289" r="f287" b="f288"/>
              <a:pathLst>
                <a:path w="44014" h="50804">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29"/>
                  </a:lnTo>
                  <a:lnTo>
                    <a:pt x="f28" y="f38"/>
                  </a:lnTo>
                  <a:lnTo>
                    <a:pt x="f39" y="f40"/>
                  </a:lnTo>
                  <a:lnTo>
                    <a:pt x="f41" y="f42"/>
                  </a:lnTo>
                  <a:lnTo>
                    <a:pt x="f43" y="f44"/>
                  </a:lnTo>
                  <a:lnTo>
                    <a:pt x="f45" y="f46"/>
                  </a:lnTo>
                  <a:lnTo>
                    <a:pt x="f20" y="f47"/>
                  </a:lnTo>
                  <a:lnTo>
                    <a:pt x="f48" y="f49"/>
                  </a:lnTo>
                  <a:lnTo>
                    <a:pt x="f50" y="f51"/>
                  </a:lnTo>
                  <a:lnTo>
                    <a:pt x="f52" y="f53"/>
                  </a:lnTo>
                  <a:lnTo>
                    <a:pt x="f1" y="f54"/>
                  </a:lnTo>
                  <a:lnTo>
                    <a:pt x="f55" y="f56"/>
                  </a:lnTo>
                  <a:lnTo>
                    <a:pt x="f57" y="f58"/>
                  </a:lnTo>
                  <a:lnTo>
                    <a:pt x="f4" y="f59"/>
                  </a:lnTo>
                  <a:lnTo>
                    <a:pt x="f9" y="f60"/>
                  </a:lnTo>
                  <a:lnTo>
                    <a:pt x="f61" y="f62"/>
                  </a:lnTo>
                  <a:lnTo>
                    <a:pt x="f63" y="f64"/>
                  </a:lnTo>
                  <a:lnTo>
                    <a:pt x="f0" y="f65"/>
                  </a:lnTo>
                  <a:lnTo>
                    <a:pt x="f66" y="f67"/>
                  </a:lnTo>
                  <a:lnTo>
                    <a:pt x="f68" y="f69"/>
                  </a:lnTo>
                  <a:lnTo>
                    <a:pt x="f43" y="f70"/>
                  </a:lnTo>
                  <a:lnTo>
                    <a:pt x="f71" y="f72"/>
                  </a:lnTo>
                  <a:lnTo>
                    <a:pt x="f28"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8" y="f94"/>
                  </a:lnTo>
                  <a:lnTo>
                    <a:pt x="f95" y="f96"/>
                  </a:lnTo>
                  <a:lnTo>
                    <a:pt x="f62"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39"/>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5" y="f191"/>
                  </a:lnTo>
                  <a:lnTo>
                    <a:pt x="f5" y="f192"/>
                  </a:lnTo>
                  <a:lnTo>
                    <a:pt x="f193" y="f194"/>
                  </a:lnTo>
                  <a:lnTo>
                    <a:pt x="f195" y="f196"/>
                  </a:lnTo>
                  <a:lnTo>
                    <a:pt x="f179" y="f197"/>
                  </a:lnTo>
                  <a:lnTo>
                    <a:pt x="f198" y="f199"/>
                  </a:lnTo>
                  <a:lnTo>
                    <a:pt x="f200" y="f198"/>
                  </a:lnTo>
                  <a:lnTo>
                    <a:pt x="f201" y="f202"/>
                  </a:lnTo>
                  <a:lnTo>
                    <a:pt x="f161"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54"/>
                  </a:lnTo>
                  <a:lnTo>
                    <a:pt x="f253" y="f254"/>
                  </a:lnTo>
                  <a:lnTo>
                    <a:pt x="f255" y="f256"/>
                  </a:lnTo>
                  <a:lnTo>
                    <a:pt x="f237" y="f257"/>
                  </a:lnTo>
                  <a:lnTo>
                    <a:pt x="f258" y="f76"/>
                  </a:lnTo>
                  <a:lnTo>
                    <a:pt x="f259" y="f30"/>
                  </a:lnTo>
                  <a:lnTo>
                    <a:pt x="f260" y="f261"/>
                  </a:lnTo>
                  <a:lnTo>
                    <a:pt x="f262" y="f263"/>
                  </a:lnTo>
                  <a:lnTo>
                    <a:pt x="f264" y="f265"/>
                  </a:lnTo>
                  <a:lnTo>
                    <a:pt x="f266" y="f267"/>
                  </a:lnTo>
                  <a:lnTo>
                    <a:pt x="f268" y="f15"/>
                  </a:lnTo>
                  <a:lnTo>
                    <a:pt x="f269" y="f13"/>
                  </a:lnTo>
                  <a:lnTo>
                    <a:pt x="f270" y="f271"/>
                  </a:lnTo>
                  <a:lnTo>
                    <a:pt x="f272" y="f9"/>
                  </a:lnTo>
                  <a:lnTo>
                    <a:pt x="f273" y="f274"/>
                  </a:lnTo>
                  <a:lnTo>
                    <a:pt x="f275" y="f4"/>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7" name="Google Shape;123;p15">
              <a:extLst>
                <a:ext uri="{FF2B5EF4-FFF2-40B4-BE49-F238E27FC236}">
                  <a16:creationId xmlns:a16="http://schemas.microsoft.com/office/drawing/2014/main" id="{27612E6D-A24F-5F11-D74B-E5254D860A3B}"/>
                </a:ext>
              </a:extLst>
            </p:cNvPr>
            <p:cNvSpPr/>
            <p:nvPr/>
          </p:nvSpPr>
          <p:spPr>
            <a:xfrm>
              <a:off x="4621030" y="2036697"/>
              <a:ext cx="672029" cy="924412"/>
            </a:xfrm>
            <a:custGeom>
              <a:avLst/>
              <a:gdLst>
                <a:gd name="f0" fmla="val w"/>
                <a:gd name="f1" fmla="val h"/>
                <a:gd name="f2" fmla="val 0"/>
                <a:gd name="f3" fmla="val 35675"/>
                <a:gd name="f4" fmla="val 49073"/>
                <a:gd name="f5" fmla="val 1012"/>
                <a:gd name="f6" fmla="val 1"/>
                <a:gd name="f7" fmla="val 473"/>
                <a:gd name="f8" fmla="val 405"/>
                <a:gd name="f9" fmla="val 810"/>
                <a:gd name="f10" fmla="val 495"/>
                <a:gd name="f11" fmla="val 1327"/>
                <a:gd name="f12" fmla="val 967"/>
                <a:gd name="f13" fmla="val 1822"/>
                <a:gd name="f14" fmla="val 1484"/>
                <a:gd name="f15" fmla="val 2316"/>
                <a:gd name="f16" fmla="val 2001"/>
                <a:gd name="f17" fmla="val 2811"/>
                <a:gd name="f18" fmla="val 3035"/>
                <a:gd name="f19" fmla="val 3777"/>
                <a:gd name="f20" fmla="val 4114"/>
                <a:gd name="f21" fmla="val 4721"/>
                <a:gd name="f22" fmla="val 5171"/>
                <a:gd name="f23" fmla="val 5688"/>
                <a:gd name="f24" fmla="val 6205"/>
                <a:gd name="f25" fmla="val 6655"/>
                <a:gd name="f26" fmla="val 6722"/>
                <a:gd name="f27" fmla="val 7149"/>
                <a:gd name="f28" fmla="val 7217"/>
                <a:gd name="f29" fmla="val 7644"/>
                <a:gd name="f30" fmla="val 7689"/>
                <a:gd name="f31" fmla="val 8161"/>
                <a:gd name="f32" fmla="val 8678"/>
                <a:gd name="f33" fmla="val 9847"/>
                <a:gd name="f34" fmla="val 10678"/>
                <a:gd name="f35" fmla="val 11533"/>
                <a:gd name="f36" fmla="val 12701"/>
                <a:gd name="f37" fmla="val 13174"/>
                <a:gd name="f38" fmla="val 14747"/>
                <a:gd name="f39" fmla="val 14814"/>
                <a:gd name="f40" fmla="val 16815"/>
                <a:gd name="f41" fmla="val 16388"/>
                <a:gd name="f42" fmla="val 18883"/>
                <a:gd name="f43" fmla="val 17939"/>
                <a:gd name="f44" fmla="val 20996"/>
                <a:gd name="f45" fmla="val 18703"/>
                <a:gd name="f46" fmla="val 22075"/>
                <a:gd name="f47" fmla="val 19468"/>
                <a:gd name="f48" fmla="val 23154"/>
                <a:gd name="f49" fmla="val 20187"/>
                <a:gd name="f50" fmla="val 24233"/>
                <a:gd name="f51" fmla="val 20929"/>
                <a:gd name="f52" fmla="val 25335"/>
                <a:gd name="f53" fmla="val 22233"/>
                <a:gd name="f54" fmla="val 27358"/>
                <a:gd name="f55" fmla="val 23491"/>
                <a:gd name="f56" fmla="val 29426"/>
                <a:gd name="f57" fmla="val 24728"/>
                <a:gd name="f58" fmla="val 31494"/>
                <a:gd name="f59" fmla="val 25919"/>
                <a:gd name="f60" fmla="val 33584"/>
                <a:gd name="f61" fmla="val 27111"/>
                <a:gd name="f62" fmla="val 28279"/>
                <a:gd name="f63" fmla="val 37788"/>
                <a:gd name="f64" fmla="val 30595"/>
                <a:gd name="f65" fmla="val 42037"/>
                <a:gd name="f66" fmla="val 32528"/>
                <a:gd name="f67" fmla="val 45543"/>
                <a:gd name="f68" fmla="val 34439"/>
                <a:gd name="f69" fmla="val 48758"/>
                <a:gd name="f70" fmla="val 33832"/>
                <a:gd name="f71" fmla="val 45319"/>
                <a:gd name="f72" fmla="val 31943"/>
                <a:gd name="f73" fmla="val 41902"/>
                <a:gd name="f74" fmla="val 29561"/>
                <a:gd name="f75" fmla="val 37541"/>
                <a:gd name="f76" fmla="val 28347"/>
                <a:gd name="f77" fmla="val 35383"/>
                <a:gd name="f78" fmla="val 27133"/>
                <a:gd name="f79" fmla="val 33202"/>
                <a:gd name="f80" fmla="val 25897"/>
                <a:gd name="f81" fmla="val 31044"/>
                <a:gd name="f82" fmla="val 24638"/>
                <a:gd name="f83" fmla="val 28909"/>
                <a:gd name="f84" fmla="val 23334"/>
                <a:gd name="f85" fmla="val 26796"/>
                <a:gd name="f86" fmla="val 21985"/>
                <a:gd name="f87" fmla="val 24705"/>
                <a:gd name="f88" fmla="val 20704"/>
                <a:gd name="f89" fmla="val 22794"/>
                <a:gd name="f90" fmla="val 19378"/>
                <a:gd name="f91" fmla="val 20906"/>
                <a:gd name="f92" fmla="val 18029"/>
                <a:gd name="f93" fmla="val 19040"/>
                <a:gd name="f94" fmla="val 16658"/>
                <a:gd name="f95" fmla="val 17197"/>
                <a:gd name="f96" fmla="val 15242"/>
                <a:gd name="f97" fmla="val 15354"/>
                <a:gd name="f98" fmla="val 13803"/>
                <a:gd name="f99" fmla="val 13556"/>
                <a:gd name="f100" fmla="val 12342"/>
                <a:gd name="f101" fmla="val 11757"/>
                <a:gd name="f102" fmla="val 10881"/>
                <a:gd name="f103" fmla="val 10004"/>
                <a:gd name="f104" fmla="val 9487"/>
                <a:gd name="f105" fmla="val 8340"/>
                <a:gd name="f106" fmla="val 8790"/>
                <a:gd name="f107" fmla="val 7531"/>
                <a:gd name="f108" fmla="val 8071"/>
                <a:gd name="f109" fmla="val 7351"/>
                <a:gd name="f110" fmla="val 5913"/>
                <a:gd name="f111" fmla="val 6610"/>
                <a:gd name="f112" fmla="val 5148"/>
                <a:gd name="f113" fmla="val 5845"/>
                <a:gd name="f114" fmla="val 4384"/>
                <a:gd name="f115" fmla="val 5036"/>
                <a:gd name="f116" fmla="val 3665"/>
                <a:gd name="f117" fmla="val 2968"/>
                <a:gd name="f118" fmla="val 1866"/>
                <a:gd name="f119" fmla="val 1979"/>
                <a:gd name="f120" fmla="*/ f0 1 35675"/>
                <a:gd name="f121" fmla="*/ f1 1 49073"/>
                <a:gd name="f122" fmla="+- f4 0 f2"/>
                <a:gd name="f123" fmla="+- f3 0 f2"/>
                <a:gd name="f124" fmla="*/ f123 1 35675"/>
                <a:gd name="f125" fmla="*/ f122 1 49073"/>
                <a:gd name="f126" fmla="*/ f2 1 f124"/>
                <a:gd name="f127" fmla="*/ f3 1 f124"/>
                <a:gd name="f128" fmla="*/ f2 1 f125"/>
                <a:gd name="f129" fmla="*/ f4 1 f125"/>
                <a:gd name="f130" fmla="*/ f126 f120 1"/>
                <a:gd name="f131" fmla="*/ f127 f120 1"/>
                <a:gd name="f132" fmla="*/ f129 f121 1"/>
                <a:gd name="f133" fmla="*/ f128 f121 1"/>
              </a:gdLst>
              <a:ahLst/>
              <a:cxnLst>
                <a:cxn ang="3cd4">
                  <a:pos x="hc" y="t"/>
                </a:cxn>
                <a:cxn ang="0">
                  <a:pos x="r" y="vc"/>
                </a:cxn>
                <a:cxn ang="cd4">
                  <a:pos x="hc" y="b"/>
                </a:cxn>
                <a:cxn ang="cd2">
                  <a:pos x="l" y="vc"/>
                </a:cxn>
              </a:cxnLst>
              <a:rect l="f130" t="f133" r="f131" b="f132"/>
              <a:pathLst>
                <a:path w="35675" h="49073">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
                  </a:lnTo>
                  <a:lnTo>
                    <a:pt x="f62" y="f63"/>
                  </a:lnTo>
                  <a:lnTo>
                    <a:pt x="f64" y="f65"/>
                  </a:lnTo>
                  <a:lnTo>
                    <a:pt x="f66" y="f67"/>
                  </a:lnTo>
                  <a:lnTo>
                    <a:pt x="f68" y="f4"/>
                  </a:lnTo>
                  <a:lnTo>
                    <a:pt x="f3"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26"/>
                  </a:lnTo>
                  <a:lnTo>
                    <a:pt x="f109" y="f110"/>
                  </a:lnTo>
                  <a:lnTo>
                    <a:pt x="f111" y="f112"/>
                  </a:lnTo>
                  <a:lnTo>
                    <a:pt x="f113" y="f114"/>
                  </a:lnTo>
                  <a:lnTo>
                    <a:pt x="f115" y="f116"/>
                  </a:lnTo>
                  <a:lnTo>
                    <a:pt x="f117" y="f118"/>
                  </a:lnTo>
                  <a:lnTo>
                    <a:pt x="f119" y="f12"/>
                  </a:lnTo>
                  <a:lnTo>
                    <a:pt x="f14" y="f10"/>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8" name="Google Shape;124;p15">
              <a:extLst>
                <a:ext uri="{FF2B5EF4-FFF2-40B4-BE49-F238E27FC236}">
                  <a16:creationId xmlns:a16="http://schemas.microsoft.com/office/drawing/2014/main" id="{E17B0FF7-0F00-F214-8C42-605224A6116B}"/>
                </a:ext>
              </a:extLst>
            </p:cNvPr>
            <p:cNvSpPr/>
            <p:nvPr/>
          </p:nvSpPr>
          <p:spPr>
            <a:xfrm>
              <a:off x="5234601" y="2634624"/>
              <a:ext cx="70317" cy="102065"/>
            </a:xfrm>
            <a:custGeom>
              <a:avLst/>
              <a:gdLst>
                <a:gd name="f0" fmla="val 180"/>
                <a:gd name="f1" fmla="val w"/>
                <a:gd name="f2" fmla="val h"/>
                <a:gd name="f3" fmla="val 0"/>
                <a:gd name="f4" fmla="val 3733"/>
                <a:gd name="f5" fmla="val 5418"/>
                <a:gd name="f6" fmla="val 540"/>
                <a:gd name="f7" fmla="val 428"/>
                <a:gd name="f8" fmla="val 23"/>
                <a:gd name="f9" fmla="val 338"/>
                <a:gd name="f10" fmla="val 90"/>
                <a:gd name="f11" fmla="val 226"/>
                <a:gd name="f12" fmla="val 158"/>
                <a:gd name="f13" fmla="val 225"/>
                <a:gd name="f14" fmla="val 91"/>
                <a:gd name="f15" fmla="val 315"/>
                <a:gd name="f16" fmla="val 46"/>
                <a:gd name="f17" fmla="val 427"/>
                <a:gd name="f18" fmla="val 1"/>
                <a:gd name="f19" fmla="val 652"/>
                <a:gd name="f20" fmla="val 787"/>
                <a:gd name="f21" fmla="val 922"/>
                <a:gd name="f22" fmla="val 1305"/>
                <a:gd name="f23" fmla="val 3057"/>
                <a:gd name="f24" fmla="val 1912"/>
                <a:gd name="f25" fmla="val 4114"/>
                <a:gd name="f26" fmla="val 2249"/>
                <a:gd name="f27" fmla="val 4631"/>
                <a:gd name="f28" fmla="val 2564"/>
                <a:gd name="f29" fmla="val 5148"/>
                <a:gd name="f30" fmla="val 2653"/>
                <a:gd name="f31" fmla="val 5260"/>
                <a:gd name="f32" fmla="val 2766"/>
                <a:gd name="f33" fmla="val 5328"/>
                <a:gd name="f34" fmla="val 2878"/>
                <a:gd name="f35" fmla="val 5395"/>
                <a:gd name="f36" fmla="val 2991"/>
                <a:gd name="f37" fmla="val 3215"/>
                <a:gd name="f38" fmla="val 3328"/>
                <a:gd name="f39" fmla="val 5373"/>
                <a:gd name="f40" fmla="val 3440"/>
                <a:gd name="f41" fmla="val 3530"/>
                <a:gd name="f42" fmla="val 3620"/>
                <a:gd name="f43" fmla="val 5193"/>
                <a:gd name="f44" fmla="val 3687"/>
                <a:gd name="f45" fmla="val 5103"/>
                <a:gd name="f46" fmla="val 3732"/>
                <a:gd name="f47" fmla="val 4991"/>
                <a:gd name="f48" fmla="val 4878"/>
                <a:gd name="f49" fmla="val 4766"/>
                <a:gd name="f50" fmla="val 3710"/>
                <a:gd name="f51" fmla="val 4653"/>
                <a:gd name="f52" fmla="val 3643"/>
                <a:gd name="f53" fmla="val 4518"/>
                <a:gd name="f54" fmla="val 3305"/>
                <a:gd name="f55" fmla="val 4001"/>
                <a:gd name="f56" fmla="val 3484"/>
                <a:gd name="f57" fmla="val 2361"/>
                <a:gd name="f58" fmla="val 2428"/>
                <a:gd name="f59" fmla="val 1170"/>
                <a:gd name="f60" fmla="val 292"/>
                <a:gd name="f61" fmla="val 1080"/>
                <a:gd name="f62" fmla="val 990"/>
                <a:gd name="f63" fmla="val 878"/>
                <a:gd name="f64" fmla="val 765"/>
                <a:gd name="f65" fmla="*/ f1 1 3733"/>
                <a:gd name="f66" fmla="*/ f2 1 5418"/>
                <a:gd name="f67" fmla="+- f5 0 f3"/>
                <a:gd name="f68" fmla="+- f4 0 f3"/>
                <a:gd name="f69" fmla="*/ f68 1 3733"/>
                <a:gd name="f70" fmla="*/ f67 1 5418"/>
                <a:gd name="f71" fmla="*/ f3 1 f69"/>
                <a:gd name="f72" fmla="*/ f4 1 f69"/>
                <a:gd name="f73" fmla="*/ f3 1 f70"/>
                <a:gd name="f74" fmla="*/ f5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3733" h="5418">
                  <a:moveTo>
                    <a:pt x="f6" y="f3"/>
                  </a:moveTo>
                  <a:lnTo>
                    <a:pt x="f7" y="f8"/>
                  </a:lnTo>
                  <a:lnTo>
                    <a:pt x="f9" y="f10"/>
                  </a:lnTo>
                  <a:lnTo>
                    <a:pt x="f11" y="f12"/>
                  </a:lnTo>
                  <a:lnTo>
                    <a:pt x="f12" y="f13"/>
                  </a:lnTo>
                  <a:lnTo>
                    <a:pt x="f14" y="f15"/>
                  </a:lnTo>
                  <a:lnTo>
                    <a:pt x="f16" y="f17"/>
                  </a:lnTo>
                  <a:lnTo>
                    <a:pt x="f8" y="f6"/>
                  </a:lnTo>
                  <a:lnTo>
                    <a:pt x="f18" y="f19"/>
                  </a:lnTo>
                  <a:lnTo>
                    <a:pt x="f16" y="f20"/>
                  </a:lnTo>
                  <a:lnTo>
                    <a:pt x="f14"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3"/>
                  </a:lnTo>
                  <a:lnTo>
                    <a:pt x="f41" y="f31"/>
                  </a:lnTo>
                  <a:lnTo>
                    <a:pt x="f42" y="f43"/>
                  </a:lnTo>
                  <a:lnTo>
                    <a:pt x="f44" y="f45"/>
                  </a:lnTo>
                  <a:lnTo>
                    <a:pt x="f46" y="f47"/>
                  </a:lnTo>
                  <a:lnTo>
                    <a:pt x="f46" y="f48"/>
                  </a:lnTo>
                  <a:lnTo>
                    <a:pt x="f46" y="f49"/>
                  </a:lnTo>
                  <a:lnTo>
                    <a:pt x="f50" y="f51"/>
                  </a:lnTo>
                  <a:lnTo>
                    <a:pt x="f52" y="f53"/>
                  </a:lnTo>
                  <a:lnTo>
                    <a:pt x="f54" y="f55"/>
                  </a:lnTo>
                  <a:lnTo>
                    <a:pt x="f36" y="f56"/>
                  </a:lnTo>
                  <a:lnTo>
                    <a:pt x="f57" y="f58"/>
                  </a:lnTo>
                  <a:lnTo>
                    <a:pt x="f59" y="f60"/>
                  </a:lnTo>
                  <a:lnTo>
                    <a:pt x="f61" y="f0"/>
                  </a:lnTo>
                  <a:lnTo>
                    <a:pt x="f62" y="f10"/>
                  </a:lnTo>
                  <a:lnTo>
                    <a:pt x="f63" y="f8"/>
                  </a:lnTo>
                  <a:lnTo>
                    <a:pt x="f64"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9" name="Google Shape;125;p15">
              <a:extLst>
                <a:ext uri="{FF2B5EF4-FFF2-40B4-BE49-F238E27FC236}">
                  <a16:creationId xmlns:a16="http://schemas.microsoft.com/office/drawing/2014/main" id="{202431F6-DAA4-3399-D854-3CBFA3EE2C34}"/>
                </a:ext>
              </a:extLst>
            </p:cNvPr>
            <p:cNvSpPr/>
            <p:nvPr/>
          </p:nvSpPr>
          <p:spPr>
            <a:xfrm>
              <a:off x="5139339" y="2500381"/>
              <a:ext cx="37280" cy="44064"/>
            </a:xfrm>
            <a:custGeom>
              <a:avLst/>
              <a:gdLst>
                <a:gd name="f0" fmla="val 180"/>
                <a:gd name="f1" fmla="val w"/>
                <a:gd name="f2" fmla="val h"/>
                <a:gd name="f3" fmla="val 0"/>
                <a:gd name="f4" fmla="val 1979"/>
                <a:gd name="f5" fmla="val 2339"/>
                <a:gd name="f6" fmla="val 652"/>
                <a:gd name="f7" fmla="val 517"/>
                <a:gd name="f8" fmla="val 23"/>
                <a:gd name="f9" fmla="val 405"/>
                <a:gd name="f10" fmla="val 45"/>
                <a:gd name="f11" fmla="val 315"/>
                <a:gd name="f12" fmla="val 113"/>
                <a:gd name="f13" fmla="val 225"/>
                <a:gd name="f14" fmla="val 135"/>
                <a:gd name="f15" fmla="val 248"/>
                <a:gd name="f16" fmla="val 68"/>
                <a:gd name="f17" fmla="val 337"/>
                <a:gd name="f18" fmla="val 450"/>
                <a:gd name="f19" fmla="val 562"/>
                <a:gd name="f20" fmla="val 675"/>
                <a:gd name="f21" fmla="val 787"/>
                <a:gd name="f22" fmla="val 90"/>
                <a:gd name="f23" fmla="val 922"/>
                <a:gd name="f24" fmla="val 809"/>
                <a:gd name="f25" fmla="val 2046"/>
                <a:gd name="f26" fmla="val 899"/>
                <a:gd name="f27" fmla="val 2158"/>
                <a:gd name="f28" fmla="val 1012"/>
                <a:gd name="f29" fmla="val 2248"/>
                <a:gd name="f30" fmla="val 1124"/>
                <a:gd name="f31" fmla="val 2316"/>
                <a:gd name="f32" fmla="val 1236"/>
                <a:gd name="f33" fmla="val 2338"/>
                <a:gd name="f34" fmla="val 1461"/>
                <a:gd name="f35" fmla="val 1574"/>
                <a:gd name="f36" fmla="val 2293"/>
                <a:gd name="f37" fmla="val 1664"/>
                <a:gd name="f38" fmla="val 1776"/>
                <a:gd name="f39" fmla="val 2181"/>
                <a:gd name="f40" fmla="val 1843"/>
                <a:gd name="f41" fmla="val 2113"/>
                <a:gd name="f42" fmla="val 1911"/>
                <a:gd name="f43" fmla="val 2001"/>
                <a:gd name="f44" fmla="val 1956"/>
                <a:gd name="f45" fmla="val 1978"/>
                <a:gd name="f46" fmla="val 1799"/>
                <a:gd name="f47" fmla="val 1686"/>
                <a:gd name="f48" fmla="val 1551"/>
                <a:gd name="f49" fmla="val 1888"/>
                <a:gd name="f50" fmla="val 1439"/>
                <a:gd name="f51" fmla="val 1169"/>
                <a:gd name="f52" fmla="val 293"/>
                <a:gd name="f53" fmla="val 1079"/>
                <a:gd name="f54" fmla="val 989"/>
                <a:gd name="f55" fmla="val 877"/>
                <a:gd name="f56" fmla="val 764"/>
                <a:gd name="f57" fmla="*/ f1 1 1979"/>
                <a:gd name="f58" fmla="*/ f2 1 2339"/>
                <a:gd name="f59" fmla="+- f5 0 f3"/>
                <a:gd name="f60" fmla="+- f4 0 f3"/>
                <a:gd name="f61" fmla="*/ f60 1 1979"/>
                <a:gd name="f62" fmla="*/ f59 1 2339"/>
                <a:gd name="f63" fmla="*/ f3 1 f61"/>
                <a:gd name="f64" fmla="*/ f4 1 f61"/>
                <a:gd name="f65" fmla="*/ f3 1 f62"/>
                <a:gd name="f66" fmla="*/ f5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1979" h="2339">
                  <a:moveTo>
                    <a:pt x="f6" y="f3"/>
                  </a:moveTo>
                  <a:lnTo>
                    <a:pt x="f7" y="f8"/>
                  </a:lnTo>
                  <a:lnTo>
                    <a:pt x="f9" y="f10"/>
                  </a:lnTo>
                  <a:lnTo>
                    <a:pt x="f11" y="f12"/>
                  </a:lnTo>
                  <a:lnTo>
                    <a:pt x="f13" y="f0"/>
                  </a:lnTo>
                  <a:lnTo>
                    <a:pt x="f14" y="f15"/>
                  </a:lnTo>
                  <a:lnTo>
                    <a:pt x="f16" y="f17"/>
                  </a:lnTo>
                  <a:lnTo>
                    <a:pt x="f8" y="f18"/>
                  </a:lnTo>
                  <a:lnTo>
                    <a:pt x="f3" y="f19"/>
                  </a:lnTo>
                  <a:lnTo>
                    <a:pt x="f3" y="f20"/>
                  </a:lnTo>
                  <a:lnTo>
                    <a:pt x="f8" y="f21"/>
                  </a:lnTo>
                  <a:lnTo>
                    <a:pt x="f22" y="f23"/>
                  </a:lnTo>
                  <a:lnTo>
                    <a:pt x="f24" y="f25"/>
                  </a:lnTo>
                  <a:lnTo>
                    <a:pt x="f26" y="f27"/>
                  </a:lnTo>
                  <a:lnTo>
                    <a:pt x="f28" y="f29"/>
                  </a:lnTo>
                  <a:lnTo>
                    <a:pt x="f30" y="f31"/>
                  </a:lnTo>
                  <a:lnTo>
                    <a:pt x="f32" y="f33"/>
                  </a:lnTo>
                  <a:lnTo>
                    <a:pt x="f34" y="f33"/>
                  </a:lnTo>
                  <a:lnTo>
                    <a:pt x="f35" y="f36"/>
                  </a:lnTo>
                  <a:lnTo>
                    <a:pt x="f37" y="f29"/>
                  </a:lnTo>
                  <a:lnTo>
                    <a:pt x="f38" y="f39"/>
                  </a:lnTo>
                  <a:lnTo>
                    <a:pt x="f40" y="f41"/>
                  </a:lnTo>
                  <a:lnTo>
                    <a:pt x="f42" y="f43"/>
                  </a:lnTo>
                  <a:lnTo>
                    <a:pt x="f44" y="f42"/>
                  </a:lnTo>
                  <a:lnTo>
                    <a:pt x="f45" y="f46"/>
                  </a:lnTo>
                  <a:lnTo>
                    <a:pt x="f45" y="f47"/>
                  </a:lnTo>
                  <a:lnTo>
                    <a:pt x="f44" y="f48"/>
                  </a:lnTo>
                  <a:lnTo>
                    <a:pt x="f49" y="f50"/>
                  </a:lnTo>
                  <a:lnTo>
                    <a:pt x="f51" y="f52"/>
                  </a:lnTo>
                  <a:lnTo>
                    <a:pt x="f53" y="f0"/>
                  </a:lnTo>
                  <a:lnTo>
                    <a:pt x="f54" y="f12"/>
                  </a:lnTo>
                  <a:lnTo>
                    <a:pt x="f55" y="f10"/>
                  </a:lnTo>
                  <a:lnTo>
                    <a:pt x="f56" y="f8"/>
                  </a:lnTo>
                  <a:lnTo>
                    <a:pt x="f6"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0" name="Google Shape;126;p15">
              <a:extLst>
                <a:ext uri="{FF2B5EF4-FFF2-40B4-BE49-F238E27FC236}">
                  <a16:creationId xmlns:a16="http://schemas.microsoft.com/office/drawing/2014/main" id="{ADB6FB7E-BF5E-4865-84D6-0A6DF356468B}"/>
                </a:ext>
              </a:extLst>
            </p:cNvPr>
            <p:cNvSpPr/>
            <p:nvPr/>
          </p:nvSpPr>
          <p:spPr>
            <a:xfrm>
              <a:off x="5073694" y="2676970"/>
              <a:ext cx="22887" cy="23298"/>
            </a:xfrm>
            <a:custGeom>
              <a:avLst/>
              <a:gdLst>
                <a:gd name="f0" fmla="val w"/>
                <a:gd name="f1" fmla="val h"/>
                <a:gd name="f2" fmla="val 0"/>
                <a:gd name="f3" fmla="val 1215"/>
                <a:gd name="f4" fmla="val 1237"/>
                <a:gd name="f5" fmla="val 608"/>
                <a:gd name="f6" fmla="val 473"/>
                <a:gd name="f7" fmla="val 23"/>
                <a:gd name="f8" fmla="val 338"/>
                <a:gd name="f9" fmla="val 68"/>
                <a:gd name="f10" fmla="val 248"/>
                <a:gd name="f11" fmla="val 112"/>
                <a:gd name="f12" fmla="val 158"/>
                <a:gd name="f13" fmla="val 202"/>
                <a:gd name="f14" fmla="val 91"/>
                <a:gd name="f15" fmla="val 292"/>
                <a:gd name="f16" fmla="val 46"/>
                <a:gd name="f17" fmla="val 405"/>
                <a:gd name="f18" fmla="val 517"/>
                <a:gd name="f19" fmla="val 1"/>
                <a:gd name="f20" fmla="val 629"/>
                <a:gd name="f21" fmla="val 742"/>
                <a:gd name="f22" fmla="val 854"/>
                <a:gd name="f23" fmla="val 967"/>
                <a:gd name="f24" fmla="val 1057"/>
                <a:gd name="f25" fmla="val 1124"/>
                <a:gd name="f26" fmla="val 1191"/>
                <a:gd name="f27" fmla="val 1236"/>
                <a:gd name="f28" fmla="val 743"/>
                <a:gd name="f29" fmla="val 878"/>
                <a:gd name="f30" fmla="val 1125"/>
                <a:gd name="f31" fmla="val 1170"/>
                <a:gd name="f32" fmla="val 1192"/>
                <a:gd name="f33" fmla="*/ f0 1 1215"/>
                <a:gd name="f34" fmla="*/ f1 1 1237"/>
                <a:gd name="f35" fmla="+- f4 0 f2"/>
                <a:gd name="f36" fmla="+- f3 0 f2"/>
                <a:gd name="f37" fmla="*/ f36 1 1215"/>
                <a:gd name="f38" fmla="*/ f35 1 1237"/>
                <a:gd name="f39" fmla="*/ f2 1 f37"/>
                <a:gd name="f40" fmla="*/ f3 1 f37"/>
                <a:gd name="f41" fmla="*/ f2 1 f38"/>
                <a:gd name="f42" fmla="*/ f4 1 f38"/>
                <a:gd name="f43" fmla="*/ f39 f33 1"/>
                <a:gd name="f44" fmla="*/ f40 f33 1"/>
                <a:gd name="f45" fmla="*/ f42 f34 1"/>
                <a:gd name="f46" fmla="*/ f41 f34 1"/>
              </a:gdLst>
              <a:ahLst/>
              <a:cxnLst>
                <a:cxn ang="3cd4">
                  <a:pos x="hc" y="t"/>
                </a:cxn>
                <a:cxn ang="0">
                  <a:pos x="r" y="vc"/>
                </a:cxn>
                <a:cxn ang="cd4">
                  <a:pos x="hc" y="b"/>
                </a:cxn>
                <a:cxn ang="cd2">
                  <a:pos x="l" y="vc"/>
                </a:cxn>
              </a:cxnLst>
              <a:rect l="f43" t="f46" r="f44" b="f45"/>
              <a:pathLst>
                <a:path w="1215" h="1237">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2" y="f24"/>
                  </a:lnTo>
                  <a:lnTo>
                    <a:pt x="f10" y="f25"/>
                  </a:lnTo>
                  <a:lnTo>
                    <a:pt x="f8" y="f26"/>
                  </a:lnTo>
                  <a:lnTo>
                    <a:pt x="f6" y="f27"/>
                  </a:lnTo>
                  <a:lnTo>
                    <a:pt x="f28" y="f27"/>
                  </a:lnTo>
                  <a:lnTo>
                    <a:pt x="f29" y="f26"/>
                  </a:lnTo>
                  <a:lnTo>
                    <a:pt x="f23" y="f25"/>
                  </a:lnTo>
                  <a:lnTo>
                    <a:pt x="f24" y="f24"/>
                  </a:lnTo>
                  <a:lnTo>
                    <a:pt x="f30" y="f23"/>
                  </a:lnTo>
                  <a:lnTo>
                    <a:pt x="f31" y="f22"/>
                  </a:lnTo>
                  <a:lnTo>
                    <a:pt x="f32" y="f21"/>
                  </a:lnTo>
                  <a:lnTo>
                    <a:pt x="f3" y="f20"/>
                  </a:lnTo>
                  <a:lnTo>
                    <a:pt x="f32" y="f18"/>
                  </a:lnTo>
                  <a:lnTo>
                    <a:pt x="f31" y="f17"/>
                  </a:lnTo>
                  <a:lnTo>
                    <a:pt x="f30" y="f15"/>
                  </a:lnTo>
                  <a:lnTo>
                    <a:pt x="f24" y="f13"/>
                  </a:lnTo>
                  <a:lnTo>
                    <a:pt x="f23" y="f11"/>
                  </a:lnTo>
                  <a:lnTo>
                    <a:pt x="f29" y="f9"/>
                  </a:lnTo>
                  <a:lnTo>
                    <a:pt x="f28"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1" name="Google Shape;127;p15">
              <a:extLst>
                <a:ext uri="{FF2B5EF4-FFF2-40B4-BE49-F238E27FC236}">
                  <a16:creationId xmlns:a16="http://schemas.microsoft.com/office/drawing/2014/main" id="{24341710-8747-D05C-C2B5-E5715EBC81C2}"/>
                </a:ext>
              </a:extLst>
            </p:cNvPr>
            <p:cNvSpPr/>
            <p:nvPr/>
          </p:nvSpPr>
          <p:spPr>
            <a:xfrm>
              <a:off x="4859021" y="2388165"/>
              <a:ext cx="65215" cy="78345"/>
            </a:xfrm>
            <a:custGeom>
              <a:avLst/>
              <a:gdLst>
                <a:gd name="f0" fmla="val w"/>
                <a:gd name="f1" fmla="val h"/>
                <a:gd name="f2" fmla="val 0"/>
                <a:gd name="f3" fmla="val 3462"/>
                <a:gd name="f4" fmla="val 4159"/>
                <a:gd name="f5" fmla="val 652"/>
                <a:gd name="f6" fmla="val 517"/>
                <a:gd name="f7" fmla="val 23"/>
                <a:gd name="f8" fmla="val 405"/>
                <a:gd name="f9" fmla="val 45"/>
                <a:gd name="f10" fmla="val 315"/>
                <a:gd name="f11" fmla="val 90"/>
                <a:gd name="f12" fmla="val 202"/>
                <a:gd name="f13" fmla="val 158"/>
                <a:gd name="f14" fmla="val 135"/>
                <a:gd name="f15" fmla="val 248"/>
                <a:gd name="f16" fmla="val 67"/>
                <a:gd name="f17" fmla="val 338"/>
                <a:gd name="f18" fmla="val 427"/>
                <a:gd name="f19" fmla="val 540"/>
                <a:gd name="f20" fmla="val 765"/>
                <a:gd name="f21" fmla="val 112"/>
                <a:gd name="f22" fmla="val 900"/>
                <a:gd name="f23" fmla="val 2293"/>
                <a:gd name="f24" fmla="val 3889"/>
                <a:gd name="f25" fmla="val 2383"/>
                <a:gd name="f26" fmla="val 4002"/>
                <a:gd name="f27" fmla="val 2495"/>
                <a:gd name="f28" fmla="val 4069"/>
                <a:gd name="f29" fmla="val 2585"/>
                <a:gd name="f30" fmla="val 4114"/>
                <a:gd name="f31" fmla="val 2720"/>
                <a:gd name="f32" fmla="val 2832"/>
                <a:gd name="f33" fmla="val 2945"/>
                <a:gd name="f34" fmla="val 4136"/>
                <a:gd name="f35" fmla="val 3057"/>
                <a:gd name="f36" fmla="val 3170"/>
                <a:gd name="f37" fmla="val 3259"/>
                <a:gd name="f38" fmla="val 3349"/>
                <a:gd name="f39" fmla="val 3912"/>
                <a:gd name="f40" fmla="val 3417"/>
                <a:gd name="f41" fmla="val 3822"/>
                <a:gd name="f42" fmla="val 3439"/>
                <a:gd name="f43" fmla="val 3732"/>
                <a:gd name="f44" fmla="val 3619"/>
                <a:gd name="f45" fmla="val 3507"/>
                <a:gd name="f46" fmla="val 3372"/>
                <a:gd name="f47" fmla="val 3260"/>
                <a:gd name="f48" fmla="val 1191"/>
                <a:gd name="f49" fmla="val 270"/>
                <a:gd name="f50" fmla="val 1101"/>
                <a:gd name="f51" fmla="val 989"/>
                <a:gd name="f52" fmla="val 877"/>
                <a:gd name="f53" fmla="val 764"/>
                <a:gd name="f54" fmla="*/ f0 1 3462"/>
                <a:gd name="f55" fmla="*/ f1 1 4159"/>
                <a:gd name="f56" fmla="+- f4 0 f2"/>
                <a:gd name="f57" fmla="+- f3 0 f2"/>
                <a:gd name="f58" fmla="*/ f57 1 3462"/>
                <a:gd name="f59" fmla="*/ f56 1 4159"/>
                <a:gd name="f60" fmla="*/ f2 1 f58"/>
                <a:gd name="f61" fmla="*/ f3 1 f58"/>
                <a:gd name="f62" fmla="*/ f2 1 f59"/>
                <a:gd name="f63" fmla="*/ f4 1 f59"/>
                <a:gd name="f64" fmla="*/ f60 f54 1"/>
                <a:gd name="f65" fmla="*/ f61 f54 1"/>
                <a:gd name="f66" fmla="*/ f63 f55 1"/>
                <a:gd name="f67" fmla="*/ f62 f55 1"/>
              </a:gdLst>
              <a:ahLst/>
              <a:cxnLst>
                <a:cxn ang="3cd4">
                  <a:pos x="hc" y="t"/>
                </a:cxn>
                <a:cxn ang="0">
                  <a:pos x="r" y="vc"/>
                </a:cxn>
                <a:cxn ang="cd4">
                  <a:pos x="hc" y="b"/>
                </a:cxn>
                <a:cxn ang="cd2">
                  <a:pos x="l" y="vc"/>
                </a:cxn>
              </a:cxnLst>
              <a:rect l="f64" t="f67" r="f65" b="f66"/>
              <a:pathLst>
                <a:path w="3462" h="4159">
                  <a:moveTo>
                    <a:pt x="f5" y="f2"/>
                  </a:moveTo>
                  <a:lnTo>
                    <a:pt x="f6" y="f7"/>
                  </a:lnTo>
                  <a:lnTo>
                    <a:pt x="f8" y="f9"/>
                  </a:lnTo>
                  <a:lnTo>
                    <a:pt x="f10" y="f11"/>
                  </a:lnTo>
                  <a:lnTo>
                    <a:pt x="f12" y="f13"/>
                  </a:lnTo>
                  <a:lnTo>
                    <a:pt x="f14" y="f15"/>
                  </a:lnTo>
                  <a:lnTo>
                    <a:pt x="f16" y="f17"/>
                  </a:lnTo>
                  <a:lnTo>
                    <a:pt x="f7" y="f18"/>
                  </a:lnTo>
                  <a:lnTo>
                    <a:pt x="f2" y="f19"/>
                  </a:lnTo>
                  <a:lnTo>
                    <a:pt x="f7" y="f5"/>
                  </a:lnTo>
                  <a:lnTo>
                    <a:pt x="f9" y="f20"/>
                  </a:lnTo>
                  <a:lnTo>
                    <a:pt x="f21" y="f22"/>
                  </a:lnTo>
                  <a:lnTo>
                    <a:pt x="f23" y="f24"/>
                  </a:lnTo>
                  <a:lnTo>
                    <a:pt x="f25" y="f26"/>
                  </a:lnTo>
                  <a:lnTo>
                    <a:pt x="f27" y="f28"/>
                  </a:lnTo>
                  <a:lnTo>
                    <a:pt x="f29" y="f30"/>
                  </a:lnTo>
                  <a:lnTo>
                    <a:pt x="f31" y="f4"/>
                  </a:lnTo>
                  <a:lnTo>
                    <a:pt x="f32" y="f4"/>
                  </a:lnTo>
                  <a:lnTo>
                    <a:pt x="f33" y="f34"/>
                  </a:lnTo>
                  <a:lnTo>
                    <a:pt x="f35" y="f30"/>
                  </a:lnTo>
                  <a:lnTo>
                    <a:pt x="f36" y="f28"/>
                  </a:lnTo>
                  <a:lnTo>
                    <a:pt x="f37" y="f26"/>
                  </a:lnTo>
                  <a:lnTo>
                    <a:pt x="f38" y="f39"/>
                  </a:lnTo>
                  <a:lnTo>
                    <a:pt x="f40" y="f41"/>
                  </a:lnTo>
                  <a:lnTo>
                    <a:pt x="f42" y="f43"/>
                  </a:lnTo>
                  <a:lnTo>
                    <a:pt x="f3" y="f44"/>
                  </a:lnTo>
                  <a:lnTo>
                    <a:pt x="f3" y="f45"/>
                  </a:lnTo>
                  <a:lnTo>
                    <a:pt x="f40" y="f46"/>
                  </a:lnTo>
                  <a:lnTo>
                    <a:pt x="f38" y="f47"/>
                  </a:lnTo>
                  <a:lnTo>
                    <a:pt x="f48" y="f49"/>
                  </a:lnTo>
                  <a:lnTo>
                    <a:pt x="f50" y="f13"/>
                  </a:lnTo>
                  <a:lnTo>
                    <a:pt x="f51" y="f11"/>
                  </a:lnTo>
                  <a:lnTo>
                    <a:pt x="f52" y="f9"/>
                  </a:lnTo>
                  <a:lnTo>
                    <a:pt x="f53"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2" name="Google Shape;128;p15">
              <a:extLst>
                <a:ext uri="{FF2B5EF4-FFF2-40B4-BE49-F238E27FC236}">
                  <a16:creationId xmlns:a16="http://schemas.microsoft.com/office/drawing/2014/main" id="{43537191-A6EA-AF6E-A40B-F33F40B8551B}"/>
                </a:ext>
              </a:extLst>
            </p:cNvPr>
            <p:cNvSpPr/>
            <p:nvPr/>
          </p:nvSpPr>
          <p:spPr>
            <a:xfrm>
              <a:off x="4928039" y="2601166"/>
              <a:ext cx="46168" cy="52523"/>
            </a:xfrm>
            <a:custGeom>
              <a:avLst/>
              <a:gdLst>
                <a:gd name="f0" fmla="val 360"/>
                <a:gd name="f1" fmla="val 180"/>
                <a:gd name="f2" fmla="val w"/>
                <a:gd name="f3" fmla="val h"/>
                <a:gd name="f4" fmla="val 0"/>
                <a:gd name="f5" fmla="val 2451"/>
                <a:gd name="f6" fmla="val 2788"/>
                <a:gd name="f7" fmla="val 607"/>
                <a:gd name="f8" fmla="val 472"/>
                <a:gd name="f9" fmla="val 23"/>
                <a:gd name="f10" fmla="val 68"/>
                <a:gd name="f11" fmla="val 247"/>
                <a:gd name="f12" fmla="val 113"/>
                <a:gd name="f13" fmla="val 157"/>
                <a:gd name="f14" fmla="val 90"/>
                <a:gd name="f15" fmla="val 293"/>
                <a:gd name="f16" fmla="val 405"/>
                <a:gd name="f17" fmla="val 517"/>
                <a:gd name="f18" fmla="val 630"/>
                <a:gd name="f19" fmla="val 742"/>
                <a:gd name="f20" fmla="val 45"/>
                <a:gd name="f21" fmla="val 855"/>
                <a:gd name="f22" fmla="val 967"/>
                <a:gd name="f23" fmla="val 1057"/>
                <a:gd name="f24" fmla="val 1394"/>
                <a:gd name="f25" fmla="val 2608"/>
                <a:gd name="f26" fmla="val 1484"/>
                <a:gd name="f27" fmla="val 2698"/>
                <a:gd name="f28" fmla="val 1596"/>
                <a:gd name="f29" fmla="val 2743"/>
                <a:gd name="f30" fmla="val 1709"/>
                <a:gd name="f31" fmla="val 1843"/>
                <a:gd name="f32" fmla="val 1956"/>
                <a:gd name="f33" fmla="val 2765"/>
                <a:gd name="f34" fmla="val 2068"/>
                <a:gd name="f35" fmla="val 2181"/>
                <a:gd name="f36" fmla="val 2675"/>
                <a:gd name="f37" fmla="val 2270"/>
                <a:gd name="f38" fmla="val 2360"/>
                <a:gd name="f39" fmla="val 2518"/>
                <a:gd name="f40" fmla="val 2405"/>
                <a:gd name="f41" fmla="val 2406"/>
                <a:gd name="f42" fmla="val 2450"/>
                <a:gd name="f43" fmla="val 2293"/>
                <a:gd name="f44" fmla="val 2428"/>
                <a:gd name="f45" fmla="val 2338"/>
                <a:gd name="f46" fmla="val 1844"/>
                <a:gd name="f47" fmla="val 1731"/>
                <a:gd name="f48" fmla="val 1034"/>
                <a:gd name="f49" fmla="val 944"/>
                <a:gd name="f50" fmla="val 854"/>
                <a:gd name="f51" fmla="val 719"/>
                <a:gd name="f52" fmla="*/ f2 1 2451"/>
                <a:gd name="f53" fmla="*/ f3 1 2788"/>
                <a:gd name="f54" fmla="+- f6 0 f4"/>
                <a:gd name="f55" fmla="+- f5 0 f4"/>
                <a:gd name="f56" fmla="*/ f55 1 2451"/>
                <a:gd name="f57" fmla="*/ f54 1 2788"/>
                <a:gd name="f58" fmla="*/ f4 1 f56"/>
                <a:gd name="f59" fmla="*/ f5 1 f56"/>
                <a:gd name="f60" fmla="*/ f4 1 f57"/>
                <a:gd name="f61" fmla="*/ f6 1 f57"/>
                <a:gd name="f62" fmla="*/ f58 f52 1"/>
                <a:gd name="f63" fmla="*/ f59 f52 1"/>
                <a:gd name="f64" fmla="*/ f61 f53 1"/>
                <a:gd name="f65" fmla="*/ f60 f53 1"/>
              </a:gdLst>
              <a:ahLst/>
              <a:cxnLst>
                <a:cxn ang="3cd4">
                  <a:pos x="hc" y="t"/>
                </a:cxn>
                <a:cxn ang="0">
                  <a:pos x="r" y="vc"/>
                </a:cxn>
                <a:cxn ang="cd4">
                  <a:pos x="hc" y="b"/>
                </a:cxn>
                <a:cxn ang="cd2">
                  <a:pos x="l" y="vc"/>
                </a:cxn>
              </a:cxnLst>
              <a:rect l="f62" t="f65" r="f63" b="f64"/>
              <a:pathLst>
                <a:path w="2451" h="2788">
                  <a:moveTo>
                    <a:pt x="f7" y="f4"/>
                  </a:moveTo>
                  <a:lnTo>
                    <a:pt x="f8" y="f9"/>
                  </a:lnTo>
                  <a:lnTo>
                    <a:pt x="f0" y="f10"/>
                  </a:lnTo>
                  <a:lnTo>
                    <a:pt x="f11" y="f12"/>
                  </a:lnTo>
                  <a:lnTo>
                    <a:pt x="f13" y="f1"/>
                  </a:lnTo>
                  <a:lnTo>
                    <a:pt x="f14" y="f15"/>
                  </a:lnTo>
                  <a:lnTo>
                    <a:pt x="f9" y="f16"/>
                  </a:lnTo>
                  <a:lnTo>
                    <a:pt x="f4" y="f17"/>
                  </a:lnTo>
                  <a:lnTo>
                    <a:pt x="f4" y="f18"/>
                  </a:lnTo>
                  <a:lnTo>
                    <a:pt x="f4" y="f19"/>
                  </a:lnTo>
                  <a:lnTo>
                    <a:pt x="f20" y="f21"/>
                  </a:lnTo>
                  <a:lnTo>
                    <a:pt x="f14" y="f22"/>
                  </a:lnTo>
                  <a:lnTo>
                    <a:pt x="f13" y="f23"/>
                  </a:lnTo>
                  <a:lnTo>
                    <a:pt x="f24" y="f25"/>
                  </a:lnTo>
                  <a:lnTo>
                    <a:pt x="f26" y="f27"/>
                  </a:lnTo>
                  <a:lnTo>
                    <a:pt x="f28" y="f29"/>
                  </a:lnTo>
                  <a:lnTo>
                    <a:pt x="f30" y="f6"/>
                  </a:lnTo>
                  <a:lnTo>
                    <a:pt x="f31" y="f6"/>
                  </a:lnTo>
                  <a:lnTo>
                    <a:pt x="f32" y="f33"/>
                  </a:lnTo>
                  <a:lnTo>
                    <a:pt x="f34" y="f29"/>
                  </a:lnTo>
                  <a:lnTo>
                    <a:pt x="f35" y="f36"/>
                  </a:lnTo>
                  <a:lnTo>
                    <a:pt x="f37" y="f25"/>
                  </a:lnTo>
                  <a:lnTo>
                    <a:pt x="f38" y="f39"/>
                  </a:lnTo>
                  <a:lnTo>
                    <a:pt x="f40" y="f41"/>
                  </a:lnTo>
                  <a:lnTo>
                    <a:pt x="f42" y="f43"/>
                  </a:lnTo>
                  <a:lnTo>
                    <a:pt x="f42" y="f35"/>
                  </a:lnTo>
                  <a:lnTo>
                    <a:pt x="f44" y="f34"/>
                  </a:lnTo>
                  <a:lnTo>
                    <a:pt x="f40" y="f32"/>
                  </a:lnTo>
                  <a:lnTo>
                    <a:pt x="f45" y="f46"/>
                  </a:lnTo>
                  <a:lnTo>
                    <a:pt x="f37" y="f47"/>
                  </a:lnTo>
                  <a:lnTo>
                    <a:pt x="f48" y="f1"/>
                  </a:lnTo>
                  <a:lnTo>
                    <a:pt x="f49" y="f12"/>
                  </a:lnTo>
                  <a:lnTo>
                    <a:pt x="f50" y="f20"/>
                  </a:lnTo>
                  <a:lnTo>
                    <a:pt x="f51" y="f9"/>
                  </a:lnTo>
                  <a:lnTo>
                    <a:pt x="f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3" name="Google Shape;129;p15">
              <a:extLst>
                <a:ext uri="{FF2B5EF4-FFF2-40B4-BE49-F238E27FC236}">
                  <a16:creationId xmlns:a16="http://schemas.microsoft.com/office/drawing/2014/main" id="{09B7EDEC-5AEA-65B4-B3E2-2FBD52429D38}"/>
                </a:ext>
              </a:extLst>
            </p:cNvPr>
            <p:cNvSpPr/>
            <p:nvPr/>
          </p:nvSpPr>
          <p:spPr>
            <a:xfrm>
              <a:off x="5087255" y="2818811"/>
              <a:ext cx="46588" cy="58036"/>
            </a:xfrm>
            <a:custGeom>
              <a:avLst/>
              <a:gdLst>
                <a:gd name="f0" fmla="val 360"/>
                <a:gd name="f1" fmla="val w"/>
                <a:gd name="f2" fmla="val h"/>
                <a:gd name="f3" fmla="val 0"/>
                <a:gd name="f4" fmla="val 2473"/>
                <a:gd name="f5" fmla="val 3081"/>
                <a:gd name="f6" fmla="val 652"/>
                <a:gd name="f7" fmla="val 1"/>
                <a:gd name="f8" fmla="val 540"/>
                <a:gd name="f9" fmla="val 23"/>
                <a:gd name="f10" fmla="val 405"/>
                <a:gd name="f11" fmla="val 46"/>
                <a:gd name="f12" fmla="val 292"/>
                <a:gd name="f13" fmla="val 90"/>
                <a:gd name="f14" fmla="val 203"/>
                <a:gd name="f15" fmla="val 158"/>
                <a:gd name="f16" fmla="val 113"/>
                <a:gd name="f17" fmla="val 248"/>
                <a:gd name="f18" fmla="val 68"/>
                <a:gd name="f19" fmla="val 473"/>
                <a:gd name="f20" fmla="val 585"/>
                <a:gd name="f21" fmla="val 720"/>
                <a:gd name="f22" fmla="val 832"/>
                <a:gd name="f23" fmla="val 945"/>
                <a:gd name="f24" fmla="val 1394"/>
                <a:gd name="f25" fmla="val 1866"/>
                <a:gd name="f26" fmla="val 1304"/>
                <a:gd name="f27" fmla="val 2788"/>
                <a:gd name="f28" fmla="val 2900"/>
                <a:gd name="f29" fmla="val 1506"/>
                <a:gd name="f30" fmla="val 2990"/>
                <a:gd name="f31" fmla="val 1619"/>
                <a:gd name="f32" fmla="val 3035"/>
                <a:gd name="f33" fmla="val 1731"/>
                <a:gd name="f34" fmla="val 3080"/>
                <a:gd name="f35" fmla="val 1956"/>
                <a:gd name="f36" fmla="val 2068"/>
                <a:gd name="f37" fmla="val 2181"/>
                <a:gd name="f38" fmla="val 2271"/>
                <a:gd name="f39" fmla="val 2923"/>
                <a:gd name="f40" fmla="val 2338"/>
                <a:gd name="f41" fmla="val 2833"/>
                <a:gd name="f42" fmla="val 2405"/>
                <a:gd name="f43" fmla="val 2743"/>
                <a:gd name="f44" fmla="val 2450"/>
                <a:gd name="f45" fmla="val 2653"/>
                <a:gd name="f46" fmla="val 2541"/>
                <a:gd name="f47" fmla="val 2428"/>
                <a:gd name="f48" fmla="val 2293"/>
                <a:gd name="f49" fmla="val 2383"/>
                <a:gd name="f50" fmla="val 1776"/>
                <a:gd name="f51" fmla="val 1237"/>
                <a:gd name="f52" fmla="val 1461"/>
                <a:gd name="f53" fmla="val 765"/>
                <a:gd name="f54" fmla="val 1147"/>
                <a:gd name="f55" fmla="val 315"/>
                <a:gd name="f56" fmla="val 1057"/>
                <a:gd name="f57" fmla="val 225"/>
                <a:gd name="f58" fmla="val 967"/>
                <a:gd name="f59" fmla="val 135"/>
                <a:gd name="f60" fmla="val 877"/>
                <a:gd name="f61" fmla="val 764"/>
                <a:gd name="f62" fmla="*/ f1 1 2473"/>
                <a:gd name="f63" fmla="*/ f2 1 3081"/>
                <a:gd name="f64" fmla="+- f5 0 f3"/>
                <a:gd name="f65" fmla="+- f4 0 f3"/>
                <a:gd name="f66" fmla="*/ f65 1 2473"/>
                <a:gd name="f67" fmla="*/ f64 1 3081"/>
                <a:gd name="f68" fmla="*/ f3 1 f66"/>
                <a:gd name="f69" fmla="*/ f4 1 f66"/>
                <a:gd name="f70" fmla="*/ f3 1 f67"/>
                <a:gd name="f71" fmla="*/ f5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2473" h="3081">
                  <a:moveTo>
                    <a:pt x="f6" y="f7"/>
                  </a:moveTo>
                  <a:lnTo>
                    <a:pt x="f8" y="f9"/>
                  </a:lnTo>
                  <a:lnTo>
                    <a:pt x="f10" y="f11"/>
                  </a:lnTo>
                  <a:lnTo>
                    <a:pt x="f12" y="f13"/>
                  </a:lnTo>
                  <a:lnTo>
                    <a:pt x="f14" y="f15"/>
                  </a:lnTo>
                  <a:lnTo>
                    <a:pt x="f16" y="f17"/>
                  </a:lnTo>
                  <a:lnTo>
                    <a:pt x="f18" y="f0"/>
                  </a:lnTo>
                  <a:lnTo>
                    <a:pt x="f9" y="f19"/>
                  </a:lnTo>
                  <a:lnTo>
                    <a:pt x="f3" y="f20"/>
                  </a:lnTo>
                  <a:lnTo>
                    <a:pt x="f3" y="f21"/>
                  </a:lnTo>
                  <a:lnTo>
                    <a:pt x="f9" y="f22"/>
                  </a:lnTo>
                  <a:lnTo>
                    <a:pt x="f18" y="f23"/>
                  </a:lnTo>
                  <a:lnTo>
                    <a:pt x="f10" y="f24"/>
                  </a:lnTo>
                  <a:lnTo>
                    <a:pt x="f21" y="f25"/>
                  </a:lnTo>
                  <a:lnTo>
                    <a:pt x="f26" y="f27"/>
                  </a:lnTo>
                  <a:lnTo>
                    <a:pt x="f24" y="f28"/>
                  </a:lnTo>
                  <a:lnTo>
                    <a:pt x="f29" y="f30"/>
                  </a:lnTo>
                  <a:lnTo>
                    <a:pt x="f31" y="f32"/>
                  </a:lnTo>
                  <a:lnTo>
                    <a:pt x="f33" y="f34"/>
                  </a:lnTo>
                  <a:lnTo>
                    <a:pt x="f35" y="f34"/>
                  </a:lnTo>
                  <a:lnTo>
                    <a:pt x="f36" y="f32"/>
                  </a:lnTo>
                  <a:lnTo>
                    <a:pt x="f37" y="f30"/>
                  </a:lnTo>
                  <a:lnTo>
                    <a:pt x="f38" y="f39"/>
                  </a:lnTo>
                  <a:lnTo>
                    <a:pt x="f40" y="f41"/>
                  </a:lnTo>
                  <a:lnTo>
                    <a:pt x="f42" y="f43"/>
                  </a:lnTo>
                  <a:lnTo>
                    <a:pt x="f44" y="f45"/>
                  </a:lnTo>
                  <a:lnTo>
                    <a:pt x="f4" y="f46"/>
                  </a:lnTo>
                  <a:lnTo>
                    <a:pt x="f4" y="f47"/>
                  </a:lnTo>
                  <a:lnTo>
                    <a:pt x="f44" y="f48"/>
                  </a:lnTo>
                  <a:lnTo>
                    <a:pt x="f49" y="f37"/>
                  </a:lnTo>
                  <a:lnTo>
                    <a:pt x="f50" y="f51"/>
                  </a:lnTo>
                  <a:lnTo>
                    <a:pt x="f52" y="f53"/>
                  </a:lnTo>
                  <a:lnTo>
                    <a:pt x="f54" y="f55"/>
                  </a:lnTo>
                  <a:lnTo>
                    <a:pt x="f56" y="f57"/>
                  </a:lnTo>
                  <a:lnTo>
                    <a:pt x="f58" y="f59"/>
                  </a:lnTo>
                  <a:lnTo>
                    <a:pt x="f60" y="f18"/>
                  </a:lnTo>
                  <a:lnTo>
                    <a:pt x="f61" y="f9"/>
                  </a:lnTo>
                  <a:lnTo>
                    <a:pt x="f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4" name="Google Shape;130;p15">
              <a:extLst>
                <a:ext uri="{FF2B5EF4-FFF2-40B4-BE49-F238E27FC236}">
                  <a16:creationId xmlns:a16="http://schemas.microsoft.com/office/drawing/2014/main" id="{D9BAE644-57D1-CD0E-54CA-D195B56F2DF1}"/>
                </a:ext>
              </a:extLst>
            </p:cNvPr>
            <p:cNvSpPr/>
            <p:nvPr/>
          </p:nvSpPr>
          <p:spPr>
            <a:xfrm>
              <a:off x="4951741" y="2280605"/>
              <a:ext cx="93186" cy="105037"/>
            </a:xfrm>
            <a:custGeom>
              <a:avLst/>
              <a:gdLst>
                <a:gd name="f0" fmla="val 180"/>
                <a:gd name="f1" fmla="val w"/>
                <a:gd name="f2" fmla="val h"/>
                <a:gd name="f3" fmla="val 0"/>
                <a:gd name="f4" fmla="val 4947"/>
                <a:gd name="f5" fmla="val 5576"/>
                <a:gd name="f6" fmla="val 608"/>
                <a:gd name="f7" fmla="val 1"/>
                <a:gd name="f8" fmla="val 495"/>
                <a:gd name="f9" fmla="val 23"/>
                <a:gd name="f10" fmla="val 383"/>
                <a:gd name="f11" fmla="val 68"/>
                <a:gd name="f12" fmla="val 293"/>
                <a:gd name="f13" fmla="val 136"/>
                <a:gd name="f14" fmla="val 203"/>
                <a:gd name="f15" fmla="val 720"/>
                <a:gd name="f16" fmla="val 46"/>
                <a:gd name="f17" fmla="val 832"/>
                <a:gd name="f18" fmla="val 113"/>
                <a:gd name="f19" fmla="val 945"/>
                <a:gd name="f20" fmla="val 1057"/>
                <a:gd name="f21" fmla="val 698"/>
                <a:gd name="f22" fmla="val 1574"/>
                <a:gd name="f23" fmla="val 1170"/>
                <a:gd name="f24" fmla="val 2091"/>
                <a:gd name="f25" fmla="val 1642"/>
                <a:gd name="f26" fmla="val 2631"/>
                <a:gd name="f27" fmla="val 3193"/>
                <a:gd name="f28" fmla="val 2991"/>
                <a:gd name="f29" fmla="val 4294"/>
                <a:gd name="f30" fmla="val 3440"/>
                <a:gd name="f31" fmla="val 4856"/>
                <a:gd name="f32" fmla="val 3912"/>
                <a:gd name="f33" fmla="val 5396"/>
                <a:gd name="f34" fmla="val 4025"/>
                <a:gd name="f35" fmla="val 5486"/>
                <a:gd name="f36" fmla="val 4115"/>
                <a:gd name="f37" fmla="val 5553"/>
                <a:gd name="f38" fmla="val 4227"/>
                <a:gd name="f39" fmla="val 5575"/>
                <a:gd name="f40" fmla="val 4452"/>
                <a:gd name="f41" fmla="val 4564"/>
                <a:gd name="f42" fmla="val 5531"/>
                <a:gd name="f43" fmla="val 4654"/>
                <a:gd name="f44" fmla="val 5463"/>
                <a:gd name="f45" fmla="val 4744"/>
                <a:gd name="f46" fmla="val 4834"/>
                <a:gd name="f47" fmla="val 5306"/>
                <a:gd name="f48" fmla="val 4879"/>
                <a:gd name="f49" fmla="val 5216"/>
                <a:gd name="f50" fmla="val 4924"/>
                <a:gd name="f51" fmla="val 5103"/>
                <a:gd name="f52" fmla="val 4946"/>
                <a:gd name="f53" fmla="val 4991"/>
                <a:gd name="f54" fmla="val 4631"/>
                <a:gd name="f55" fmla="val 4789"/>
                <a:gd name="f56" fmla="val 4519"/>
                <a:gd name="f57" fmla="val 4317"/>
                <a:gd name="f58" fmla="val 3979"/>
                <a:gd name="f59" fmla="val 3867"/>
                <a:gd name="f60" fmla="val 3417"/>
                <a:gd name="f61" fmla="val 2968"/>
                <a:gd name="f62" fmla="val 2316"/>
                <a:gd name="f63" fmla="val 2519"/>
                <a:gd name="f64" fmla="val 1754"/>
                <a:gd name="f65" fmla="val 2047"/>
                <a:gd name="f66" fmla="val 1215"/>
                <a:gd name="f67" fmla="val 1080"/>
                <a:gd name="f68" fmla="val 968"/>
                <a:gd name="f69" fmla="val 91"/>
                <a:gd name="f70" fmla="val 855"/>
                <a:gd name="f71" fmla="*/ f1 1 4947"/>
                <a:gd name="f72" fmla="*/ f2 1 5576"/>
                <a:gd name="f73" fmla="+- f5 0 f3"/>
                <a:gd name="f74" fmla="+- f4 0 f3"/>
                <a:gd name="f75" fmla="*/ f74 1 4947"/>
                <a:gd name="f76" fmla="*/ f73 1 5576"/>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4947" h="5576">
                  <a:moveTo>
                    <a:pt x="f6" y="f7"/>
                  </a:moveTo>
                  <a:lnTo>
                    <a:pt x="f8" y="f9"/>
                  </a:lnTo>
                  <a:lnTo>
                    <a:pt x="f10" y="f11"/>
                  </a:lnTo>
                  <a:lnTo>
                    <a:pt x="f12" y="f13"/>
                  </a:lnTo>
                  <a:lnTo>
                    <a:pt x="f14" y="f14"/>
                  </a:lnTo>
                  <a:lnTo>
                    <a:pt x="f13" y="f12"/>
                  </a:lnTo>
                  <a:lnTo>
                    <a:pt x="f11" y="f10"/>
                  </a:lnTo>
                  <a:lnTo>
                    <a:pt x="f9" y="f8"/>
                  </a:lnTo>
                  <a:lnTo>
                    <a:pt x="f7" y="f6"/>
                  </a:lnTo>
                  <a:lnTo>
                    <a:pt x="f9" y="f15"/>
                  </a:lnTo>
                  <a:lnTo>
                    <a:pt x="f16" y="f17"/>
                  </a:lnTo>
                  <a:lnTo>
                    <a:pt x="f18" y="f19"/>
                  </a:lnTo>
                  <a:lnTo>
                    <a:pt x="f14" y="f20"/>
                  </a:lnTo>
                  <a:lnTo>
                    <a:pt x="f21" y="f22"/>
                  </a:lnTo>
                  <a:lnTo>
                    <a:pt x="f23" y="f24"/>
                  </a:lnTo>
                  <a:lnTo>
                    <a:pt x="f25" y="f26"/>
                  </a:lnTo>
                  <a:lnTo>
                    <a:pt x="f24" y="f27"/>
                  </a:lnTo>
                  <a:lnTo>
                    <a:pt x="f28" y="f29"/>
                  </a:lnTo>
                  <a:lnTo>
                    <a:pt x="f30" y="f31"/>
                  </a:lnTo>
                  <a:lnTo>
                    <a:pt x="f32" y="f33"/>
                  </a:lnTo>
                  <a:lnTo>
                    <a:pt x="f34" y="f35"/>
                  </a:lnTo>
                  <a:lnTo>
                    <a:pt x="f36" y="f37"/>
                  </a:lnTo>
                  <a:lnTo>
                    <a:pt x="f38" y="f39"/>
                  </a:lnTo>
                  <a:lnTo>
                    <a:pt x="f40" y="f39"/>
                  </a:lnTo>
                  <a:lnTo>
                    <a:pt x="f41" y="f42"/>
                  </a:lnTo>
                  <a:lnTo>
                    <a:pt x="f43" y="f44"/>
                  </a:lnTo>
                  <a:lnTo>
                    <a:pt x="f45" y="f33"/>
                  </a:lnTo>
                  <a:lnTo>
                    <a:pt x="f46" y="f47"/>
                  </a:lnTo>
                  <a:lnTo>
                    <a:pt x="f48" y="f49"/>
                  </a:lnTo>
                  <a:lnTo>
                    <a:pt x="f50" y="f51"/>
                  </a:lnTo>
                  <a:lnTo>
                    <a:pt x="f52" y="f53"/>
                  </a:lnTo>
                  <a:lnTo>
                    <a:pt x="f52" y="f31"/>
                  </a:lnTo>
                  <a:lnTo>
                    <a:pt x="f50" y="f45"/>
                  </a:lnTo>
                  <a:lnTo>
                    <a:pt x="f48" y="f54"/>
                  </a:lnTo>
                  <a:lnTo>
                    <a:pt x="f55" y="f56"/>
                  </a:lnTo>
                  <a:lnTo>
                    <a:pt x="f57" y="f58"/>
                  </a:lnTo>
                  <a:lnTo>
                    <a:pt x="f59" y="f60"/>
                  </a:lnTo>
                  <a:lnTo>
                    <a:pt x="f61" y="f62"/>
                  </a:lnTo>
                  <a:lnTo>
                    <a:pt x="f63" y="f64"/>
                  </a:lnTo>
                  <a:lnTo>
                    <a:pt x="f65" y="f66"/>
                  </a:lnTo>
                  <a:lnTo>
                    <a:pt x="f22" y="f21"/>
                  </a:lnTo>
                  <a:lnTo>
                    <a:pt x="f67" y="f0"/>
                  </a:lnTo>
                  <a:lnTo>
                    <a:pt x="f68" y="f69"/>
                  </a:lnTo>
                  <a:lnTo>
                    <a:pt x="f70" y="f16"/>
                  </a:lnTo>
                  <a:lnTo>
                    <a:pt x="f15"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5" name="Google Shape;131;p15">
              <a:extLst>
                <a:ext uri="{FF2B5EF4-FFF2-40B4-BE49-F238E27FC236}">
                  <a16:creationId xmlns:a16="http://schemas.microsoft.com/office/drawing/2014/main" id="{01600D0A-03CD-A21C-F0EF-9665F34C53D8}"/>
                </a:ext>
              </a:extLst>
            </p:cNvPr>
            <p:cNvSpPr/>
            <p:nvPr/>
          </p:nvSpPr>
          <p:spPr>
            <a:xfrm>
              <a:off x="4995778" y="2400016"/>
              <a:ext cx="84710" cy="87252"/>
            </a:xfrm>
            <a:custGeom>
              <a:avLst/>
              <a:gdLst>
                <a:gd name="f0" fmla="val w"/>
                <a:gd name="f1" fmla="val h"/>
                <a:gd name="f2" fmla="val 0"/>
                <a:gd name="f3" fmla="val 4497"/>
                <a:gd name="f4" fmla="val 4632"/>
                <a:gd name="f5" fmla="val 585"/>
                <a:gd name="f6" fmla="val 1"/>
                <a:gd name="f7" fmla="val 473"/>
                <a:gd name="f8" fmla="val 23"/>
                <a:gd name="f9" fmla="val 383"/>
                <a:gd name="f10" fmla="val 68"/>
                <a:gd name="f11" fmla="val 270"/>
                <a:gd name="f12" fmla="val 136"/>
                <a:gd name="f13" fmla="val 181"/>
                <a:gd name="f14" fmla="val 203"/>
                <a:gd name="f15" fmla="val 113"/>
                <a:gd name="f16" fmla="val 293"/>
                <a:gd name="f17" fmla="val 46"/>
                <a:gd name="f18" fmla="val 405"/>
                <a:gd name="f19" fmla="val 495"/>
                <a:gd name="f20" fmla="val 608"/>
                <a:gd name="f21" fmla="val 720"/>
                <a:gd name="f22" fmla="val 832"/>
                <a:gd name="f23" fmla="val 91"/>
                <a:gd name="f24" fmla="val 945"/>
                <a:gd name="f25" fmla="val 1057"/>
                <a:gd name="f26" fmla="val 1484"/>
                <a:gd name="f27" fmla="val 1012"/>
                <a:gd name="f28" fmla="val 1889"/>
                <a:gd name="f29" fmla="val 1799"/>
                <a:gd name="f30" fmla="val 2766"/>
                <a:gd name="f31" fmla="val 2608"/>
                <a:gd name="f32" fmla="val 3620"/>
                <a:gd name="f33" fmla="val 3013"/>
                <a:gd name="f34" fmla="val 4047"/>
                <a:gd name="f35" fmla="val 3440"/>
                <a:gd name="f36" fmla="val 4474"/>
                <a:gd name="f37" fmla="val 3530"/>
                <a:gd name="f38" fmla="val 4564"/>
                <a:gd name="f39" fmla="val 3665"/>
                <a:gd name="f40" fmla="val 4609"/>
                <a:gd name="f41" fmla="val 3777"/>
                <a:gd name="f42" fmla="val 4631"/>
                <a:gd name="f43" fmla="val 4002"/>
                <a:gd name="f44" fmla="val 4114"/>
                <a:gd name="f45" fmla="val 4586"/>
                <a:gd name="f46" fmla="val 4204"/>
                <a:gd name="f47" fmla="val 4519"/>
                <a:gd name="f48" fmla="val 4294"/>
                <a:gd name="f49" fmla="val 4452"/>
                <a:gd name="f50" fmla="val 4362"/>
                <a:gd name="f51" fmla="val 4429"/>
                <a:gd name="f52" fmla="val 4249"/>
                <a:gd name="f53" fmla="val 4159"/>
                <a:gd name="f54" fmla="val 3935"/>
                <a:gd name="f55" fmla="val 3822"/>
                <a:gd name="f56" fmla="val 4407"/>
                <a:gd name="f57" fmla="val 3710"/>
                <a:gd name="f58" fmla="val 3597"/>
                <a:gd name="f59" fmla="val 3890"/>
                <a:gd name="f60" fmla="val 3170"/>
                <a:gd name="f61" fmla="val 3485"/>
                <a:gd name="f62" fmla="val 2743"/>
                <a:gd name="f63" fmla="val 2676"/>
                <a:gd name="f64" fmla="*/ f0 1 4497"/>
                <a:gd name="f65" fmla="*/ f1 1 4632"/>
                <a:gd name="f66" fmla="+- f4 0 f2"/>
                <a:gd name="f67" fmla="+- f3 0 f2"/>
                <a:gd name="f68" fmla="*/ f67 1 4497"/>
                <a:gd name="f69" fmla="*/ f66 1 4632"/>
                <a:gd name="f70" fmla="*/ f2 1 f68"/>
                <a:gd name="f71" fmla="*/ f3 1 f68"/>
                <a:gd name="f72" fmla="*/ f2 1 f69"/>
                <a:gd name="f73" fmla="*/ f4 1 f69"/>
                <a:gd name="f74" fmla="*/ f70 f64 1"/>
                <a:gd name="f75" fmla="*/ f71 f64 1"/>
                <a:gd name="f76" fmla="*/ f73 f65 1"/>
                <a:gd name="f77" fmla="*/ f72 f65 1"/>
              </a:gdLst>
              <a:ahLst/>
              <a:cxnLst>
                <a:cxn ang="3cd4">
                  <a:pos x="hc" y="t"/>
                </a:cxn>
                <a:cxn ang="0">
                  <a:pos x="r" y="vc"/>
                </a:cxn>
                <a:cxn ang="cd4">
                  <a:pos x="hc" y="b"/>
                </a:cxn>
                <a:cxn ang="cd2">
                  <a:pos x="l" y="vc"/>
                </a:cxn>
              </a:cxnLst>
              <a:rect l="f74" t="f77" r="f75" b="f76"/>
              <a:pathLst>
                <a:path w="4497" h="4632">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23" y="f24"/>
                  </a:lnTo>
                  <a:lnTo>
                    <a:pt x="f13" y="f25"/>
                  </a:lnTo>
                  <a:lnTo>
                    <a:pt x="f20"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7"/>
                  </a:lnTo>
                  <a:lnTo>
                    <a:pt x="f48" y="f49"/>
                  </a:lnTo>
                  <a:lnTo>
                    <a:pt x="f50" y="f50"/>
                  </a:lnTo>
                  <a:lnTo>
                    <a:pt x="f51" y="f52"/>
                  </a:lnTo>
                  <a:lnTo>
                    <a:pt x="f36" y="f53"/>
                  </a:lnTo>
                  <a:lnTo>
                    <a:pt x="f3" y="f34"/>
                  </a:lnTo>
                  <a:lnTo>
                    <a:pt x="f3" y="f54"/>
                  </a:lnTo>
                  <a:lnTo>
                    <a:pt x="f49" y="f55"/>
                  </a:lnTo>
                  <a:lnTo>
                    <a:pt x="f56" y="f57"/>
                  </a:lnTo>
                  <a:lnTo>
                    <a:pt x="f48" y="f58"/>
                  </a:lnTo>
                  <a:lnTo>
                    <a:pt x="f59" y="f60"/>
                  </a:lnTo>
                  <a:lnTo>
                    <a:pt x="f61" y="f62"/>
                  </a:lnTo>
                  <a:lnTo>
                    <a:pt x="f63" y="f28"/>
                  </a:lnTo>
                  <a:lnTo>
                    <a:pt x="f28" y="f27"/>
                  </a:lnTo>
                  <a:lnTo>
                    <a:pt x="f26" y="f20"/>
                  </a:lnTo>
                  <a:lnTo>
                    <a:pt x="f25" y="f13"/>
                  </a:lnTo>
                  <a:lnTo>
                    <a:pt x="f24" y="f23"/>
                  </a:lnTo>
                  <a:lnTo>
                    <a:pt x="f22" y="f17"/>
                  </a:lnTo>
                  <a:lnTo>
                    <a:pt x="f21"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6" name="Google Shape;132;p15">
              <a:extLst>
                <a:ext uri="{FF2B5EF4-FFF2-40B4-BE49-F238E27FC236}">
                  <a16:creationId xmlns:a16="http://schemas.microsoft.com/office/drawing/2014/main" id="{D35F953A-B2EC-28EA-42E3-1BA3488BBFE3}"/>
                </a:ext>
              </a:extLst>
            </p:cNvPr>
            <p:cNvSpPr/>
            <p:nvPr/>
          </p:nvSpPr>
          <p:spPr>
            <a:xfrm>
              <a:off x="4675656" y="2274259"/>
              <a:ext cx="110121" cy="99532"/>
            </a:xfrm>
            <a:custGeom>
              <a:avLst/>
              <a:gdLst>
                <a:gd name="f0" fmla="val 180"/>
                <a:gd name="f1" fmla="val w"/>
                <a:gd name="f2" fmla="val h"/>
                <a:gd name="f3" fmla="val 0"/>
                <a:gd name="f4" fmla="val 5846"/>
                <a:gd name="f5" fmla="val 5284"/>
                <a:gd name="f6" fmla="val 540"/>
                <a:gd name="f7" fmla="val 450"/>
                <a:gd name="f8" fmla="val 23"/>
                <a:gd name="f9" fmla="val 338"/>
                <a:gd name="f10" fmla="val 45"/>
                <a:gd name="f11" fmla="val 248"/>
                <a:gd name="f12" fmla="val 113"/>
                <a:gd name="f13" fmla="val 203"/>
                <a:gd name="f14" fmla="val 293"/>
                <a:gd name="f15" fmla="val 68"/>
                <a:gd name="f16" fmla="val 405"/>
                <a:gd name="f17" fmla="val 517"/>
                <a:gd name="f18" fmla="val 1"/>
                <a:gd name="f19" fmla="val 630"/>
                <a:gd name="f20" fmla="val 742"/>
                <a:gd name="f21" fmla="val 46"/>
                <a:gd name="f22" fmla="val 877"/>
                <a:gd name="f23" fmla="val 91"/>
                <a:gd name="f24" fmla="val 990"/>
                <a:gd name="f25" fmla="val 1079"/>
                <a:gd name="f26" fmla="val 270"/>
                <a:gd name="f27" fmla="val 1169"/>
                <a:gd name="f28" fmla="val 1641"/>
                <a:gd name="f29" fmla="val 1462"/>
                <a:gd name="f30" fmla="val 2091"/>
                <a:gd name="f31" fmla="val 2046"/>
                <a:gd name="f32" fmla="val 2563"/>
                <a:gd name="f33" fmla="val 2608"/>
                <a:gd name="f34" fmla="val 3058"/>
                <a:gd name="f35" fmla="val 3170"/>
                <a:gd name="f36" fmla="val 3552"/>
                <a:gd name="f37" fmla="val 3710"/>
                <a:gd name="f38" fmla="val 4069"/>
                <a:gd name="f39" fmla="val 4789"/>
                <a:gd name="f40" fmla="val 5103"/>
                <a:gd name="f41" fmla="val 4901"/>
                <a:gd name="f42" fmla="val 5193"/>
                <a:gd name="f43" fmla="val 5013"/>
                <a:gd name="f44" fmla="val 5261"/>
                <a:gd name="f45" fmla="val 5126"/>
                <a:gd name="f46" fmla="val 5283"/>
                <a:gd name="f47" fmla="val 5238"/>
                <a:gd name="f48" fmla="val 5351"/>
                <a:gd name="f49" fmla="val 5463"/>
                <a:gd name="f50" fmla="val 5553"/>
                <a:gd name="f51" fmla="val 5171"/>
                <a:gd name="f52" fmla="val 5643"/>
                <a:gd name="f53" fmla="val 5733"/>
                <a:gd name="f54" fmla="val 5778"/>
                <a:gd name="f55" fmla="val 5823"/>
                <a:gd name="f56" fmla="val 5845"/>
                <a:gd name="f57" fmla="val 4676"/>
                <a:gd name="f58" fmla="val 4564"/>
                <a:gd name="f59" fmla="val 4451"/>
                <a:gd name="f60" fmla="val 5755"/>
                <a:gd name="f61" fmla="val 4339"/>
                <a:gd name="f62" fmla="val 5665"/>
                <a:gd name="f63" fmla="val 4227"/>
                <a:gd name="f64" fmla="val 3687"/>
                <a:gd name="f65" fmla="val 4541"/>
                <a:gd name="f66" fmla="val 3125"/>
                <a:gd name="f67" fmla="val 3957"/>
                <a:gd name="f68" fmla="val 3372"/>
                <a:gd name="f69" fmla="val 2069"/>
                <a:gd name="f70" fmla="val 2766"/>
                <a:gd name="f71" fmla="val 1574"/>
                <a:gd name="f72" fmla="val 2159"/>
                <a:gd name="f73" fmla="val 1529"/>
                <a:gd name="f74" fmla="val 585"/>
                <a:gd name="f75" fmla="val 900"/>
                <a:gd name="f76" fmla="val 787"/>
                <a:gd name="f77" fmla="val 653"/>
                <a:gd name="f78" fmla="*/ f1 1 5846"/>
                <a:gd name="f79" fmla="*/ f2 1 5284"/>
                <a:gd name="f80" fmla="+- f5 0 f3"/>
                <a:gd name="f81" fmla="+- f4 0 f3"/>
                <a:gd name="f82" fmla="*/ f81 1 5846"/>
                <a:gd name="f83" fmla="*/ f80 1 5284"/>
                <a:gd name="f84" fmla="*/ f3 1 f82"/>
                <a:gd name="f85" fmla="*/ f4 1 f82"/>
                <a:gd name="f86" fmla="*/ f3 1 f83"/>
                <a:gd name="f87" fmla="*/ f5 1 f83"/>
                <a:gd name="f88" fmla="*/ f84 f78 1"/>
                <a:gd name="f89" fmla="*/ f85 f78 1"/>
                <a:gd name="f90" fmla="*/ f87 f79 1"/>
                <a:gd name="f91" fmla="*/ f86 f79 1"/>
              </a:gdLst>
              <a:ahLst/>
              <a:cxnLst>
                <a:cxn ang="3cd4">
                  <a:pos x="hc" y="t"/>
                </a:cxn>
                <a:cxn ang="0">
                  <a:pos x="r" y="vc"/>
                </a:cxn>
                <a:cxn ang="cd4">
                  <a:pos x="hc" y="b"/>
                </a:cxn>
                <a:cxn ang="cd2">
                  <a:pos x="l" y="vc"/>
                </a:cxn>
              </a:cxnLst>
              <a:rect l="f88" t="f91" r="f89" b="f90"/>
              <a:pathLst>
                <a:path w="5846" h="5284">
                  <a:moveTo>
                    <a:pt x="f6" y="f3"/>
                  </a:moveTo>
                  <a:lnTo>
                    <a:pt x="f7" y="f8"/>
                  </a:lnTo>
                  <a:lnTo>
                    <a:pt x="f9" y="f10"/>
                  </a:lnTo>
                  <a:lnTo>
                    <a:pt x="f11" y="f12"/>
                  </a:lnTo>
                  <a:lnTo>
                    <a:pt x="f0" y="f13"/>
                  </a:lnTo>
                  <a:lnTo>
                    <a:pt x="f12" y="f14"/>
                  </a:lnTo>
                  <a:lnTo>
                    <a:pt x="f15" y="f16"/>
                  </a:lnTo>
                  <a:lnTo>
                    <a:pt x="f8" y="f17"/>
                  </a:lnTo>
                  <a:lnTo>
                    <a:pt x="f18" y="f19"/>
                  </a:lnTo>
                  <a:lnTo>
                    <a:pt x="f8" y="f20"/>
                  </a:lnTo>
                  <a:lnTo>
                    <a:pt x="f21" y="f22"/>
                  </a:lnTo>
                  <a:lnTo>
                    <a:pt x="f23" y="f24"/>
                  </a:lnTo>
                  <a:lnTo>
                    <a:pt x="f0"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6"/>
                  </a:lnTo>
                  <a:lnTo>
                    <a:pt x="f48" y="f44"/>
                  </a:lnTo>
                  <a:lnTo>
                    <a:pt x="f49" y="f47"/>
                  </a:lnTo>
                  <a:lnTo>
                    <a:pt x="f50" y="f51"/>
                  </a:lnTo>
                  <a:lnTo>
                    <a:pt x="f52" y="f40"/>
                  </a:lnTo>
                  <a:lnTo>
                    <a:pt x="f53" y="f43"/>
                  </a:lnTo>
                  <a:lnTo>
                    <a:pt x="f54" y="f41"/>
                  </a:lnTo>
                  <a:lnTo>
                    <a:pt x="f55" y="f39"/>
                  </a:lnTo>
                  <a:lnTo>
                    <a:pt x="f56" y="f57"/>
                  </a:lnTo>
                  <a:lnTo>
                    <a:pt x="f56" y="f58"/>
                  </a:lnTo>
                  <a:lnTo>
                    <a:pt x="f55" y="f59"/>
                  </a:lnTo>
                  <a:lnTo>
                    <a:pt x="f60" y="f61"/>
                  </a:lnTo>
                  <a:lnTo>
                    <a:pt x="f62" y="f63"/>
                  </a:lnTo>
                  <a:lnTo>
                    <a:pt x="f40" y="f64"/>
                  </a:lnTo>
                  <a:lnTo>
                    <a:pt x="f65" y="f66"/>
                  </a:lnTo>
                  <a:lnTo>
                    <a:pt x="f67" y="f33"/>
                  </a:lnTo>
                  <a:lnTo>
                    <a:pt x="f68" y="f69"/>
                  </a:lnTo>
                  <a:lnTo>
                    <a:pt x="f70" y="f71"/>
                  </a:lnTo>
                  <a:lnTo>
                    <a:pt x="f72" y="f25"/>
                  </a:lnTo>
                  <a:lnTo>
                    <a:pt x="f73" y="f74"/>
                  </a:lnTo>
                  <a:lnTo>
                    <a:pt x="f75" y="f12"/>
                  </a:lnTo>
                  <a:lnTo>
                    <a:pt x="f76" y="f10"/>
                  </a:lnTo>
                  <a:lnTo>
                    <a:pt x="f77"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7" name="Google Shape;133;p15">
              <a:extLst>
                <a:ext uri="{FF2B5EF4-FFF2-40B4-BE49-F238E27FC236}">
                  <a16:creationId xmlns:a16="http://schemas.microsoft.com/office/drawing/2014/main" id="{09687AC5-CFF2-741A-DD76-16BA42887957}"/>
                </a:ext>
              </a:extLst>
            </p:cNvPr>
            <p:cNvSpPr/>
            <p:nvPr/>
          </p:nvSpPr>
          <p:spPr>
            <a:xfrm>
              <a:off x="4806086" y="2438128"/>
              <a:ext cx="76233" cy="78364"/>
            </a:xfrm>
            <a:custGeom>
              <a:avLst/>
              <a:gdLst>
                <a:gd name="f0" fmla="val 180"/>
                <a:gd name="f1" fmla="val w"/>
                <a:gd name="f2" fmla="val h"/>
                <a:gd name="f3" fmla="val 0"/>
                <a:gd name="f4" fmla="val 4047"/>
                <a:gd name="f5" fmla="val 4160"/>
                <a:gd name="f6" fmla="val 607"/>
                <a:gd name="f7" fmla="val 1"/>
                <a:gd name="f8" fmla="val 495"/>
                <a:gd name="f9" fmla="val 23"/>
                <a:gd name="f10" fmla="val 382"/>
                <a:gd name="f11" fmla="val 68"/>
                <a:gd name="f12" fmla="val 292"/>
                <a:gd name="f13" fmla="val 113"/>
                <a:gd name="f14" fmla="val 202"/>
                <a:gd name="f15" fmla="val 203"/>
                <a:gd name="f16" fmla="val 293"/>
                <a:gd name="f17" fmla="val 383"/>
                <a:gd name="f18" fmla="val 608"/>
                <a:gd name="f19" fmla="val 720"/>
                <a:gd name="f20" fmla="val 45"/>
                <a:gd name="f21" fmla="val 833"/>
                <a:gd name="f22" fmla="val 90"/>
                <a:gd name="f23" fmla="val 945"/>
                <a:gd name="f24" fmla="val 1057"/>
                <a:gd name="f25" fmla="val 540"/>
                <a:gd name="f26" fmla="val 1417"/>
                <a:gd name="f27" fmla="val 899"/>
                <a:gd name="f28" fmla="val 1777"/>
                <a:gd name="f29" fmla="val 1574"/>
                <a:gd name="f30" fmla="val 2519"/>
                <a:gd name="f31" fmla="val 2271"/>
                <a:gd name="f32" fmla="val 3260"/>
                <a:gd name="f33" fmla="val 2608"/>
                <a:gd name="f34" fmla="val 3642"/>
                <a:gd name="f35" fmla="val 2967"/>
                <a:gd name="f36" fmla="val 3980"/>
                <a:gd name="f37" fmla="val 3080"/>
                <a:gd name="f38" fmla="val 4070"/>
                <a:gd name="f39" fmla="val 3192"/>
                <a:gd name="f40" fmla="val 4137"/>
                <a:gd name="f41" fmla="val 3327"/>
                <a:gd name="f42" fmla="val 3439"/>
                <a:gd name="f43" fmla="val 3552"/>
                <a:gd name="f44" fmla="val 3664"/>
                <a:gd name="f45" fmla="val 4092"/>
                <a:gd name="f46" fmla="val 3754"/>
                <a:gd name="f47" fmla="val 3844"/>
                <a:gd name="f48" fmla="val 3957"/>
                <a:gd name="f49" fmla="val 3911"/>
                <a:gd name="f50" fmla="val 3890"/>
                <a:gd name="f51" fmla="val 3979"/>
                <a:gd name="f52" fmla="val 3777"/>
                <a:gd name="f53" fmla="val 4024"/>
                <a:gd name="f54" fmla="val 3665"/>
                <a:gd name="f55" fmla="val 4046"/>
                <a:gd name="f56" fmla="val 3553"/>
                <a:gd name="f57" fmla="val 3440"/>
                <a:gd name="f58" fmla="val 4001"/>
                <a:gd name="f59" fmla="val 3328"/>
                <a:gd name="f60" fmla="val 3934"/>
                <a:gd name="f61" fmla="val 3215"/>
                <a:gd name="f62" fmla="val 3125"/>
                <a:gd name="f63" fmla="val 3484"/>
                <a:gd name="f64" fmla="val 2766"/>
                <a:gd name="f65" fmla="val 3147"/>
                <a:gd name="f66" fmla="val 2384"/>
                <a:gd name="f67" fmla="val 2450"/>
                <a:gd name="f68" fmla="val 1642"/>
                <a:gd name="f69" fmla="val 1776"/>
                <a:gd name="f70" fmla="val 900"/>
                <a:gd name="f71" fmla="val 1416"/>
                <a:gd name="f72" fmla="val 181"/>
                <a:gd name="f73" fmla="val 944"/>
                <a:gd name="f74" fmla="val 91"/>
                <a:gd name="f75" fmla="val 832"/>
                <a:gd name="f76" fmla="val 719"/>
                <a:gd name="f77" fmla="*/ f1 1 4047"/>
                <a:gd name="f78" fmla="*/ f2 1 4160"/>
                <a:gd name="f79" fmla="+- f5 0 f3"/>
                <a:gd name="f80" fmla="+- f4 0 f3"/>
                <a:gd name="f81" fmla="*/ f80 1 4047"/>
                <a:gd name="f82" fmla="*/ f79 1 4160"/>
                <a:gd name="f83" fmla="*/ f3 1 f81"/>
                <a:gd name="f84" fmla="*/ f4 1 f81"/>
                <a:gd name="f85" fmla="*/ f3 1 f82"/>
                <a:gd name="f86" fmla="*/ f5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4047" h="4160">
                  <a:moveTo>
                    <a:pt x="f6" y="f7"/>
                  </a:moveTo>
                  <a:lnTo>
                    <a:pt x="f8" y="f9"/>
                  </a:lnTo>
                  <a:lnTo>
                    <a:pt x="f10" y="f11"/>
                  </a:lnTo>
                  <a:lnTo>
                    <a:pt x="f12" y="f13"/>
                  </a:lnTo>
                  <a:lnTo>
                    <a:pt x="f14" y="f15"/>
                  </a:lnTo>
                  <a:lnTo>
                    <a:pt x="f13" y="f16"/>
                  </a:lnTo>
                  <a:lnTo>
                    <a:pt x="f11" y="f17"/>
                  </a:lnTo>
                  <a:lnTo>
                    <a:pt x="f9" y="f8"/>
                  </a:lnTo>
                  <a:lnTo>
                    <a:pt x="f3" y="f18"/>
                  </a:lnTo>
                  <a:lnTo>
                    <a:pt x="f3" y="f19"/>
                  </a:lnTo>
                  <a:lnTo>
                    <a:pt x="f20" y="f21"/>
                  </a:lnTo>
                  <a:lnTo>
                    <a:pt x="f22" y="f23"/>
                  </a:lnTo>
                  <a:lnTo>
                    <a:pt x="f0"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4"/>
                  </a:lnTo>
                  <a:lnTo>
                    <a:pt x="f47" y="f48"/>
                  </a:lnTo>
                  <a:lnTo>
                    <a:pt x="f49" y="f50"/>
                  </a:lnTo>
                  <a:lnTo>
                    <a:pt x="f51" y="f52"/>
                  </a:lnTo>
                  <a:lnTo>
                    <a:pt x="f53" y="f54"/>
                  </a:lnTo>
                  <a:lnTo>
                    <a:pt x="f55" y="f56"/>
                  </a:lnTo>
                  <a:lnTo>
                    <a:pt x="f53" y="f57"/>
                  </a:lnTo>
                  <a:lnTo>
                    <a:pt x="f58" y="f59"/>
                  </a:lnTo>
                  <a:lnTo>
                    <a:pt x="f60" y="f61"/>
                  </a:lnTo>
                  <a:lnTo>
                    <a:pt x="f47" y="f62"/>
                  </a:lnTo>
                  <a:lnTo>
                    <a:pt x="f63" y="f64"/>
                  </a:lnTo>
                  <a:lnTo>
                    <a:pt x="f65" y="f66"/>
                  </a:lnTo>
                  <a:lnTo>
                    <a:pt x="f67" y="f68"/>
                  </a:lnTo>
                  <a:lnTo>
                    <a:pt x="f69" y="f70"/>
                  </a:lnTo>
                  <a:lnTo>
                    <a:pt x="f71" y="f25"/>
                  </a:lnTo>
                  <a:lnTo>
                    <a:pt x="f24" y="f72"/>
                  </a:lnTo>
                  <a:lnTo>
                    <a:pt x="f73" y="f74"/>
                  </a:lnTo>
                  <a:lnTo>
                    <a:pt x="f75" y="f9"/>
                  </a:lnTo>
                  <a:lnTo>
                    <a:pt x="f7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8" name="Google Shape;134;p15">
              <a:extLst>
                <a:ext uri="{FF2B5EF4-FFF2-40B4-BE49-F238E27FC236}">
                  <a16:creationId xmlns:a16="http://schemas.microsoft.com/office/drawing/2014/main" id="{DB3D72C0-5484-12AE-1B3A-FB34C4DCA8E8}"/>
                </a:ext>
              </a:extLst>
            </p:cNvPr>
            <p:cNvSpPr/>
            <p:nvPr/>
          </p:nvSpPr>
          <p:spPr>
            <a:xfrm>
              <a:off x="5001283" y="1670425"/>
              <a:ext cx="657636" cy="1322451"/>
            </a:xfrm>
            <a:custGeom>
              <a:avLst/>
              <a:gdLst>
                <a:gd name="f0" fmla="val 360"/>
                <a:gd name="f1" fmla="val w"/>
                <a:gd name="f2" fmla="val h"/>
                <a:gd name="f3" fmla="val 0"/>
                <a:gd name="f4" fmla="val 34911"/>
                <a:gd name="f5" fmla="val 70203"/>
                <a:gd name="f6" fmla="val 5171"/>
                <a:gd name="f7" fmla="val 4699"/>
                <a:gd name="f8" fmla="val 45"/>
                <a:gd name="f9" fmla="val 4205"/>
                <a:gd name="f10" fmla="val 113"/>
                <a:gd name="f11" fmla="val 3710"/>
                <a:gd name="f12" fmla="val 225"/>
                <a:gd name="f13" fmla="val 3260"/>
                <a:gd name="f14" fmla="val 2856"/>
                <a:gd name="f15" fmla="val 540"/>
                <a:gd name="f16" fmla="val 2451"/>
                <a:gd name="f17" fmla="val 765"/>
                <a:gd name="f18" fmla="val 2114"/>
                <a:gd name="f19" fmla="val 1034"/>
                <a:gd name="f20" fmla="val 1777"/>
                <a:gd name="f21" fmla="val 1327"/>
                <a:gd name="f22" fmla="val 1485"/>
                <a:gd name="f23" fmla="val 1686"/>
                <a:gd name="f24" fmla="val 1215"/>
                <a:gd name="f25" fmla="val 2068"/>
                <a:gd name="f26" fmla="val 990"/>
                <a:gd name="f27" fmla="val 2473"/>
                <a:gd name="f28" fmla="val 2923"/>
                <a:gd name="f29" fmla="val 585"/>
                <a:gd name="f30" fmla="val 3417"/>
                <a:gd name="f31" fmla="val 428"/>
                <a:gd name="f32" fmla="val 3912"/>
                <a:gd name="f33" fmla="val 316"/>
                <a:gd name="f34" fmla="val 4474"/>
                <a:gd name="f35" fmla="val 203"/>
                <a:gd name="f36" fmla="val 5036"/>
                <a:gd name="f37" fmla="val 5643"/>
                <a:gd name="f38" fmla="val 68"/>
                <a:gd name="f39" fmla="val 6272"/>
                <a:gd name="f40" fmla="val 23"/>
                <a:gd name="f41" fmla="val 6946"/>
                <a:gd name="f42" fmla="val 1"/>
                <a:gd name="f43" fmla="val 7621"/>
                <a:gd name="f44" fmla="val 8318"/>
                <a:gd name="f45" fmla="val 46"/>
                <a:gd name="f46" fmla="val 9059"/>
                <a:gd name="f47" fmla="val 91"/>
                <a:gd name="f48" fmla="val 9801"/>
                <a:gd name="f49" fmla="val 158"/>
                <a:gd name="f50" fmla="val 10565"/>
                <a:gd name="f51" fmla="val 226"/>
                <a:gd name="f52" fmla="val 11352"/>
                <a:gd name="f53" fmla="val 12161"/>
                <a:gd name="f54" fmla="val 12993"/>
                <a:gd name="f55" fmla="val 720"/>
                <a:gd name="f56" fmla="val 14679"/>
                <a:gd name="f57" fmla="val 1035"/>
                <a:gd name="f58" fmla="val 16410"/>
                <a:gd name="f59" fmla="val 1417"/>
                <a:gd name="f60" fmla="val 18186"/>
                <a:gd name="f61" fmla="val 1844"/>
                <a:gd name="f62" fmla="val 19984"/>
                <a:gd name="f63" fmla="val 2294"/>
                <a:gd name="f64" fmla="val 21805"/>
                <a:gd name="f65" fmla="val 2766"/>
                <a:gd name="f66" fmla="val 23648"/>
                <a:gd name="f67" fmla="val 3283"/>
                <a:gd name="f68" fmla="val 25469"/>
                <a:gd name="f69" fmla="val 3800"/>
                <a:gd name="f70" fmla="val 27290"/>
                <a:gd name="f71" fmla="val 4339"/>
                <a:gd name="f72" fmla="val 29088"/>
                <a:gd name="f73" fmla="val 4879"/>
                <a:gd name="f74" fmla="val 30864"/>
                <a:gd name="f75" fmla="val 5958"/>
                <a:gd name="f76" fmla="val 34258"/>
                <a:gd name="f77" fmla="val 7914"/>
                <a:gd name="f78" fmla="val 40283"/>
                <a:gd name="f79" fmla="val 8678"/>
                <a:gd name="f80" fmla="val 42711"/>
                <a:gd name="f81" fmla="val 8993"/>
                <a:gd name="f82" fmla="val 43767"/>
                <a:gd name="f83" fmla="val 9240"/>
                <a:gd name="f84" fmla="val 44689"/>
                <a:gd name="f85" fmla="val 9712"/>
                <a:gd name="f86" fmla="val 46442"/>
                <a:gd name="f87" fmla="val 10206"/>
                <a:gd name="f88" fmla="val 48173"/>
                <a:gd name="f89" fmla="val 10723"/>
                <a:gd name="f90" fmla="val 49904"/>
                <a:gd name="f91" fmla="val 11285"/>
                <a:gd name="f92" fmla="val 51612"/>
                <a:gd name="f93" fmla="val 11847"/>
                <a:gd name="f94" fmla="val 53321"/>
                <a:gd name="f95" fmla="val 12432"/>
                <a:gd name="f96" fmla="val 55029"/>
                <a:gd name="f97" fmla="val 13016"/>
                <a:gd name="f98" fmla="val 56738"/>
                <a:gd name="f99" fmla="val 13646"/>
                <a:gd name="f100" fmla="val 58446"/>
                <a:gd name="f101" fmla="val 13960"/>
                <a:gd name="f102" fmla="val 59413"/>
                <a:gd name="f103" fmla="val 14388"/>
                <a:gd name="f104" fmla="val 60739"/>
                <a:gd name="f105" fmla="val 14860"/>
                <a:gd name="f106" fmla="val 62290"/>
                <a:gd name="f107" fmla="val 15377"/>
                <a:gd name="f108" fmla="val 63931"/>
                <a:gd name="f109" fmla="val 15894"/>
                <a:gd name="f110" fmla="val 65527"/>
                <a:gd name="f111" fmla="val 16163"/>
                <a:gd name="f112" fmla="val 66246"/>
                <a:gd name="f113" fmla="val 16411"/>
                <a:gd name="f114" fmla="val 66943"/>
                <a:gd name="f115" fmla="val 16658"/>
                <a:gd name="f116" fmla="val 67550"/>
                <a:gd name="f117" fmla="val 16905"/>
                <a:gd name="f118" fmla="val 68044"/>
                <a:gd name="f119" fmla="val 17130"/>
                <a:gd name="f120" fmla="val 68449"/>
                <a:gd name="f121" fmla="val 17242"/>
                <a:gd name="f122" fmla="val 68606"/>
                <a:gd name="f123" fmla="val 17332"/>
                <a:gd name="f124" fmla="val 68741"/>
                <a:gd name="f125" fmla="val 17669"/>
                <a:gd name="f126" fmla="val 69056"/>
                <a:gd name="f127" fmla="val 18007"/>
                <a:gd name="f128" fmla="val 69326"/>
                <a:gd name="f129" fmla="val 18366"/>
                <a:gd name="f130" fmla="val 69551"/>
                <a:gd name="f131" fmla="val 18748"/>
                <a:gd name="f132" fmla="val 69753"/>
                <a:gd name="f133" fmla="val 19153"/>
                <a:gd name="f134" fmla="val 69888"/>
                <a:gd name="f135" fmla="val 19558"/>
                <a:gd name="f136" fmla="val 70023"/>
                <a:gd name="f137" fmla="val 19962"/>
                <a:gd name="f138" fmla="val 70113"/>
                <a:gd name="f139" fmla="val 20389"/>
                <a:gd name="f140" fmla="val 70158"/>
                <a:gd name="f141" fmla="val 20817"/>
                <a:gd name="f142" fmla="val 70202"/>
                <a:gd name="f143" fmla="val 21671"/>
                <a:gd name="f144" fmla="val 22120"/>
                <a:gd name="f145" fmla="val 70180"/>
                <a:gd name="f146" fmla="val 22997"/>
                <a:gd name="f147" fmla="val 70068"/>
                <a:gd name="f148" fmla="val 23851"/>
                <a:gd name="f149" fmla="val 69933"/>
                <a:gd name="f150" fmla="val 24571"/>
                <a:gd name="f151" fmla="val 69798"/>
                <a:gd name="f152" fmla="val 25380"/>
                <a:gd name="f153" fmla="val 69640"/>
                <a:gd name="f154" fmla="val 26234"/>
                <a:gd name="f155" fmla="val 69438"/>
                <a:gd name="f156" fmla="val 27111"/>
                <a:gd name="f157" fmla="val 69236"/>
                <a:gd name="f158" fmla="val 28954"/>
                <a:gd name="f159" fmla="val 30752"/>
                <a:gd name="f160" fmla="val 68202"/>
                <a:gd name="f161" fmla="val 31584"/>
                <a:gd name="f162" fmla="val 67932"/>
                <a:gd name="f163" fmla="val 32371"/>
                <a:gd name="f164" fmla="val 67662"/>
                <a:gd name="f165" fmla="val 33068"/>
                <a:gd name="f166" fmla="val 67415"/>
                <a:gd name="f167" fmla="val 33697"/>
                <a:gd name="f168" fmla="val 67168"/>
                <a:gd name="f169" fmla="val 34192"/>
                <a:gd name="f170" fmla="val 66921"/>
                <a:gd name="f171" fmla="val 34574"/>
                <a:gd name="f172" fmla="val 66718"/>
                <a:gd name="f173" fmla="val 34709"/>
                <a:gd name="f174" fmla="val 66628"/>
                <a:gd name="f175" fmla="val 34821"/>
                <a:gd name="f176" fmla="val 66516"/>
                <a:gd name="f177" fmla="val 34888"/>
                <a:gd name="f178" fmla="val 66448"/>
                <a:gd name="f179" fmla="val 66359"/>
                <a:gd name="f180" fmla="val 65797"/>
                <a:gd name="f181" fmla="val 34843"/>
                <a:gd name="f182" fmla="val 65212"/>
                <a:gd name="f183" fmla="val 34776"/>
                <a:gd name="f184" fmla="val 64605"/>
                <a:gd name="f185" fmla="val 63998"/>
                <a:gd name="f186" fmla="val 34596"/>
                <a:gd name="f187" fmla="val 63391"/>
                <a:gd name="f188" fmla="val 34484"/>
                <a:gd name="f189" fmla="val 62762"/>
                <a:gd name="f190" fmla="val 61503"/>
                <a:gd name="f191" fmla="val 33877"/>
                <a:gd name="f192" fmla="val 60267"/>
                <a:gd name="f193" fmla="val 33517"/>
                <a:gd name="f194" fmla="val 59053"/>
                <a:gd name="f195" fmla="val 32865"/>
                <a:gd name="f196" fmla="val 56782"/>
                <a:gd name="f197" fmla="val 31179"/>
                <a:gd name="f198" fmla="val 50781"/>
                <a:gd name="f199" fmla="val 29876"/>
                <a:gd name="f200" fmla="val 46150"/>
                <a:gd name="f201" fmla="val 28392"/>
                <a:gd name="f202" fmla="val 40980"/>
                <a:gd name="f203" fmla="val 26863"/>
                <a:gd name="f204" fmla="val 35675"/>
                <a:gd name="f205" fmla="val 25357"/>
                <a:gd name="f206" fmla="val 30617"/>
                <a:gd name="f207" fmla="val 24660"/>
                <a:gd name="f208" fmla="val 28301"/>
                <a:gd name="f209" fmla="val 24009"/>
                <a:gd name="f210" fmla="val 26211"/>
                <a:gd name="f211" fmla="val 23424"/>
                <a:gd name="f212" fmla="val 24390"/>
                <a:gd name="f213" fmla="val 22930"/>
                <a:gd name="f214" fmla="val 22884"/>
                <a:gd name="f215" fmla="val 22480"/>
                <a:gd name="f216" fmla="val 21625"/>
                <a:gd name="f217" fmla="val 21940"/>
                <a:gd name="f218" fmla="val 20097"/>
                <a:gd name="f219" fmla="val 21289"/>
                <a:gd name="f220" fmla="val 20524"/>
                <a:gd name="f221" fmla="val 16477"/>
                <a:gd name="f222" fmla="val 20120"/>
                <a:gd name="f223" fmla="val 15488"/>
                <a:gd name="f224" fmla="val 19670"/>
                <a:gd name="f225" fmla="val 14499"/>
                <a:gd name="f226" fmla="val 19198"/>
                <a:gd name="f227" fmla="val 13465"/>
                <a:gd name="f228" fmla="val 18704"/>
                <a:gd name="f229" fmla="val 12431"/>
                <a:gd name="f230" fmla="val 11397"/>
                <a:gd name="f231" fmla="val 17647"/>
                <a:gd name="f232" fmla="val 10386"/>
                <a:gd name="f233" fmla="val 17085"/>
                <a:gd name="f234" fmla="val 9374"/>
                <a:gd name="f235" fmla="val 16501"/>
                <a:gd name="f236" fmla="val 8363"/>
                <a:gd name="f237" fmla="val 15871"/>
                <a:gd name="f238" fmla="val 7396"/>
                <a:gd name="f239" fmla="val 15242"/>
                <a:gd name="f240" fmla="val 6452"/>
                <a:gd name="f241" fmla="val 14567"/>
                <a:gd name="f242" fmla="val 5553"/>
                <a:gd name="f243" fmla="val 13871"/>
                <a:gd name="f244" fmla="val 4698"/>
                <a:gd name="f245" fmla="val 13511"/>
                <a:gd name="f246" fmla="val 4294"/>
                <a:gd name="f247" fmla="val 13151"/>
                <a:gd name="f248" fmla="val 3889"/>
                <a:gd name="f249" fmla="val 12792"/>
                <a:gd name="f250" fmla="val 3507"/>
                <a:gd name="f251" fmla="val 12409"/>
                <a:gd name="f252" fmla="val 3147"/>
                <a:gd name="f253" fmla="val 12050"/>
                <a:gd name="f254" fmla="val 2788"/>
                <a:gd name="f255" fmla="val 11668"/>
                <a:gd name="f256" fmla="val 11263"/>
                <a:gd name="f257" fmla="val 2136"/>
                <a:gd name="f258" fmla="val 10858"/>
                <a:gd name="f259" fmla="val 10476"/>
                <a:gd name="f260" fmla="val 1574"/>
                <a:gd name="f261" fmla="val 10049"/>
                <a:gd name="f262" fmla="val 1304"/>
                <a:gd name="f263" fmla="val 9644"/>
                <a:gd name="f264" fmla="val 1079"/>
                <a:gd name="f265" fmla="val 9217"/>
                <a:gd name="f266" fmla="val 855"/>
                <a:gd name="f267" fmla="val 8790"/>
                <a:gd name="f268" fmla="val 652"/>
                <a:gd name="f269" fmla="val 495"/>
                <a:gd name="f270" fmla="val 7936"/>
                <a:gd name="f271" fmla="val 337"/>
                <a:gd name="f272" fmla="val 7486"/>
                <a:gd name="f273" fmla="val 7037"/>
                <a:gd name="f274" fmla="val 6587"/>
                <a:gd name="f275" fmla="val 6115"/>
                <a:gd name="f276" fmla="*/ f1 1 34911"/>
                <a:gd name="f277" fmla="*/ f2 1 70203"/>
                <a:gd name="f278" fmla="+- f5 0 f3"/>
                <a:gd name="f279" fmla="+- f4 0 f3"/>
                <a:gd name="f280" fmla="*/ f279 1 34911"/>
                <a:gd name="f281" fmla="*/ f278 1 70203"/>
                <a:gd name="f282" fmla="*/ f3 1 f280"/>
                <a:gd name="f283" fmla="*/ f4 1 f280"/>
                <a:gd name="f284" fmla="*/ f3 1 f281"/>
                <a:gd name="f285" fmla="*/ f5 1 f281"/>
                <a:gd name="f286" fmla="*/ f282 f276 1"/>
                <a:gd name="f287" fmla="*/ f283 f276 1"/>
                <a:gd name="f288" fmla="*/ f285 f277 1"/>
                <a:gd name="f289" fmla="*/ f284 f277 1"/>
              </a:gdLst>
              <a:ahLst/>
              <a:cxnLst>
                <a:cxn ang="3cd4">
                  <a:pos x="hc" y="t"/>
                </a:cxn>
                <a:cxn ang="0">
                  <a:pos x="r" y="vc"/>
                </a:cxn>
                <a:cxn ang="cd4">
                  <a:pos x="hc" y="b"/>
                </a:cxn>
                <a:cxn ang="cd2">
                  <a:pos x="l" y="vc"/>
                </a:cxn>
              </a:cxnLst>
              <a:rect l="f286" t="f289" r="f287" b="f288"/>
              <a:pathLst>
                <a:path w="34911" h="70203">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17" y="f28"/>
                  </a:lnTo>
                  <a:lnTo>
                    <a:pt x="f29" y="f30"/>
                  </a:lnTo>
                  <a:lnTo>
                    <a:pt x="f31" y="f32"/>
                  </a:lnTo>
                  <a:lnTo>
                    <a:pt x="f33" y="f34"/>
                  </a:lnTo>
                  <a:lnTo>
                    <a:pt x="f35" y="f36"/>
                  </a:lnTo>
                  <a:lnTo>
                    <a:pt x="f10" y="f37"/>
                  </a:lnTo>
                  <a:lnTo>
                    <a:pt x="f38" y="f39"/>
                  </a:lnTo>
                  <a:lnTo>
                    <a:pt x="f40" y="f41"/>
                  </a:lnTo>
                  <a:lnTo>
                    <a:pt x="f42" y="f43"/>
                  </a:lnTo>
                  <a:lnTo>
                    <a:pt x="f40" y="f44"/>
                  </a:lnTo>
                  <a:lnTo>
                    <a:pt x="f45" y="f46"/>
                  </a:lnTo>
                  <a:lnTo>
                    <a:pt x="f47" y="f48"/>
                  </a:lnTo>
                  <a:lnTo>
                    <a:pt x="f49" y="f50"/>
                  </a:lnTo>
                  <a:lnTo>
                    <a:pt x="f51" y="f52"/>
                  </a:lnTo>
                  <a:lnTo>
                    <a:pt x="f33" y="f53"/>
                  </a:lnTo>
                  <a:lnTo>
                    <a:pt x="f31"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2"/>
                  </a:lnTo>
                  <a:lnTo>
                    <a:pt x="f144" y="f145"/>
                  </a:lnTo>
                  <a:lnTo>
                    <a:pt x="f146" y="f147"/>
                  </a:lnTo>
                  <a:lnTo>
                    <a:pt x="f148" y="f149"/>
                  </a:lnTo>
                  <a:lnTo>
                    <a:pt x="f150" y="f151"/>
                  </a:lnTo>
                  <a:lnTo>
                    <a:pt x="f152" y="f153"/>
                  </a:lnTo>
                  <a:lnTo>
                    <a:pt x="f154" y="f155"/>
                  </a:lnTo>
                  <a:lnTo>
                    <a:pt x="f156" y="f157"/>
                  </a:lnTo>
                  <a:lnTo>
                    <a:pt x="f158" y="f124"/>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4" y="f179"/>
                  </a:lnTo>
                  <a:lnTo>
                    <a:pt x="f177" y="f180"/>
                  </a:lnTo>
                  <a:lnTo>
                    <a:pt x="f181" y="f182"/>
                  </a:lnTo>
                  <a:lnTo>
                    <a:pt x="f183" y="f184"/>
                  </a:lnTo>
                  <a:lnTo>
                    <a:pt x="f173" y="f185"/>
                  </a:lnTo>
                  <a:lnTo>
                    <a:pt x="f186" y="f187"/>
                  </a:lnTo>
                  <a:lnTo>
                    <a:pt x="f188" y="f189"/>
                  </a:lnTo>
                  <a:lnTo>
                    <a:pt x="f16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129"/>
                  </a:lnTo>
                  <a:lnTo>
                    <a:pt x="f220" y="f221"/>
                  </a:lnTo>
                  <a:lnTo>
                    <a:pt x="f222" y="f223"/>
                  </a:lnTo>
                  <a:lnTo>
                    <a:pt x="f224" y="f225"/>
                  </a:lnTo>
                  <a:lnTo>
                    <a:pt x="f226" y="f227"/>
                  </a:lnTo>
                  <a:lnTo>
                    <a:pt x="f228" y="f229"/>
                  </a:lnTo>
                  <a:lnTo>
                    <a:pt x="f60"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16"/>
                  </a:lnTo>
                  <a:lnTo>
                    <a:pt x="f256" y="f257"/>
                  </a:lnTo>
                  <a:lnTo>
                    <a:pt x="f258" y="f61"/>
                  </a:lnTo>
                  <a:lnTo>
                    <a:pt x="f259" y="f260"/>
                  </a:lnTo>
                  <a:lnTo>
                    <a:pt x="f261" y="f262"/>
                  </a:lnTo>
                  <a:lnTo>
                    <a:pt x="f263" y="f264"/>
                  </a:lnTo>
                  <a:lnTo>
                    <a:pt x="f265" y="f266"/>
                  </a:lnTo>
                  <a:lnTo>
                    <a:pt x="f267" y="f268"/>
                  </a:lnTo>
                  <a:lnTo>
                    <a:pt x="f236" y="f269"/>
                  </a:lnTo>
                  <a:lnTo>
                    <a:pt x="f270" y="f271"/>
                  </a:lnTo>
                  <a:lnTo>
                    <a:pt x="f272" y="f12"/>
                  </a:lnTo>
                  <a:lnTo>
                    <a:pt x="f273" y="f10"/>
                  </a:lnTo>
                  <a:lnTo>
                    <a:pt x="f274" y="f8"/>
                  </a:lnTo>
                  <a:lnTo>
                    <a:pt x="f275" y="f3"/>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9" name="Google Shape;135;p15">
              <a:extLst>
                <a:ext uri="{FF2B5EF4-FFF2-40B4-BE49-F238E27FC236}">
                  <a16:creationId xmlns:a16="http://schemas.microsoft.com/office/drawing/2014/main" id="{6A470926-2D45-A23E-C20E-58EF0CAE595F}"/>
                </a:ext>
              </a:extLst>
            </p:cNvPr>
            <p:cNvSpPr/>
            <p:nvPr/>
          </p:nvSpPr>
          <p:spPr>
            <a:xfrm>
              <a:off x="5067348" y="1671267"/>
              <a:ext cx="430664" cy="1311862"/>
            </a:xfrm>
            <a:custGeom>
              <a:avLst/>
              <a:gdLst>
                <a:gd name="f0" fmla="val 180"/>
                <a:gd name="f1" fmla="val w"/>
                <a:gd name="f2" fmla="val h"/>
                <a:gd name="f3" fmla="val 0"/>
                <a:gd name="f4" fmla="val 22862"/>
                <a:gd name="f5" fmla="val 69641"/>
                <a:gd name="f6" fmla="val 1237"/>
                <a:gd name="f7" fmla="val 720"/>
                <a:gd name="f8" fmla="val 68"/>
                <a:gd name="f9" fmla="val 203"/>
                <a:gd name="f10" fmla="val 1"/>
                <a:gd name="f11" fmla="val 248"/>
                <a:gd name="f12" fmla="val 698"/>
                <a:gd name="f13" fmla="val 2338"/>
                <a:gd name="f14" fmla="val 1439"/>
                <a:gd name="f15" fmla="val 4429"/>
                <a:gd name="f16" fmla="val 2204"/>
                <a:gd name="f17" fmla="val 6519"/>
                <a:gd name="f18" fmla="val 2990"/>
                <a:gd name="f19" fmla="val 8587"/>
                <a:gd name="f20" fmla="val 4586"/>
                <a:gd name="f21" fmla="val 12746"/>
                <a:gd name="f22" fmla="val 5373"/>
                <a:gd name="f23" fmla="val 14814"/>
                <a:gd name="f24" fmla="val 6115"/>
                <a:gd name="f25" fmla="val 16882"/>
                <a:gd name="f26" fmla="val 7868"/>
                <a:gd name="f27" fmla="val 21940"/>
                <a:gd name="f28" fmla="val 9577"/>
                <a:gd name="f29" fmla="val 26975"/>
                <a:gd name="f30" fmla="val 10408"/>
                <a:gd name="f31" fmla="val 29515"/>
                <a:gd name="f32" fmla="val 11240"/>
                <a:gd name="f33" fmla="val 32033"/>
                <a:gd name="f34" fmla="val 12049"/>
                <a:gd name="f35" fmla="val 34573"/>
                <a:gd name="f36" fmla="val 12836"/>
                <a:gd name="f37" fmla="val 37113"/>
                <a:gd name="f38" fmla="val 14320"/>
                <a:gd name="f39" fmla="val 41991"/>
                <a:gd name="f40" fmla="val 15039"/>
                <a:gd name="f41" fmla="val 44419"/>
                <a:gd name="f42" fmla="val 15758"/>
                <a:gd name="f43" fmla="val 46869"/>
                <a:gd name="f44" fmla="val 16455"/>
                <a:gd name="f45" fmla="val 49297"/>
                <a:gd name="f46" fmla="val 17130"/>
                <a:gd name="f47" fmla="val 51747"/>
                <a:gd name="f48" fmla="val 17759"/>
                <a:gd name="f49" fmla="val 54220"/>
                <a:gd name="f50" fmla="val 18366"/>
                <a:gd name="f51" fmla="val 56670"/>
                <a:gd name="f52" fmla="val 19153"/>
                <a:gd name="f53" fmla="val 59929"/>
                <a:gd name="f54" fmla="val 19940"/>
                <a:gd name="f55" fmla="val 63189"/>
                <a:gd name="f56" fmla="val 20344"/>
                <a:gd name="f57" fmla="val 64807"/>
                <a:gd name="f58" fmla="val 20771"/>
                <a:gd name="f59" fmla="val 66426"/>
                <a:gd name="f60" fmla="val 21198"/>
                <a:gd name="f61" fmla="val 68044"/>
                <a:gd name="f62" fmla="val 21670"/>
                <a:gd name="f63" fmla="val 69640"/>
                <a:gd name="f64" fmla="val 69371"/>
                <a:gd name="f65" fmla="val 22435"/>
                <a:gd name="f66" fmla="val 67820"/>
                <a:gd name="f67" fmla="val 22008"/>
                <a:gd name="f68" fmla="val 66269"/>
                <a:gd name="f69" fmla="val 21603"/>
                <a:gd name="f70" fmla="val 64718"/>
                <a:gd name="f71" fmla="val 63144"/>
                <a:gd name="f72" fmla="val 20434"/>
                <a:gd name="f73" fmla="val 60019"/>
                <a:gd name="f74" fmla="val 19692"/>
                <a:gd name="f75" fmla="val 56895"/>
                <a:gd name="f76" fmla="val 19063"/>
                <a:gd name="f77" fmla="val 54355"/>
                <a:gd name="f78" fmla="val 18411"/>
                <a:gd name="f79" fmla="val 51837"/>
                <a:gd name="f80" fmla="val 17714"/>
                <a:gd name="f81" fmla="val 49319"/>
                <a:gd name="f82" fmla="val 17017"/>
                <a:gd name="f83" fmla="val 46802"/>
                <a:gd name="f84" fmla="val 16298"/>
                <a:gd name="f85" fmla="val 44307"/>
                <a:gd name="f86" fmla="val 15534"/>
                <a:gd name="f87" fmla="val 41789"/>
                <a:gd name="f88" fmla="val 14028"/>
                <a:gd name="f89" fmla="val 36799"/>
                <a:gd name="f90" fmla="val 13263"/>
                <a:gd name="f91" fmla="val 34326"/>
                <a:gd name="f92" fmla="val 12477"/>
                <a:gd name="f93" fmla="val 31853"/>
                <a:gd name="f94" fmla="val 11667"/>
                <a:gd name="f95" fmla="val 29380"/>
                <a:gd name="f96" fmla="val 10858"/>
                <a:gd name="f97" fmla="val 26930"/>
                <a:gd name="f98" fmla="val 9195"/>
                <a:gd name="f99" fmla="val 22007"/>
                <a:gd name="f100" fmla="val 7486"/>
                <a:gd name="f101" fmla="val 17107"/>
                <a:gd name="f102" fmla="val 6722"/>
                <a:gd name="f103" fmla="val 14971"/>
                <a:gd name="f104" fmla="val 5935"/>
                <a:gd name="f105" fmla="val 4294"/>
                <a:gd name="f106" fmla="val 3485"/>
                <a:gd name="f107" fmla="val 6452"/>
                <a:gd name="f108" fmla="val 2698"/>
                <a:gd name="f109" fmla="val 1956"/>
                <a:gd name="f110" fmla="val 2158"/>
                <a:gd name="f111" fmla="*/ f1 1 22862"/>
                <a:gd name="f112" fmla="*/ f2 1 69641"/>
                <a:gd name="f113" fmla="+- f5 0 f3"/>
                <a:gd name="f114" fmla="+- f4 0 f3"/>
                <a:gd name="f115" fmla="*/ f114 1 22862"/>
                <a:gd name="f116" fmla="*/ f113 1 69641"/>
                <a:gd name="f117" fmla="*/ f3 1 f115"/>
                <a:gd name="f118" fmla="*/ f4 1 f115"/>
                <a:gd name="f119" fmla="*/ f3 1 f116"/>
                <a:gd name="f120" fmla="*/ f5 1 f116"/>
                <a:gd name="f121" fmla="*/ f117 f111 1"/>
                <a:gd name="f122" fmla="*/ f118 f111 1"/>
                <a:gd name="f123" fmla="*/ f120 f112 1"/>
                <a:gd name="f124" fmla="*/ f119 f112 1"/>
              </a:gdLst>
              <a:ahLst/>
              <a:cxnLst>
                <a:cxn ang="3cd4">
                  <a:pos x="hc" y="t"/>
                </a:cxn>
                <a:cxn ang="0">
                  <a:pos x="r" y="vc"/>
                </a:cxn>
                <a:cxn ang="cd4">
                  <a:pos x="hc" y="b"/>
                </a:cxn>
                <a:cxn ang="cd2">
                  <a:pos x="l" y="vc"/>
                </a:cxn>
              </a:cxnLst>
              <a:rect l="f121" t="f124" r="f122" b="f123"/>
              <a:pathLst>
                <a:path w="22862" h="69641">
                  <a:moveTo>
                    <a:pt x="f6" y="f3"/>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4" y="f64"/>
                  </a:lnTo>
                  <a:lnTo>
                    <a:pt x="f65" y="f66"/>
                  </a:lnTo>
                  <a:lnTo>
                    <a:pt x="f67" y="f68"/>
                  </a:lnTo>
                  <a:lnTo>
                    <a:pt x="f69" y="f70"/>
                  </a:lnTo>
                  <a:lnTo>
                    <a:pt x="f6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36"/>
                  </a:lnTo>
                  <a:lnTo>
                    <a:pt x="f105" y="f19"/>
                  </a:lnTo>
                  <a:lnTo>
                    <a:pt x="f106" y="f107"/>
                  </a:lnTo>
                  <a:lnTo>
                    <a:pt x="f108" y="f105"/>
                  </a:lnTo>
                  <a:lnTo>
                    <a:pt x="f109" y="f110"/>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0" name="Google Shape;136;p15">
              <a:extLst>
                <a:ext uri="{FF2B5EF4-FFF2-40B4-BE49-F238E27FC236}">
                  <a16:creationId xmlns:a16="http://schemas.microsoft.com/office/drawing/2014/main" id="{F07A9605-1D28-5264-C2BE-7FDDED794E87}"/>
                </a:ext>
              </a:extLst>
            </p:cNvPr>
            <p:cNvSpPr/>
            <p:nvPr/>
          </p:nvSpPr>
          <p:spPr>
            <a:xfrm>
              <a:off x="5503078" y="2684166"/>
              <a:ext cx="58887" cy="148215"/>
            </a:xfrm>
            <a:custGeom>
              <a:avLst/>
              <a:gdLst>
                <a:gd name="f0" fmla="val 360"/>
                <a:gd name="f1" fmla="val 180"/>
                <a:gd name="f2" fmla="val w"/>
                <a:gd name="f3" fmla="val h"/>
                <a:gd name="f4" fmla="val 0"/>
                <a:gd name="f5" fmla="val 3126"/>
                <a:gd name="f6" fmla="val 7868"/>
                <a:gd name="f7" fmla="val 585"/>
                <a:gd name="f8" fmla="val 473"/>
                <a:gd name="f9" fmla="val 23"/>
                <a:gd name="f10" fmla="val 68"/>
                <a:gd name="f11" fmla="val 270"/>
                <a:gd name="f12" fmla="val 113"/>
                <a:gd name="f13" fmla="val 46"/>
                <a:gd name="f14" fmla="val 382"/>
                <a:gd name="f15" fmla="val 495"/>
                <a:gd name="f16" fmla="val 1"/>
                <a:gd name="f17" fmla="val 607"/>
                <a:gd name="f18" fmla="val 742"/>
                <a:gd name="f19" fmla="val 2428"/>
                <a:gd name="f20" fmla="val 900"/>
                <a:gd name="f21" fmla="val 4114"/>
                <a:gd name="f22" fmla="val 1125"/>
                <a:gd name="f23" fmla="val 4946"/>
                <a:gd name="f24" fmla="val 1349"/>
                <a:gd name="f25" fmla="val 5800"/>
                <a:gd name="f26" fmla="val 1619"/>
                <a:gd name="f27" fmla="val 6632"/>
                <a:gd name="f28" fmla="val 1889"/>
                <a:gd name="f29" fmla="val 7441"/>
                <a:gd name="f30" fmla="val 1956"/>
                <a:gd name="f31" fmla="val 7576"/>
                <a:gd name="f32" fmla="val 2024"/>
                <a:gd name="f33" fmla="val 7666"/>
                <a:gd name="f34" fmla="val 2114"/>
                <a:gd name="f35" fmla="val 7756"/>
                <a:gd name="f36" fmla="val 2226"/>
                <a:gd name="f37" fmla="val 7800"/>
                <a:gd name="f38" fmla="val 2338"/>
                <a:gd name="f39" fmla="val 7845"/>
                <a:gd name="f40" fmla="val 2451"/>
                <a:gd name="f41" fmla="val 2563"/>
                <a:gd name="f42" fmla="val 2698"/>
                <a:gd name="f43" fmla="val 2788"/>
                <a:gd name="f44" fmla="val 2900"/>
                <a:gd name="f45" fmla="val 7733"/>
                <a:gd name="f46" fmla="val 2990"/>
                <a:gd name="f47" fmla="val 3058"/>
                <a:gd name="f48" fmla="val 3103"/>
                <a:gd name="f49" fmla="val 7486"/>
                <a:gd name="f50" fmla="val 3125"/>
                <a:gd name="f51" fmla="val 7373"/>
                <a:gd name="f52" fmla="val 7261"/>
                <a:gd name="f53" fmla="val 3080"/>
                <a:gd name="f54" fmla="val 7126"/>
                <a:gd name="f55" fmla="val 2810"/>
                <a:gd name="f56" fmla="val 6294"/>
                <a:gd name="f57" fmla="val 2541"/>
                <a:gd name="f58" fmla="val 5463"/>
                <a:gd name="f59" fmla="val 2316"/>
                <a:gd name="f60" fmla="val 4631"/>
                <a:gd name="f61" fmla="val 2091"/>
                <a:gd name="f62" fmla="val 3799"/>
                <a:gd name="f63" fmla="val 1664"/>
                <a:gd name="f64" fmla="val 2113"/>
                <a:gd name="f65" fmla="val 1237"/>
                <a:gd name="f66" fmla="val 427"/>
                <a:gd name="f67" fmla="val 1170"/>
                <a:gd name="f68" fmla="val 292"/>
                <a:gd name="f69" fmla="val 1102"/>
                <a:gd name="f70" fmla="val 203"/>
                <a:gd name="f71" fmla="val 1035"/>
                <a:gd name="f72" fmla="val 922"/>
                <a:gd name="f73" fmla="val 45"/>
                <a:gd name="f74" fmla="val 810"/>
                <a:gd name="f75" fmla="val 697"/>
                <a:gd name="f76" fmla="*/ f2 1 3126"/>
                <a:gd name="f77" fmla="*/ f3 1 7868"/>
                <a:gd name="f78" fmla="+- f6 0 f4"/>
                <a:gd name="f79" fmla="+- f5 0 f4"/>
                <a:gd name="f80" fmla="*/ f79 1 3126"/>
                <a:gd name="f81" fmla="*/ f78 1 7868"/>
                <a:gd name="f82" fmla="*/ f4 1 f80"/>
                <a:gd name="f83" fmla="*/ f5 1 f80"/>
                <a:gd name="f84" fmla="*/ f4 1 f81"/>
                <a:gd name="f85" fmla="*/ f6 1 f81"/>
                <a:gd name="f86" fmla="*/ f82 f76 1"/>
                <a:gd name="f87" fmla="*/ f83 f76 1"/>
                <a:gd name="f88" fmla="*/ f85 f77 1"/>
                <a:gd name="f89" fmla="*/ f84 f77 1"/>
              </a:gdLst>
              <a:ahLst/>
              <a:cxnLst>
                <a:cxn ang="3cd4">
                  <a:pos x="hc" y="t"/>
                </a:cxn>
                <a:cxn ang="0">
                  <a:pos x="r" y="vc"/>
                </a:cxn>
                <a:cxn ang="cd4">
                  <a:pos x="hc" y="b"/>
                </a:cxn>
                <a:cxn ang="cd2">
                  <a:pos x="l" y="vc"/>
                </a:cxn>
              </a:cxnLst>
              <a:rect l="f86" t="f89" r="f87" b="f88"/>
              <a:pathLst>
                <a:path w="3126" h="7868">
                  <a:moveTo>
                    <a:pt x="f7" y="f4"/>
                  </a:moveTo>
                  <a:lnTo>
                    <a:pt x="f8" y="f9"/>
                  </a:lnTo>
                  <a:lnTo>
                    <a:pt x="f0" y="f10"/>
                  </a:lnTo>
                  <a:lnTo>
                    <a:pt x="f11" y="f12"/>
                  </a:lnTo>
                  <a:lnTo>
                    <a:pt x="f1" y="f1"/>
                  </a:lnTo>
                  <a:lnTo>
                    <a:pt x="f12" y="f11"/>
                  </a:lnTo>
                  <a:lnTo>
                    <a:pt x="f13" y="f14"/>
                  </a:lnTo>
                  <a:lnTo>
                    <a:pt x="f9" y="f15"/>
                  </a:lnTo>
                  <a:lnTo>
                    <a:pt x="f16" y="f17"/>
                  </a:lnTo>
                  <a:lnTo>
                    <a:pt x="f9"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39"/>
                  </a:lnTo>
                  <a:lnTo>
                    <a:pt x="f42" y="f39"/>
                  </a:lnTo>
                  <a:lnTo>
                    <a:pt x="f43" y="f37"/>
                  </a:lnTo>
                  <a:lnTo>
                    <a:pt x="f44" y="f45"/>
                  </a:lnTo>
                  <a:lnTo>
                    <a:pt x="f46" y="f33"/>
                  </a:lnTo>
                  <a:lnTo>
                    <a:pt x="f47" y="f31"/>
                  </a:lnTo>
                  <a:lnTo>
                    <a:pt x="f48" y="f49"/>
                  </a:lnTo>
                  <a:lnTo>
                    <a:pt x="f50" y="f51"/>
                  </a:lnTo>
                  <a:lnTo>
                    <a:pt x="f50" y="f52"/>
                  </a:lnTo>
                  <a:lnTo>
                    <a:pt x="f53" y="f54"/>
                  </a:lnTo>
                  <a:lnTo>
                    <a:pt x="f55" y="f56"/>
                  </a:lnTo>
                  <a:lnTo>
                    <a:pt x="f57" y="f58"/>
                  </a:lnTo>
                  <a:lnTo>
                    <a:pt x="f59" y="f60"/>
                  </a:lnTo>
                  <a:lnTo>
                    <a:pt x="f61" y="f62"/>
                  </a:lnTo>
                  <a:lnTo>
                    <a:pt x="f63" y="f64"/>
                  </a:lnTo>
                  <a:lnTo>
                    <a:pt x="f65" y="f66"/>
                  </a:lnTo>
                  <a:lnTo>
                    <a:pt x="f67" y="f68"/>
                  </a:lnTo>
                  <a:lnTo>
                    <a:pt x="f69" y="f70"/>
                  </a:lnTo>
                  <a:lnTo>
                    <a:pt x="f71" y="f12"/>
                  </a:lnTo>
                  <a:lnTo>
                    <a:pt x="f72" y="f73"/>
                  </a:lnTo>
                  <a:lnTo>
                    <a:pt x="f74" y="f9"/>
                  </a:lnTo>
                  <a:lnTo>
                    <a:pt x="f75"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1" name="Google Shape;137;p15">
              <a:extLst>
                <a:ext uri="{FF2B5EF4-FFF2-40B4-BE49-F238E27FC236}">
                  <a16:creationId xmlns:a16="http://schemas.microsoft.com/office/drawing/2014/main" id="{FD8CDBCE-8499-E333-EDCA-114843D54576}"/>
                </a:ext>
              </a:extLst>
            </p:cNvPr>
            <p:cNvSpPr/>
            <p:nvPr/>
          </p:nvSpPr>
          <p:spPr>
            <a:xfrm>
              <a:off x="5325227" y="2845073"/>
              <a:ext cx="49971" cy="102065"/>
            </a:xfrm>
            <a:custGeom>
              <a:avLst/>
              <a:gdLst>
                <a:gd name="f0" fmla="val 360"/>
                <a:gd name="f1" fmla="val 180"/>
                <a:gd name="f2" fmla="val w"/>
                <a:gd name="f3" fmla="val h"/>
                <a:gd name="f4" fmla="val 0"/>
                <a:gd name="f5" fmla="val 2653"/>
                <a:gd name="f6" fmla="val 5418"/>
                <a:gd name="f7" fmla="val 540"/>
                <a:gd name="f8" fmla="val 428"/>
                <a:gd name="f9" fmla="val 23"/>
                <a:gd name="f10" fmla="val 315"/>
                <a:gd name="f11" fmla="val 45"/>
                <a:gd name="f12" fmla="val 225"/>
                <a:gd name="f13" fmla="val 113"/>
                <a:gd name="f14" fmla="val 135"/>
                <a:gd name="f15" fmla="val 68"/>
                <a:gd name="f16" fmla="val 270"/>
                <a:gd name="f17" fmla="val 472"/>
                <a:gd name="f18" fmla="val 585"/>
                <a:gd name="f19" fmla="val 720"/>
                <a:gd name="f20" fmla="val 1776"/>
                <a:gd name="f21" fmla="val 787"/>
                <a:gd name="f22" fmla="val 2833"/>
                <a:gd name="f23" fmla="val 1124"/>
                <a:gd name="f24" fmla="val 3912"/>
                <a:gd name="f25" fmla="val 1417"/>
                <a:gd name="f26" fmla="val 4991"/>
                <a:gd name="f27" fmla="val 1484"/>
                <a:gd name="f28" fmla="val 5126"/>
                <a:gd name="f29" fmla="val 1551"/>
                <a:gd name="f30" fmla="val 5215"/>
                <a:gd name="f31" fmla="val 1619"/>
                <a:gd name="f32" fmla="val 5305"/>
                <a:gd name="f33" fmla="val 1731"/>
                <a:gd name="f34" fmla="val 5373"/>
                <a:gd name="f35" fmla="val 1844"/>
                <a:gd name="f36" fmla="val 5395"/>
                <a:gd name="f37" fmla="val 1956"/>
                <a:gd name="f38" fmla="val 2068"/>
                <a:gd name="f39" fmla="val 2181"/>
                <a:gd name="f40" fmla="val 2293"/>
                <a:gd name="f41" fmla="val 5350"/>
                <a:gd name="f42" fmla="val 2383"/>
                <a:gd name="f43" fmla="val 2473"/>
                <a:gd name="f44" fmla="val 5238"/>
                <a:gd name="f45" fmla="val 2541"/>
                <a:gd name="f46" fmla="val 5148"/>
                <a:gd name="f47" fmla="val 2608"/>
                <a:gd name="f48" fmla="val 5036"/>
                <a:gd name="f49" fmla="val 2630"/>
                <a:gd name="f50" fmla="val 4923"/>
                <a:gd name="f51" fmla="val 4811"/>
                <a:gd name="f52" fmla="val 4653"/>
                <a:gd name="f53" fmla="val 2316"/>
                <a:gd name="f54" fmla="val 3574"/>
                <a:gd name="f55" fmla="val 1979"/>
                <a:gd name="f56" fmla="val 2518"/>
                <a:gd name="f57" fmla="val 1461"/>
                <a:gd name="f58" fmla="val 1237"/>
                <a:gd name="f59" fmla="val 405"/>
                <a:gd name="f60" fmla="val 1169"/>
                <a:gd name="f61" fmla="val 1079"/>
                <a:gd name="f62" fmla="val 989"/>
                <a:gd name="f63" fmla="val 90"/>
                <a:gd name="f64" fmla="val 900"/>
                <a:gd name="f65" fmla="*/ f2 1 2653"/>
                <a:gd name="f66" fmla="*/ f3 1 5418"/>
                <a:gd name="f67" fmla="+- f6 0 f4"/>
                <a:gd name="f68" fmla="+- f5 0 f4"/>
                <a:gd name="f69" fmla="*/ f68 1 2653"/>
                <a:gd name="f70" fmla="*/ f67 1 5418"/>
                <a:gd name="f71" fmla="*/ f4 1 f69"/>
                <a:gd name="f72" fmla="*/ f5 1 f69"/>
                <a:gd name="f73" fmla="*/ f4 1 f70"/>
                <a:gd name="f74" fmla="*/ f6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2653" h="5418">
                  <a:moveTo>
                    <a:pt x="f7" y="f4"/>
                  </a:moveTo>
                  <a:lnTo>
                    <a:pt x="f8" y="f9"/>
                  </a:lnTo>
                  <a:lnTo>
                    <a:pt x="f10" y="f11"/>
                  </a:lnTo>
                  <a:lnTo>
                    <a:pt x="f12" y="f13"/>
                  </a:lnTo>
                  <a:lnTo>
                    <a:pt x="f14" y="f1"/>
                  </a:lnTo>
                  <a:lnTo>
                    <a:pt x="f15" y="f16"/>
                  </a:lnTo>
                  <a:lnTo>
                    <a:pt x="f9" y="f0"/>
                  </a:lnTo>
                  <a:lnTo>
                    <a:pt x="f4" y="f17"/>
                  </a:lnTo>
                  <a:lnTo>
                    <a:pt x="f4" y="f18"/>
                  </a:lnTo>
                  <a:lnTo>
                    <a:pt x="f11" y="f19"/>
                  </a:lnTo>
                  <a:lnTo>
                    <a:pt x="f8" y="f20"/>
                  </a:lnTo>
                  <a:lnTo>
                    <a:pt x="f21" y="f22"/>
                  </a:lnTo>
                  <a:lnTo>
                    <a:pt x="f23" y="f24"/>
                  </a:lnTo>
                  <a:lnTo>
                    <a:pt x="f25" y="f26"/>
                  </a:lnTo>
                  <a:lnTo>
                    <a:pt x="f27" y="f28"/>
                  </a:lnTo>
                  <a:lnTo>
                    <a:pt x="f29" y="f30"/>
                  </a:lnTo>
                  <a:lnTo>
                    <a:pt x="f31" y="f32"/>
                  </a:lnTo>
                  <a:lnTo>
                    <a:pt x="f33" y="f34"/>
                  </a:lnTo>
                  <a:lnTo>
                    <a:pt x="f35" y="f36"/>
                  </a:lnTo>
                  <a:lnTo>
                    <a:pt x="f37" y="f6"/>
                  </a:lnTo>
                  <a:lnTo>
                    <a:pt x="f38" y="f6"/>
                  </a:lnTo>
                  <a:lnTo>
                    <a:pt x="f39" y="f36"/>
                  </a:lnTo>
                  <a:lnTo>
                    <a:pt x="f40" y="f41"/>
                  </a:lnTo>
                  <a:lnTo>
                    <a:pt x="f42" y="f32"/>
                  </a:lnTo>
                  <a:lnTo>
                    <a:pt x="f43" y="f44"/>
                  </a:lnTo>
                  <a:lnTo>
                    <a:pt x="f45" y="f46"/>
                  </a:lnTo>
                  <a:lnTo>
                    <a:pt x="f47" y="f48"/>
                  </a:lnTo>
                  <a:lnTo>
                    <a:pt x="f49" y="f50"/>
                  </a:lnTo>
                  <a:lnTo>
                    <a:pt x="f5" y="f51"/>
                  </a:lnTo>
                  <a:lnTo>
                    <a:pt x="f49" y="f52"/>
                  </a:lnTo>
                  <a:lnTo>
                    <a:pt x="f53" y="f54"/>
                  </a:lnTo>
                  <a:lnTo>
                    <a:pt x="f55" y="f56"/>
                  </a:lnTo>
                  <a:lnTo>
                    <a:pt x="f31" y="f57"/>
                  </a:lnTo>
                  <a:lnTo>
                    <a:pt x="f58" y="f59"/>
                  </a:lnTo>
                  <a:lnTo>
                    <a:pt x="f60" y="f16"/>
                  </a:lnTo>
                  <a:lnTo>
                    <a:pt x="f61" y="f1"/>
                  </a:lnTo>
                  <a:lnTo>
                    <a:pt x="f62" y="f63"/>
                  </a:lnTo>
                  <a:lnTo>
                    <a:pt x="f64" y="f11"/>
                  </a:lnTo>
                  <a:lnTo>
                    <a:pt x="f21"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2" name="Google Shape;138;p15">
              <a:extLst>
                <a:ext uri="{FF2B5EF4-FFF2-40B4-BE49-F238E27FC236}">
                  <a16:creationId xmlns:a16="http://schemas.microsoft.com/office/drawing/2014/main" id="{9D578DED-98B7-A5BD-ED9F-97F25D957CCC}"/>
                </a:ext>
              </a:extLst>
            </p:cNvPr>
            <p:cNvSpPr/>
            <p:nvPr/>
          </p:nvSpPr>
          <p:spPr>
            <a:xfrm>
              <a:off x="5305321" y="2704054"/>
              <a:ext cx="28821" cy="48298"/>
            </a:xfrm>
            <a:custGeom>
              <a:avLst/>
              <a:gdLst>
                <a:gd name="f0" fmla="val w"/>
                <a:gd name="f1" fmla="val h"/>
                <a:gd name="f2" fmla="val 0"/>
                <a:gd name="f3" fmla="val 1530"/>
                <a:gd name="f4" fmla="val 2564"/>
                <a:gd name="f5" fmla="val 585"/>
                <a:gd name="f6" fmla="val 1"/>
                <a:gd name="f7" fmla="val 473"/>
                <a:gd name="f8" fmla="val 23"/>
                <a:gd name="f9" fmla="val 361"/>
                <a:gd name="f10" fmla="val 68"/>
                <a:gd name="f11" fmla="val 271"/>
                <a:gd name="f12" fmla="val 113"/>
                <a:gd name="f13" fmla="val 181"/>
                <a:gd name="f14" fmla="val 203"/>
                <a:gd name="f15" fmla="val 91"/>
                <a:gd name="f16" fmla="val 270"/>
                <a:gd name="f17" fmla="val 46"/>
                <a:gd name="f18" fmla="val 383"/>
                <a:gd name="f19" fmla="val 495"/>
                <a:gd name="f20" fmla="val 630"/>
                <a:gd name="f21" fmla="val 765"/>
                <a:gd name="f22" fmla="val 316"/>
                <a:gd name="f23" fmla="val 2136"/>
                <a:gd name="f24" fmla="val 2249"/>
                <a:gd name="f25" fmla="val 428"/>
                <a:gd name="f26" fmla="val 2361"/>
                <a:gd name="f27" fmla="val 518"/>
                <a:gd name="f28" fmla="val 2451"/>
                <a:gd name="f29" fmla="val 608"/>
                <a:gd name="f30" fmla="val 2518"/>
                <a:gd name="f31" fmla="val 698"/>
                <a:gd name="f32" fmla="val 2541"/>
                <a:gd name="f33" fmla="val 810"/>
                <a:gd name="f34" fmla="val 2563"/>
                <a:gd name="f35" fmla="val 923"/>
                <a:gd name="f36" fmla="val 1035"/>
                <a:gd name="f37" fmla="val 1147"/>
                <a:gd name="f38" fmla="val 2496"/>
                <a:gd name="f39" fmla="val 1260"/>
                <a:gd name="f40" fmla="val 1350"/>
                <a:gd name="f41" fmla="val 2384"/>
                <a:gd name="f42" fmla="val 1417"/>
                <a:gd name="f43" fmla="val 2294"/>
                <a:gd name="f44" fmla="val 1485"/>
                <a:gd name="f45" fmla="val 2181"/>
                <a:gd name="f46" fmla="val 1507"/>
                <a:gd name="f47" fmla="val 2069"/>
                <a:gd name="f48" fmla="val 1529"/>
                <a:gd name="f49" fmla="val 1934"/>
                <a:gd name="f50" fmla="val 1799"/>
                <a:gd name="f51" fmla="val 1192"/>
                <a:gd name="f52" fmla="val 315"/>
                <a:gd name="f53" fmla="val 1102"/>
                <a:gd name="f54" fmla="val 1012"/>
                <a:gd name="f55" fmla="*/ f0 1 1530"/>
                <a:gd name="f56" fmla="*/ f1 1 2564"/>
                <a:gd name="f57" fmla="+- f4 0 f2"/>
                <a:gd name="f58" fmla="+- f3 0 f2"/>
                <a:gd name="f59" fmla="*/ f58 1 1530"/>
                <a:gd name="f60" fmla="*/ f57 1 2564"/>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530" h="2564">
                  <a:moveTo>
                    <a:pt x="f5" y="f6"/>
                  </a:moveTo>
                  <a:lnTo>
                    <a:pt x="f7" y="f8"/>
                  </a:lnTo>
                  <a:lnTo>
                    <a:pt x="f9" y="f10"/>
                  </a:lnTo>
                  <a:lnTo>
                    <a:pt x="f11" y="f12"/>
                  </a:lnTo>
                  <a:lnTo>
                    <a:pt x="f13" y="f14"/>
                  </a:lnTo>
                  <a:lnTo>
                    <a:pt x="f15" y="f16"/>
                  </a:lnTo>
                  <a:lnTo>
                    <a:pt x="f17" y="f18"/>
                  </a:lnTo>
                  <a:lnTo>
                    <a:pt x="f6" y="f19"/>
                  </a:lnTo>
                  <a:lnTo>
                    <a:pt x="f6" y="f20"/>
                  </a:lnTo>
                  <a:lnTo>
                    <a:pt x="f6" y="f21"/>
                  </a:lnTo>
                  <a:lnTo>
                    <a:pt x="f22" y="f23"/>
                  </a:lnTo>
                  <a:lnTo>
                    <a:pt x="f9" y="f24"/>
                  </a:lnTo>
                  <a:lnTo>
                    <a:pt x="f25" y="f26"/>
                  </a:lnTo>
                  <a:lnTo>
                    <a:pt x="f27" y="f28"/>
                  </a:lnTo>
                  <a:lnTo>
                    <a:pt x="f29" y="f30"/>
                  </a:lnTo>
                  <a:lnTo>
                    <a:pt x="f31" y="f32"/>
                  </a:lnTo>
                  <a:lnTo>
                    <a:pt x="f33" y="f34"/>
                  </a:lnTo>
                  <a:lnTo>
                    <a:pt x="f35" y="f34"/>
                  </a:lnTo>
                  <a:lnTo>
                    <a:pt x="f36" y="f32"/>
                  </a:lnTo>
                  <a:lnTo>
                    <a:pt x="f37" y="f38"/>
                  </a:lnTo>
                  <a:lnTo>
                    <a:pt x="f39" y="f28"/>
                  </a:lnTo>
                  <a:lnTo>
                    <a:pt x="f40" y="f41"/>
                  </a:lnTo>
                  <a:lnTo>
                    <a:pt x="f42" y="f43"/>
                  </a:lnTo>
                  <a:lnTo>
                    <a:pt x="f44" y="f45"/>
                  </a:lnTo>
                  <a:lnTo>
                    <a:pt x="f46" y="f47"/>
                  </a:lnTo>
                  <a:lnTo>
                    <a:pt x="f48" y="f49"/>
                  </a:lnTo>
                  <a:lnTo>
                    <a:pt x="f46" y="f50"/>
                  </a:lnTo>
                  <a:lnTo>
                    <a:pt x="f51" y="f25"/>
                  </a:lnTo>
                  <a:lnTo>
                    <a:pt x="f37" y="f52"/>
                  </a:lnTo>
                  <a:lnTo>
                    <a:pt x="f53" y="f14"/>
                  </a:lnTo>
                  <a:lnTo>
                    <a:pt x="f54" y="f12"/>
                  </a:lnTo>
                  <a:lnTo>
                    <a:pt x="f35" y="f10"/>
                  </a:lnTo>
                  <a:lnTo>
                    <a:pt x="f33" y="f8"/>
                  </a:lnTo>
                  <a:lnTo>
                    <a:pt x="f31"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3" name="Google Shape;139;p15">
              <a:extLst>
                <a:ext uri="{FF2B5EF4-FFF2-40B4-BE49-F238E27FC236}">
                  <a16:creationId xmlns:a16="http://schemas.microsoft.com/office/drawing/2014/main" id="{ACF184C4-1F89-C95C-B357-723036713139}"/>
                </a:ext>
              </a:extLst>
            </p:cNvPr>
            <p:cNvSpPr/>
            <p:nvPr/>
          </p:nvSpPr>
          <p:spPr>
            <a:xfrm>
              <a:off x="5351489" y="2792989"/>
              <a:ext cx="52523" cy="116887"/>
            </a:xfrm>
            <a:custGeom>
              <a:avLst/>
              <a:gdLst>
                <a:gd name="f0" fmla="val 360"/>
                <a:gd name="f1" fmla="val w"/>
                <a:gd name="f2" fmla="val h"/>
                <a:gd name="f3" fmla="val 0"/>
                <a:gd name="f4" fmla="val 2788"/>
                <a:gd name="f5" fmla="val 6205"/>
                <a:gd name="f6" fmla="val 562"/>
                <a:gd name="f7" fmla="val 450"/>
                <a:gd name="f8" fmla="val 23"/>
                <a:gd name="f9" fmla="val 68"/>
                <a:gd name="f10" fmla="val 247"/>
                <a:gd name="f11" fmla="val 113"/>
                <a:gd name="f12" fmla="val 157"/>
                <a:gd name="f13" fmla="val 203"/>
                <a:gd name="f14" fmla="val 90"/>
                <a:gd name="f15" fmla="val 270"/>
                <a:gd name="f16" fmla="val 45"/>
                <a:gd name="f17" fmla="val 382"/>
                <a:gd name="f18" fmla="val 495"/>
                <a:gd name="f19" fmla="val 607"/>
                <a:gd name="f20" fmla="val 765"/>
                <a:gd name="f21" fmla="val 427"/>
                <a:gd name="f22" fmla="val 2001"/>
                <a:gd name="f23" fmla="val 832"/>
                <a:gd name="f24" fmla="val 3260"/>
                <a:gd name="f25" fmla="val 1236"/>
                <a:gd name="f26" fmla="val 4519"/>
                <a:gd name="f27" fmla="val 1416"/>
                <a:gd name="f28" fmla="val 5148"/>
                <a:gd name="f29" fmla="val 1574"/>
                <a:gd name="f30" fmla="val 5777"/>
                <a:gd name="f31" fmla="val 1619"/>
                <a:gd name="f32" fmla="val 5912"/>
                <a:gd name="f33" fmla="val 1686"/>
                <a:gd name="f34" fmla="val 6002"/>
                <a:gd name="f35" fmla="val 1776"/>
                <a:gd name="f36" fmla="val 6092"/>
                <a:gd name="f37" fmla="val 1866"/>
                <a:gd name="f38" fmla="val 6160"/>
                <a:gd name="f39" fmla="val 1978"/>
                <a:gd name="f40" fmla="val 6182"/>
                <a:gd name="f41" fmla="val 2091"/>
                <a:gd name="f42" fmla="val 2203"/>
                <a:gd name="f43" fmla="val 2315"/>
                <a:gd name="f44" fmla="val 2428"/>
                <a:gd name="f45" fmla="val 6137"/>
                <a:gd name="f46" fmla="val 2540"/>
                <a:gd name="f47" fmla="val 2630"/>
                <a:gd name="f48" fmla="val 6025"/>
                <a:gd name="f49" fmla="val 2698"/>
                <a:gd name="f50" fmla="val 5935"/>
                <a:gd name="f51" fmla="val 2743"/>
                <a:gd name="f52" fmla="val 5822"/>
                <a:gd name="f53" fmla="val 5710"/>
                <a:gd name="f54" fmla="val 5598"/>
                <a:gd name="f55" fmla="val 2765"/>
                <a:gd name="f56" fmla="val 5440"/>
                <a:gd name="f57" fmla="val 2608"/>
                <a:gd name="f58" fmla="val 4811"/>
                <a:gd name="f59" fmla="val 4181"/>
                <a:gd name="f60" fmla="val 2023"/>
                <a:gd name="f61" fmla="val 2923"/>
                <a:gd name="f62" fmla="val 1169"/>
                <a:gd name="f63" fmla="val 293"/>
                <a:gd name="f64" fmla="val 1102"/>
                <a:gd name="f65" fmla="val 1012"/>
                <a:gd name="f66" fmla="val 922"/>
                <a:gd name="f67" fmla="val 809"/>
                <a:gd name="f68" fmla="val 697"/>
                <a:gd name="f69" fmla="*/ f1 1 2788"/>
                <a:gd name="f70" fmla="*/ f2 1 6205"/>
                <a:gd name="f71" fmla="+- f5 0 f3"/>
                <a:gd name="f72" fmla="+- f4 0 f3"/>
                <a:gd name="f73" fmla="*/ f72 1 2788"/>
                <a:gd name="f74" fmla="*/ f71 1 6205"/>
                <a:gd name="f75" fmla="*/ f3 1 f73"/>
                <a:gd name="f76" fmla="*/ f4 1 f73"/>
                <a:gd name="f77" fmla="*/ f3 1 f74"/>
                <a:gd name="f78" fmla="*/ f5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2788" h="6205">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36"/>
                  </a:lnTo>
                  <a:lnTo>
                    <a:pt x="f47" y="f48"/>
                  </a:lnTo>
                  <a:lnTo>
                    <a:pt x="f49" y="f50"/>
                  </a:lnTo>
                  <a:lnTo>
                    <a:pt x="f51" y="f52"/>
                  </a:lnTo>
                  <a:lnTo>
                    <a:pt x="f4" y="f53"/>
                  </a:lnTo>
                  <a:lnTo>
                    <a:pt x="f4" y="f54"/>
                  </a:lnTo>
                  <a:lnTo>
                    <a:pt x="f55" y="f56"/>
                  </a:lnTo>
                  <a:lnTo>
                    <a:pt x="f57" y="f58"/>
                  </a:lnTo>
                  <a:lnTo>
                    <a:pt x="f44" y="f59"/>
                  </a:lnTo>
                  <a:lnTo>
                    <a:pt x="f60" y="f61"/>
                  </a:lnTo>
                  <a:lnTo>
                    <a:pt x="f31" y="f33"/>
                  </a:lnTo>
                  <a:lnTo>
                    <a:pt x="f25" y="f21"/>
                  </a:lnTo>
                  <a:lnTo>
                    <a:pt x="f62" y="f63"/>
                  </a:lnTo>
                  <a:lnTo>
                    <a:pt x="f64" y="f13"/>
                  </a:lnTo>
                  <a:lnTo>
                    <a:pt x="f65" y="f11"/>
                  </a:lnTo>
                  <a:lnTo>
                    <a:pt x="f66" y="f9"/>
                  </a:lnTo>
                  <a:lnTo>
                    <a:pt x="f67" y="f8"/>
                  </a:lnTo>
                  <a:lnTo>
                    <a:pt x="f68"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4" name="Google Shape;140;p15">
              <a:extLst>
                <a:ext uri="{FF2B5EF4-FFF2-40B4-BE49-F238E27FC236}">
                  <a16:creationId xmlns:a16="http://schemas.microsoft.com/office/drawing/2014/main" id="{DD2216AF-085A-E5D4-4DD4-9BDB7FD3C418}"/>
                </a:ext>
              </a:extLst>
            </p:cNvPr>
            <p:cNvSpPr/>
            <p:nvPr/>
          </p:nvSpPr>
          <p:spPr>
            <a:xfrm>
              <a:off x="5269751" y="2486820"/>
              <a:ext cx="55065" cy="105466"/>
            </a:xfrm>
            <a:custGeom>
              <a:avLst/>
              <a:gdLst>
                <a:gd name="f0" fmla="val w"/>
                <a:gd name="f1" fmla="val h"/>
                <a:gd name="f2" fmla="val 0"/>
                <a:gd name="f3" fmla="val 2923"/>
                <a:gd name="f4" fmla="val 5599"/>
                <a:gd name="f5" fmla="val 563"/>
                <a:gd name="f6" fmla="val 1"/>
                <a:gd name="f7" fmla="val 450"/>
                <a:gd name="f8" fmla="val 23"/>
                <a:gd name="f9" fmla="val 338"/>
                <a:gd name="f10" fmla="val 46"/>
                <a:gd name="f11" fmla="val 225"/>
                <a:gd name="f12" fmla="val 113"/>
                <a:gd name="f13" fmla="val 158"/>
                <a:gd name="f14" fmla="val 181"/>
                <a:gd name="f15" fmla="val 68"/>
                <a:gd name="f16" fmla="val 271"/>
                <a:gd name="f17" fmla="val 361"/>
                <a:gd name="f18" fmla="val 473"/>
                <a:gd name="f19" fmla="val 608"/>
                <a:gd name="f20" fmla="val 743"/>
                <a:gd name="f21" fmla="val 1889"/>
                <a:gd name="f22" fmla="val 877"/>
                <a:gd name="f23" fmla="val 3036"/>
                <a:gd name="f24" fmla="val 1327"/>
                <a:gd name="f25" fmla="val 4160"/>
                <a:gd name="f26" fmla="val 1799"/>
                <a:gd name="f27" fmla="val 5284"/>
                <a:gd name="f28" fmla="val 1866"/>
                <a:gd name="f29" fmla="val 5396"/>
                <a:gd name="f30" fmla="val 1956"/>
                <a:gd name="f31" fmla="val 5486"/>
                <a:gd name="f32" fmla="val 2046"/>
                <a:gd name="f33" fmla="val 5553"/>
                <a:gd name="f34" fmla="val 2159"/>
                <a:gd name="f35" fmla="val 5598"/>
                <a:gd name="f36" fmla="val 2361"/>
                <a:gd name="f37" fmla="val 2473"/>
                <a:gd name="f38" fmla="val 2586"/>
                <a:gd name="f39" fmla="val 5508"/>
                <a:gd name="f40" fmla="val 2676"/>
                <a:gd name="f41" fmla="val 5441"/>
                <a:gd name="f42" fmla="val 2766"/>
                <a:gd name="f43" fmla="val 5373"/>
                <a:gd name="f44" fmla="val 2833"/>
                <a:gd name="f45" fmla="val 2878"/>
                <a:gd name="f46" fmla="val 5171"/>
                <a:gd name="f47" fmla="val 5059"/>
                <a:gd name="f48" fmla="val 4924"/>
                <a:gd name="f49" fmla="val 4811"/>
                <a:gd name="f50" fmla="val 4677"/>
                <a:gd name="f51" fmla="val 2428"/>
                <a:gd name="f52" fmla="val 3620"/>
                <a:gd name="f53" fmla="val 2001"/>
                <a:gd name="f54" fmla="val 2564"/>
                <a:gd name="f55" fmla="val 1619"/>
                <a:gd name="f56" fmla="val 1485"/>
                <a:gd name="f57" fmla="val 1237"/>
                <a:gd name="f58" fmla="val 406"/>
                <a:gd name="f59" fmla="val 1170"/>
                <a:gd name="f60" fmla="val 293"/>
                <a:gd name="f61" fmla="val 1102"/>
                <a:gd name="f62" fmla="val 1012"/>
                <a:gd name="f63" fmla="val 91"/>
                <a:gd name="f64" fmla="val 900"/>
                <a:gd name="f65" fmla="val 787"/>
                <a:gd name="f66" fmla="*/ f0 1 2923"/>
                <a:gd name="f67" fmla="*/ f1 1 5599"/>
                <a:gd name="f68" fmla="+- f4 0 f2"/>
                <a:gd name="f69" fmla="+- f3 0 f2"/>
                <a:gd name="f70" fmla="*/ f69 1 2923"/>
                <a:gd name="f71" fmla="*/ f68 1 5599"/>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2923" h="5599">
                  <a:moveTo>
                    <a:pt x="f5" y="f6"/>
                  </a:moveTo>
                  <a:lnTo>
                    <a:pt x="f7" y="f8"/>
                  </a:lnTo>
                  <a:lnTo>
                    <a:pt x="f9" y="f10"/>
                  </a:lnTo>
                  <a:lnTo>
                    <a:pt x="f11" y="f12"/>
                  </a:lnTo>
                  <a:lnTo>
                    <a:pt x="f13" y="f14"/>
                  </a:lnTo>
                  <a:lnTo>
                    <a:pt x="f15" y="f16"/>
                  </a:lnTo>
                  <a:lnTo>
                    <a:pt x="f8" y="f17"/>
                  </a:lnTo>
                  <a:lnTo>
                    <a:pt x="f6" y="f18"/>
                  </a:lnTo>
                  <a:lnTo>
                    <a:pt x="f6" y="f19"/>
                  </a:lnTo>
                  <a:lnTo>
                    <a:pt x="f10" y="f20"/>
                  </a:lnTo>
                  <a:lnTo>
                    <a:pt x="f7"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27"/>
                  </a:lnTo>
                  <a:lnTo>
                    <a:pt x="f45" y="f46"/>
                  </a:lnTo>
                  <a:lnTo>
                    <a:pt x="f3" y="f47"/>
                  </a:lnTo>
                  <a:lnTo>
                    <a:pt x="f3" y="f48"/>
                  </a:lnTo>
                  <a:lnTo>
                    <a:pt x="f3" y="f49"/>
                  </a:lnTo>
                  <a:lnTo>
                    <a:pt x="f45" y="f50"/>
                  </a:lnTo>
                  <a:lnTo>
                    <a:pt x="f51" y="f52"/>
                  </a:lnTo>
                  <a:lnTo>
                    <a:pt x="f53" y="f54"/>
                  </a:lnTo>
                  <a:lnTo>
                    <a:pt x="f55" y="f56"/>
                  </a:lnTo>
                  <a:lnTo>
                    <a:pt x="f57" y="f58"/>
                  </a:lnTo>
                  <a:lnTo>
                    <a:pt x="f59" y="f60"/>
                  </a:lnTo>
                  <a:lnTo>
                    <a:pt x="f61" y="f14"/>
                  </a:lnTo>
                  <a:lnTo>
                    <a:pt x="f62" y="f63"/>
                  </a:lnTo>
                  <a:lnTo>
                    <a:pt x="f64" y="f10"/>
                  </a:lnTo>
                  <a:lnTo>
                    <a:pt x="f6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5" name="Google Shape;141;p15">
              <a:extLst>
                <a:ext uri="{FF2B5EF4-FFF2-40B4-BE49-F238E27FC236}">
                  <a16:creationId xmlns:a16="http://schemas.microsoft.com/office/drawing/2014/main" id="{9F21E9AC-2308-B5FF-7E14-1B9A7BED4139}"/>
                </a:ext>
              </a:extLst>
            </p:cNvPr>
            <p:cNvSpPr/>
            <p:nvPr/>
          </p:nvSpPr>
          <p:spPr>
            <a:xfrm>
              <a:off x="5340900" y="2156539"/>
              <a:ext cx="54626" cy="99953"/>
            </a:xfrm>
            <a:custGeom>
              <a:avLst/>
              <a:gdLst>
                <a:gd name="f0" fmla="val 180"/>
                <a:gd name="f1" fmla="val w"/>
                <a:gd name="f2" fmla="val h"/>
                <a:gd name="f3" fmla="val 0"/>
                <a:gd name="f4" fmla="val 2900"/>
                <a:gd name="f5" fmla="val 5306"/>
                <a:gd name="f6" fmla="val 630"/>
                <a:gd name="f7" fmla="val 517"/>
                <a:gd name="f8" fmla="val 23"/>
                <a:gd name="f9" fmla="val 405"/>
                <a:gd name="f10" fmla="val 45"/>
                <a:gd name="f11" fmla="val 292"/>
                <a:gd name="f12" fmla="val 113"/>
                <a:gd name="f13" fmla="val 202"/>
                <a:gd name="f14" fmla="val 158"/>
                <a:gd name="f15" fmla="val 135"/>
                <a:gd name="f16" fmla="val 248"/>
                <a:gd name="f17" fmla="val 68"/>
                <a:gd name="f18" fmla="val 337"/>
                <a:gd name="f19" fmla="val 427"/>
                <a:gd name="f20" fmla="val 540"/>
                <a:gd name="f21" fmla="val 652"/>
                <a:gd name="f22" fmla="val 787"/>
                <a:gd name="f23" fmla="val 90"/>
                <a:gd name="f24" fmla="val 899"/>
                <a:gd name="f25" fmla="val 1372"/>
                <a:gd name="f26" fmla="val 585"/>
                <a:gd name="f27" fmla="val 1866"/>
                <a:gd name="f28" fmla="val 2361"/>
                <a:gd name="f29" fmla="val 989"/>
                <a:gd name="f30" fmla="val 2855"/>
                <a:gd name="f31" fmla="val 1326"/>
                <a:gd name="f32" fmla="val 3867"/>
                <a:gd name="f33" fmla="val 1686"/>
                <a:gd name="f34" fmla="val 4878"/>
                <a:gd name="f35" fmla="val 1731"/>
                <a:gd name="f36" fmla="val 5013"/>
                <a:gd name="f37" fmla="val 1821"/>
                <a:gd name="f38" fmla="val 5103"/>
                <a:gd name="f39" fmla="val 1911"/>
                <a:gd name="f40" fmla="val 5193"/>
                <a:gd name="f41" fmla="val 2023"/>
                <a:gd name="f42" fmla="val 5238"/>
                <a:gd name="f43" fmla="val 2136"/>
                <a:gd name="f44" fmla="val 5283"/>
                <a:gd name="f45" fmla="val 2248"/>
                <a:gd name="f46" fmla="val 5305"/>
                <a:gd name="f47" fmla="val 2360"/>
                <a:gd name="f48" fmla="val 2473"/>
                <a:gd name="f49" fmla="val 5260"/>
                <a:gd name="f50" fmla="val 2585"/>
                <a:gd name="f51" fmla="val 2675"/>
                <a:gd name="f52" fmla="val 5170"/>
                <a:gd name="f53" fmla="val 2765"/>
                <a:gd name="f54" fmla="val 2832"/>
                <a:gd name="f55" fmla="val 2877"/>
                <a:gd name="f56" fmla="val 4923"/>
                <a:gd name="f57" fmla="val 4811"/>
                <a:gd name="f58" fmla="val 4698"/>
                <a:gd name="f59" fmla="val 4564"/>
                <a:gd name="f60" fmla="val 2720"/>
                <a:gd name="f61" fmla="val 1709"/>
                <a:gd name="f62" fmla="val 1506"/>
                <a:gd name="f63" fmla="val 944"/>
                <a:gd name="f64" fmla="val 832"/>
                <a:gd name="f65" fmla="val 1484"/>
                <a:gd name="f66" fmla="val 720"/>
                <a:gd name="f67" fmla="val 1416"/>
                <a:gd name="f68" fmla="val 495"/>
                <a:gd name="f69" fmla="val 1147"/>
                <a:gd name="f70" fmla="val 293"/>
                <a:gd name="f71" fmla="val 1057"/>
                <a:gd name="f72" fmla="val 967"/>
                <a:gd name="f73" fmla="val 854"/>
                <a:gd name="f74" fmla="val 742"/>
                <a:gd name="f75" fmla="*/ f1 1 2900"/>
                <a:gd name="f76" fmla="*/ f2 1 5306"/>
                <a:gd name="f77" fmla="+- f5 0 f3"/>
                <a:gd name="f78" fmla="+- f4 0 f3"/>
                <a:gd name="f79" fmla="*/ f78 1 2900"/>
                <a:gd name="f80" fmla="*/ f77 1 5306"/>
                <a:gd name="f81" fmla="*/ f3 1 f79"/>
                <a:gd name="f82" fmla="*/ f4 1 f79"/>
                <a:gd name="f83" fmla="*/ f3 1 f80"/>
                <a:gd name="f84" fmla="*/ f5 1 f80"/>
                <a:gd name="f85" fmla="*/ f81 f75 1"/>
                <a:gd name="f86" fmla="*/ f82 f75 1"/>
                <a:gd name="f87" fmla="*/ f84 f76 1"/>
                <a:gd name="f88" fmla="*/ f83 f76 1"/>
              </a:gdLst>
              <a:ahLst/>
              <a:cxnLst>
                <a:cxn ang="3cd4">
                  <a:pos x="hc" y="t"/>
                </a:cxn>
                <a:cxn ang="0">
                  <a:pos x="r" y="vc"/>
                </a:cxn>
                <a:cxn ang="cd4">
                  <a:pos x="hc" y="b"/>
                </a:cxn>
                <a:cxn ang="cd2">
                  <a:pos x="l" y="vc"/>
                </a:cxn>
              </a:cxnLst>
              <a:rect l="f85" t="f88" r="f86" b="f87"/>
              <a:pathLst>
                <a:path w="2900" h="5306">
                  <a:moveTo>
                    <a:pt x="f6" y="f3"/>
                  </a:moveTo>
                  <a:lnTo>
                    <a:pt x="f7" y="f8"/>
                  </a:lnTo>
                  <a:lnTo>
                    <a:pt x="f9" y="f10"/>
                  </a:lnTo>
                  <a:lnTo>
                    <a:pt x="f11" y="f12"/>
                  </a:lnTo>
                  <a:lnTo>
                    <a:pt x="f13" y="f14"/>
                  </a:lnTo>
                  <a:lnTo>
                    <a:pt x="f15" y="f16"/>
                  </a:lnTo>
                  <a:lnTo>
                    <a:pt x="f17" y="f18"/>
                  </a:lnTo>
                  <a:lnTo>
                    <a:pt x="f8" y="f19"/>
                  </a:lnTo>
                  <a:lnTo>
                    <a:pt x="f3" y="f20"/>
                  </a:lnTo>
                  <a:lnTo>
                    <a:pt x="f3" y="f21"/>
                  </a:lnTo>
                  <a:lnTo>
                    <a:pt x="f8" y="f22"/>
                  </a:lnTo>
                  <a:lnTo>
                    <a:pt x="f23" y="f24"/>
                  </a:lnTo>
                  <a:lnTo>
                    <a:pt x="f18"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4"/>
                  </a:lnTo>
                  <a:lnTo>
                    <a:pt x="f48" y="f49"/>
                  </a:lnTo>
                  <a:lnTo>
                    <a:pt x="f50" y="f42"/>
                  </a:lnTo>
                  <a:lnTo>
                    <a:pt x="f51" y="f52"/>
                  </a:lnTo>
                  <a:lnTo>
                    <a:pt x="f53" y="f38"/>
                  </a:lnTo>
                  <a:lnTo>
                    <a:pt x="f54" y="f36"/>
                  </a:lnTo>
                  <a:lnTo>
                    <a:pt x="f55" y="f56"/>
                  </a:lnTo>
                  <a:lnTo>
                    <a:pt x="f4" y="f57"/>
                  </a:lnTo>
                  <a:lnTo>
                    <a:pt x="f4" y="f58"/>
                  </a:lnTo>
                  <a:lnTo>
                    <a:pt x="f55" y="f59"/>
                  </a:lnTo>
                  <a:lnTo>
                    <a:pt x="f45" y="f60"/>
                  </a:lnTo>
                  <a:lnTo>
                    <a:pt x="f39" y="f37"/>
                  </a:lnTo>
                  <a:lnTo>
                    <a:pt x="f61" y="f25"/>
                  </a:lnTo>
                  <a:lnTo>
                    <a:pt x="f62" y="f63"/>
                  </a:lnTo>
                  <a:lnTo>
                    <a:pt x="f62" y="f64"/>
                  </a:lnTo>
                  <a:lnTo>
                    <a:pt x="f65" y="f66"/>
                  </a:lnTo>
                  <a:lnTo>
                    <a:pt x="f67" y="f26"/>
                  </a:lnTo>
                  <a:lnTo>
                    <a:pt x="f31" y="f68"/>
                  </a:lnTo>
                  <a:lnTo>
                    <a:pt x="f69" y="f70"/>
                  </a:lnTo>
                  <a:lnTo>
                    <a:pt x="f71" y="f0"/>
                  </a:lnTo>
                  <a:lnTo>
                    <a:pt x="f72" y="f12"/>
                  </a:lnTo>
                  <a:lnTo>
                    <a:pt x="f73" y="f10"/>
                  </a:lnTo>
                  <a:lnTo>
                    <a:pt x="f74" y="f8"/>
                  </a:lnTo>
                  <a:lnTo>
                    <a:pt x="f6"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6" name="Google Shape;142;p15">
              <a:extLst>
                <a:ext uri="{FF2B5EF4-FFF2-40B4-BE49-F238E27FC236}">
                  <a16:creationId xmlns:a16="http://schemas.microsoft.com/office/drawing/2014/main" id="{FBB016D7-6961-585C-8635-72C9DEA1CBE3}"/>
                </a:ext>
              </a:extLst>
            </p:cNvPr>
            <p:cNvSpPr/>
            <p:nvPr/>
          </p:nvSpPr>
          <p:spPr>
            <a:xfrm>
              <a:off x="5457340" y="2525792"/>
              <a:ext cx="46186" cy="83000"/>
            </a:xfrm>
            <a:custGeom>
              <a:avLst/>
              <a:gdLst>
                <a:gd name="f0" fmla="val w"/>
                <a:gd name="f1" fmla="val h"/>
                <a:gd name="f2" fmla="val 0"/>
                <a:gd name="f3" fmla="val 2452"/>
                <a:gd name="f4" fmla="val 4406"/>
                <a:gd name="f5" fmla="val 675"/>
                <a:gd name="f6" fmla="val 563"/>
                <a:gd name="f7" fmla="val 23"/>
                <a:gd name="f8" fmla="val 450"/>
                <a:gd name="f9" fmla="val 45"/>
                <a:gd name="f10" fmla="val 338"/>
                <a:gd name="f11" fmla="val 90"/>
                <a:gd name="f12" fmla="val 248"/>
                <a:gd name="f13" fmla="val 157"/>
                <a:gd name="f14" fmla="val 158"/>
                <a:gd name="f15" fmla="val 247"/>
                <a:gd name="f16" fmla="val 91"/>
                <a:gd name="f17" fmla="val 337"/>
                <a:gd name="f18" fmla="val 46"/>
                <a:gd name="f19" fmla="val 1"/>
                <a:gd name="f20" fmla="val 562"/>
                <a:gd name="f21" fmla="val 674"/>
                <a:gd name="f22" fmla="val 809"/>
                <a:gd name="f23" fmla="val 944"/>
                <a:gd name="f24" fmla="val 361"/>
                <a:gd name="f25" fmla="val 1686"/>
                <a:gd name="f26" fmla="val 653"/>
                <a:gd name="f27" fmla="val 2450"/>
                <a:gd name="f28" fmla="val 1215"/>
                <a:gd name="f29" fmla="val 3979"/>
                <a:gd name="f30" fmla="val 1282"/>
                <a:gd name="f31" fmla="val 4114"/>
                <a:gd name="f32" fmla="val 1372"/>
                <a:gd name="f33" fmla="val 4204"/>
                <a:gd name="f34" fmla="val 1462"/>
                <a:gd name="f35" fmla="val 4294"/>
                <a:gd name="f36" fmla="val 1574"/>
                <a:gd name="f37" fmla="val 4339"/>
                <a:gd name="f38" fmla="val 1687"/>
                <a:gd name="f39" fmla="val 4383"/>
                <a:gd name="f40" fmla="val 1799"/>
                <a:gd name="f41" fmla="val 1912"/>
                <a:gd name="f42" fmla="val 2024"/>
                <a:gd name="f43" fmla="val 2136"/>
                <a:gd name="f44" fmla="val 2226"/>
                <a:gd name="f45" fmla="val 4271"/>
                <a:gd name="f46" fmla="val 2316"/>
                <a:gd name="f47" fmla="val 2384"/>
                <a:gd name="f48" fmla="val 4136"/>
                <a:gd name="f49" fmla="val 2429"/>
                <a:gd name="f50" fmla="val 4024"/>
                <a:gd name="f51" fmla="val 2451"/>
                <a:gd name="f52" fmla="val 3911"/>
                <a:gd name="f53" fmla="val 3799"/>
                <a:gd name="f54" fmla="val 3664"/>
                <a:gd name="f55" fmla="val 1978"/>
                <a:gd name="f56" fmla="val 1146"/>
                <a:gd name="f57" fmla="val 1125"/>
                <a:gd name="f58" fmla="val 315"/>
                <a:gd name="f59" fmla="val 1057"/>
                <a:gd name="f60" fmla="val 202"/>
                <a:gd name="f61" fmla="val 967"/>
                <a:gd name="f62" fmla="val 112"/>
                <a:gd name="f63" fmla="val 878"/>
                <a:gd name="f64" fmla="val 765"/>
                <a:gd name="f65" fmla="*/ f0 1 2452"/>
                <a:gd name="f66" fmla="*/ f1 1 4406"/>
                <a:gd name="f67" fmla="+- f4 0 f2"/>
                <a:gd name="f68" fmla="+- f3 0 f2"/>
                <a:gd name="f69" fmla="*/ f68 1 2452"/>
                <a:gd name="f70" fmla="*/ f67 1 4406"/>
                <a:gd name="f71" fmla="*/ f2 1 f69"/>
                <a:gd name="f72" fmla="*/ f3 1 f69"/>
                <a:gd name="f73" fmla="*/ f2 1 f70"/>
                <a:gd name="f74" fmla="*/ f4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2452" h="4406">
                  <a:moveTo>
                    <a:pt x="f5" y="f2"/>
                  </a:moveTo>
                  <a:lnTo>
                    <a:pt x="f6" y="f7"/>
                  </a:lnTo>
                  <a:lnTo>
                    <a:pt x="f8" y="f9"/>
                  </a:lnTo>
                  <a:lnTo>
                    <a:pt x="f10" y="f11"/>
                  </a:lnTo>
                  <a:lnTo>
                    <a:pt x="f12" y="f13"/>
                  </a:lnTo>
                  <a:lnTo>
                    <a:pt x="f14" y="f15"/>
                  </a:lnTo>
                  <a:lnTo>
                    <a:pt x="f16" y="f17"/>
                  </a:lnTo>
                  <a:lnTo>
                    <a:pt x="f18" y="f8"/>
                  </a:lnTo>
                  <a:lnTo>
                    <a:pt x="f19" y="f20"/>
                  </a:lnTo>
                  <a:lnTo>
                    <a:pt x="f19" y="f21"/>
                  </a:lnTo>
                  <a:lnTo>
                    <a:pt x="f19" y="f22"/>
                  </a:lnTo>
                  <a:lnTo>
                    <a:pt x="f18"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45"/>
                  </a:lnTo>
                  <a:lnTo>
                    <a:pt x="f46" y="f33"/>
                  </a:lnTo>
                  <a:lnTo>
                    <a:pt x="f47" y="f48"/>
                  </a:lnTo>
                  <a:lnTo>
                    <a:pt x="f49" y="f50"/>
                  </a:lnTo>
                  <a:lnTo>
                    <a:pt x="f51" y="f52"/>
                  </a:lnTo>
                  <a:lnTo>
                    <a:pt x="f51" y="f53"/>
                  </a:lnTo>
                  <a:lnTo>
                    <a:pt x="f49" y="f54"/>
                  </a:lnTo>
                  <a:lnTo>
                    <a:pt x="f40" y="f55"/>
                  </a:lnTo>
                  <a:lnTo>
                    <a:pt x="f34" y="f56"/>
                  </a:lnTo>
                  <a:lnTo>
                    <a:pt x="f57" y="f58"/>
                  </a:lnTo>
                  <a:lnTo>
                    <a:pt x="f59" y="f60"/>
                  </a:lnTo>
                  <a:lnTo>
                    <a:pt x="f61" y="f62"/>
                  </a:lnTo>
                  <a:lnTo>
                    <a:pt x="f63" y="f9"/>
                  </a:lnTo>
                  <a:lnTo>
                    <a:pt x="f64" y="f7"/>
                  </a:lnTo>
                  <a:lnTo>
                    <a:pt x="f5"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7" name="Google Shape;143;p15">
              <a:extLst>
                <a:ext uri="{FF2B5EF4-FFF2-40B4-BE49-F238E27FC236}">
                  <a16:creationId xmlns:a16="http://schemas.microsoft.com/office/drawing/2014/main" id="{0BB18324-2DBA-9DD7-C541-796A7A957C36}"/>
                </a:ext>
              </a:extLst>
            </p:cNvPr>
            <p:cNvSpPr/>
            <p:nvPr/>
          </p:nvSpPr>
          <p:spPr>
            <a:xfrm>
              <a:off x="5253237" y="1872398"/>
              <a:ext cx="69476" cy="140607"/>
            </a:xfrm>
            <a:custGeom>
              <a:avLst/>
              <a:gdLst>
                <a:gd name="f0" fmla="val w"/>
                <a:gd name="f1" fmla="val h"/>
                <a:gd name="f2" fmla="val 0"/>
                <a:gd name="f3" fmla="val 3688"/>
                <a:gd name="f4" fmla="val 7464"/>
                <a:gd name="f5" fmla="val 675"/>
                <a:gd name="f6" fmla="val 1"/>
                <a:gd name="f7" fmla="val 563"/>
                <a:gd name="f8" fmla="val 23"/>
                <a:gd name="f9" fmla="val 451"/>
                <a:gd name="f10" fmla="val 46"/>
                <a:gd name="f11" fmla="val 361"/>
                <a:gd name="f12" fmla="val 91"/>
                <a:gd name="f13" fmla="val 248"/>
                <a:gd name="f14" fmla="val 158"/>
                <a:gd name="f15" fmla="val 181"/>
                <a:gd name="f16" fmla="val 338"/>
                <a:gd name="f17" fmla="val 450"/>
                <a:gd name="f18" fmla="val 810"/>
                <a:gd name="f19" fmla="val 945"/>
                <a:gd name="f20" fmla="val 698"/>
                <a:gd name="f21" fmla="val 2451"/>
                <a:gd name="f22" fmla="val 1350"/>
                <a:gd name="f23" fmla="val 3957"/>
                <a:gd name="f24" fmla="val 1642"/>
                <a:gd name="f25" fmla="val 4721"/>
                <a:gd name="f26" fmla="val 1934"/>
                <a:gd name="f27" fmla="val 5486"/>
                <a:gd name="f28" fmla="val 2204"/>
                <a:gd name="f29" fmla="val 6250"/>
                <a:gd name="f30" fmla="val 2474"/>
                <a:gd name="f31" fmla="val 7037"/>
                <a:gd name="f32" fmla="val 2519"/>
                <a:gd name="f33" fmla="val 7172"/>
                <a:gd name="f34" fmla="val 2586"/>
                <a:gd name="f35" fmla="val 7262"/>
                <a:gd name="f36" fmla="val 2676"/>
                <a:gd name="f37" fmla="val 7351"/>
                <a:gd name="f38" fmla="val 2788"/>
                <a:gd name="f39" fmla="val 7396"/>
                <a:gd name="f40" fmla="val 2878"/>
                <a:gd name="f41" fmla="val 7441"/>
                <a:gd name="f42" fmla="val 2991"/>
                <a:gd name="f43" fmla="val 3126"/>
                <a:gd name="f44" fmla="val 3238"/>
                <a:gd name="f45" fmla="val 3350"/>
                <a:gd name="f46" fmla="val 3440"/>
                <a:gd name="f47" fmla="val 3530"/>
                <a:gd name="f48" fmla="val 3598"/>
                <a:gd name="f49" fmla="val 7194"/>
                <a:gd name="f50" fmla="val 3643"/>
                <a:gd name="f51" fmla="val 7082"/>
                <a:gd name="f52" fmla="val 6969"/>
                <a:gd name="f53" fmla="val 6857"/>
                <a:gd name="f54" fmla="val 3665"/>
                <a:gd name="f55" fmla="val 6700"/>
                <a:gd name="f56" fmla="val 3395"/>
                <a:gd name="f57" fmla="val 5890"/>
                <a:gd name="f58" fmla="val 3103"/>
                <a:gd name="f59" fmla="val 5081"/>
                <a:gd name="f60" fmla="val 2811"/>
                <a:gd name="f61" fmla="val 4272"/>
                <a:gd name="f62" fmla="val 3485"/>
                <a:gd name="f63" fmla="val 1799"/>
                <a:gd name="f64" fmla="val 1912"/>
                <a:gd name="f65" fmla="val 1125"/>
                <a:gd name="f66" fmla="val 1057"/>
                <a:gd name="f67" fmla="val 203"/>
                <a:gd name="f68" fmla="val 968"/>
                <a:gd name="f69" fmla="val 113"/>
                <a:gd name="f70" fmla="val 878"/>
                <a:gd name="f71" fmla="val 68"/>
                <a:gd name="f72" fmla="val 788"/>
                <a:gd name="f73" fmla="*/ f0 1 3688"/>
                <a:gd name="f74" fmla="*/ f1 1 7464"/>
                <a:gd name="f75" fmla="+- f4 0 f2"/>
                <a:gd name="f76" fmla="+- f3 0 f2"/>
                <a:gd name="f77" fmla="*/ f76 1 3688"/>
                <a:gd name="f78" fmla="*/ f75 1 7464"/>
                <a:gd name="f79" fmla="*/ f2 1 f77"/>
                <a:gd name="f80" fmla="*/ f3 1 f77"/>
                <a:gd name="f81" fmla="*/ f2 1 f78"/>
                <a:gd name="f82" fmla="*/ f4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3688" h="7464">
                  <a:moveTo>
                    <a:pt x="f5" y="f6"/>
                  </a:moveTo>
                  <a:lnTo>
                    <a:pt x="f7" y="f8"/>
                  </a:lnTo>
                  <a:lnTo>
                    <a:pt x="f9" y="f10"/>
                  </a:lnTo>
                  <a:lnTo>
                    <a:pt x="f11" y="f12"/>
                  </a:lnTo>
                  <a:lnTo>
                    <a:pt x="f13" y="f14"/>
                  </a:lnTo>
                  <a:lnTo>
                    <a:pt x="f15" y="f13"/>
                  </a:lnTo>
                  <a:lnTo>
                    <a:pt x="f12" y="f16"/>
                  </a:lnTo>
                  <a:lnTo>
                    <a:pt x="f10" y="f17"/>
                  </a:lnTo>
                  <a:lnTo>
                    <a:pt x="f6" y="f7"/>
                  </a:lnTo>
                  <a:lnTo>
                    <a:pt x="f6" y="f5"/>
                  </a:lnTo>
                  <a:lnTo>
                    <a:pt x="f6" y="f18"/>
                  </a:lnTo>
                  <a:lnTo>
                    <a:pt x="f1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37"/>
                  </a:lnTo>
                  <a:lnTo>
                    <a:pt x="f47" y="f35"/>
                  </a:lnTo>
                  <a:lnTo>
                    <a:pt x="f48" y="f49"/>
                  </a:lnTo>
                  <a:lnTo>
                    <a:pt x="f50" y="f51"/>
                  </a:lnTo>
                  <a:lnTo>
                    <a:pt x="f3" y="f52"/>
                  </a:lnTo>
                  <a:lnTo>
                    <a:pt x="f3" y="f53"/>
                  </a:lnTo>
                  <a:lnTo>
                    <a:pt x="f54" y="f55"/>
                  </a:lnTo>
                  <a:lnTo>
                    <a:pt x="f56" y="f57"/>
                  </a:lnTo>
                  <a:lnTo>
                    <a:pt x="f58" y="f59"/>
                  </a:lnTo>
                  <a:lnTo>
                    <a:pt x="f60" y="f61"/>
                  </a:lnTo>
                  <a:lnTo>
                    <a:pt x="f30" y="f62"/>
                  </a:lnTo>
                  <a:lnTo>
                    <a:pt x="f63" y="f64"/>
                  </a:lnTo>
                  <a:lnTo>
                    <a:pt x="f65" y="f16"/>
                  </a:lnTo>
                  <a:lnTo>
                    <a:pt x="f66" y="f67"/>
                  </a:lnTo>
                  <a:lnTo>
                    <a:pt x="f68" y="f69"/>
                  </a:lnTo>
                  <a:lnTo>
                    <a:pt x="f70" y="f71"/>
                  </a:lnTo>
                  <a:lnTo>
                    <a:pt x="f72" y="f8"/>
                  </a:lnTo>
                  <a:lnTo>
                    <a:pt x="f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8" name="Google Shape;144;p15">
              <a:extLst>
                <a:ext uri="{FF2B5EF4-FFF2-40B4-BE49-F238E27FC236}">
                  <a16:creationId xmlns:a16="http://schemas.microsoft.com/office/drawing/2014/main" id="{9A501F4F-65CC-1426-A9E6-1C61E7C72925}"/>
                </a:ext>
              </a:extLst>
            </p:cNvPr>
            <p:cNvSpPr/>
            <p:nvPr/>
          </p:nvSpPr>
          <p:spPr>
            <a:xfrm>
              <a:off x="5109694" y="2013417"/>
              <a:ext cx="49999" cy="116887"/>
            </a:xfrm>
            <a:custGeom>
              <a:avLst/>
              <a:gdLst>
                <a:gd name="f0" fmla="val 180"/>
                <a:gd name="f1" fmla="val w"/>
                <a:gd name="f2" fmla="val h"/>
                <a:gd name="f3" fmla="val 0"/>
                <a:gd name="f4" fmla="val 2654"/>
                <a:gd name="f5" fmla="val 6205"/>
                <a:gd name="f6" fmla="val 585"/>
                <a:gd name="f7" fmla="val 473"/>
                <a:gd name="f8" fmla="val 23"/>
                <a:gd name="f9" fmla="val 383"/>
                <a:gd name="f10" fmla="val 68"/>
                <a:gd name="f11" fmla="val 270"/>
                <a:gd name="f12" fmla="val 135"/>
                <a:gd name="f13" fmla="val 203"/>
                <a:gd name="f14" fmla="val 113"/>
                <a:gd name="f15" fmla="val 293"/>
                <a:gd name="f16" fmla="val 46"/>
                <a:gd name="f17" fmla="val 495"/>
                <a:gd name="f18" fmla="val 1"/>
                <a:gd name="f19" fmla="val 630"/>
                <a:gd name="f20" fmla="val 765"/>
                <a:gd name="f21" fmla="val 338"/>
                <a:gd name="f22" fmla="val 2023"/>
                <a:gd name="f23" fmla="val 652"/>
                <a:gd name="f24" fmla="val 3305"/>
                <a:gd name="f25" fmla="val 810"/>
                <a:gd name="f26" fmla="val 3912"/>
                <a:gd name="f27" fmla="val 1012"/>
                <a:gd name="f28" fmla="val 4541"/>
                <a:gd name="f29" fmla="val 1192"/>
                <a:gd name="f30" fmla="val 5171"/>
                <a:gd name="f31" fmla="val 1417"/>
                <a:gd name="f32" fmla="val 5777"/>
                <a:gd name="f33" fmla="val 1484"/>
                <a:gd name="f34" fmla="val 5912"/>
                <a:gd name="f35" fmla="val 1552"/>
                <a:gd name="f36" fmla="val 6002"/>
                <a:gd name="f37" fmla="val 1642"/>
                <a:gd name="f38" fmla="val 6092"/>
                <a:gd name="f39" fmla="val 1754"/>
                <a:gd name="f40" fmla="val 6137"/>
                <a:gd name="f41" fmla="val 1866"/>
                <a:gd name="f42" fmla="val 6182"/>
                <a:gd name="f43" fmla="val 1979"/>
                <a:gd name="f44" fmla="val 2114"/>
                <a:gd name="f45" fmla="val 2226"/>
                <a:gd name="f46" fmla="val 2316"/>
                <a:gd name="f47" fmla="val 2428"/>
                <a:gd name="f48" fmla="val 6070"/>
                <a:gd name="f49" fmla="val 2518"/>
                <a:gd name="f50" fmla="val 2586"/>
                <a:gd name="f51" fmla="val 5935"/>
                <a:gd name="f52" fmla="val 2631"/>
                <a:gd name="f53" fmla="val 5822"/>
                <a:gd name="f54" fmla="val 2653"/>
                <a:gd name="f55" fmla="val 5710"/>
                <a:gd name="f56" fmla="val 5598"/>
                <a:gd name="f57" fmla="val 2608"/>
                <a:gd name="f58" fmla="val 5463"/>
                <a:gd name="f59" fmla="val 2383"/>
                <a:gd name="f60" fmla="val 4856"/>
                <a:gd name="f61" fmla="val 2204"/>
                <a:gd name="f62" fmla="val 4226"/>
                <a:gd name="f63" fmla="val 2024"/>
                <a:gd name="f64" fmla="val 3597"/>
                <a:gd name="f65" fmla="val 1844"/>
                <a:gd name="f66" fmla="val 2968"/>
                <a:gd name="f67" fmla="val 1529"/>
                <a:gd name="f68" fmla="val 1709"/>
                <a:gd name="f69" fmla="val 1214"/>
                <a:gd name="f70" fmla="val 450"/>
                <a:gd name="f71" fmla="val 1170"/>
                <a:gd name="f72" fmla="val 315"/>
                <a:gd name="f73" fmla="val 1102"/>
                <a:gd name="f74" fmla="val 922"/>
                <a:gd name="f75" fmla="val 832"/>
                <a:gd name="f76" fmla="val 720"/>
                <a:gd name="f77" fmla="*/ f1 1 2654"/>
                <a:gd name="f78" fmla="*/ f2 1 6205"/>
                <a:gd name="f79" fmla="+- f5 0 f3"/>
                <a:gd name="f80" fmla="+- f4 0 f3"/>
                <a:gd name="f81" fmla="*/ f80 1 2654"/>
                <a:gd name="f82" fmla="*/ f79 1 6205"/>
                <a:gd name="f83" fmla="*/ f3 1 f81"/>
                <a:gd name="f84" fmla="*/ f4 1 f81"/>
                <a:gd name="f85" fmla="*/ f3 1 f82"/>
                <a:gd name="f86" fmla="*/ f5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2654" h="6205">
                  <a:moveTo>
                    <a:pt x="f6" y="f3"/>
                  </a:moveTo>
                  <a:lnTo>
                    <a:pt x="f7" y="f8"/>
                  </a:lnTo>
                  <a:lnTo>
                    <a:pt x="f9" y="f10"/>
                  </a:lnTo>
                  <a:lnTo>
                    <a:pt x="f11" y="f12"/>
                  </a:lnTo>
                  <a:lnTo>
                    <a:pt x="f0" y="f13"/>
                  </a:lnTo>
                  <a:lnTo>
                    <a:pt x="f14" y="f15"/>
                  </a:lnTo>
                  <a:lnTo>
                    <a:pt x="f16" y="f9"/>
                  </a:lnTo>
                  <a:lnTo>
                    <a:pt x="f8" y="f17"/>
                  </a:lnTo>
                  <a:lnTo>
                    <a:pt x="f18"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0"/>
                  </a:lnTo>
                  <a:lnTo>
                    <a:pt x="f47" y="f48"/>
                  </a:lnTo>
                  <a:lnTo>
                    <a:pt x="f49" y="f36"/>
                  </a:lnTo>
                  <a:lnTo>
                    <a:pt x="f50" y="f51"/>
                  </a:lnTo>
                  <a:lnTo>
                    <a:pt x="f52" y="f53"/>
                  </a:lnTo>
                  <a:lnTo>
                    <a:pt x="f54" y="f55"/>
                  </a:lnTo>
                  <a:lnTo>
                    <a:pt x="f54" y="f56"/>
                  </a:lnTo>
                  <a:lnTo>
                    <a:pt x="f57" y="f58"/>
                  </a:lnTo>
                  <a:lnTo>
                    <a:pt x="f59" y="f60"/>
                  </a:lnTo>
                  <a:lnTo>
                    <a:pt x="f61" y="f62"/>
                  </a:lnTo>
                  <a:lnTo>
                    <a:pt x="f63" y="f64"/>
                  </a:lnTo>
                  <a:lnTo>
                    <a:pt x="f65" y="f66"/>
                  </a:lnTo>
                  <a:lnTo>
                    <a:pt x="f67" y="f68"/>
                  </a:lnTo>
                  <a:lnTo>
                    <a:pt x="f69" y="f70"/>
                  </a:lnTo>
                  <a:lnTo>
                    <a:pt x="f71" y="f72"/>
                  </a:lnTo>
                  <a:lnTo>
                    <a:pt x="f73" y="f13"/>
                  </a:lnTo>
                  <a:lnTo>
                    <a:pt x="f27" y="f14"/>
                  </a:lnTo>
                  <a:lnTo>
                    <a:pt x="f74" y="f10"/>
                  </a:lnTo>
                  <a:lnTo>
                    <a:pt x="f75" y="f8"/>
                  </a:lnTo>
                  <a:lnTo>
                    <a:pt x="f76"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9" name="Google Shape;145;p15">
              <a:extLst>
                <a:ext uri="{FF2B5EF4-FFF2-40B4-BE49-F238E27FC236}">
                  <a16:creationId xmlns:a16="http://schemas.microsoft.com/office/drawing/2014/main" id="{B195AC3F-1494-D975-69EC-5FC12AD7A0B1}"/>
                </a:ext>
              </a:extLst>
            </p:cNvPr>
            <p:cNvSpPr/>
            <p:nvPr/>
          </p:nvSpPr>
          <p:spPr>
            <a:xfrm>
              <a:off x="5156274" y="2283147"/>
              <a:ext cx="35167" cy="62261"/>
            </a:xfrm>
            <a:custGeom>
              <a:avLst/>
              <a:gdLst>
                <a:gd name="f0" fmla="val 360"/>
                <a:gd name="f1" fmla="val 180"/>
                <a:gd name="f2" fmla="val w"/>
                <a:gd name="f3" fmla="val h"/>
                <a:gd name="f4" fmla="val 0"/>
                <a:gd name="f5" fmla="val 1867"/>
                <a:gd name="f6" fmla="val 3305"/>
                <a:gd name="f7" fmla="val 585"/>
                <a:gd name="f8" fmla="val 1"/>
                <a:gd name="f9" fmla="val 450"/>
                <a:gd name="f10" fmla="val 23"/>
                <a:gd name="f11" fmla="val 45"/>
                <a:gd name="f12" fmla="val 248"/>
                <a:gd name="f13" fmla="val 113"/>
                <a:gd name="f14" fmla="val 158"/>
                <a:gd name="f15" fmla="val 90"/>
                <a:gd name="f16" fmla="val 270"/>
                <a:gd name="f17" fmla="val 473"/>
                <a:gd name="f18" fmla="val 607"/>
                <a:gd name="f19" fmla="val 742"/>
                <a:gd name="f20" fmla="val 652"/>
                <a:gd name="f21" fmla="val 2878"/>
                <a:gd name="f22" fmla="val 697"/>
                <a:gd name="f23" fmla="val 3013"/>
                <a:gd name="f24" fmla="val 765"/>
                <a:gd name="f25" fmla="val 3103"/>
                <a:gd name="f26" fmla="val 854"/>
                <a:gd name="f27" fmla="val 3193"/>
                <a:gd name="f28" fmla="val 967"/>
                <a:gd name="f29" fmla="val 3238"/>
                <a:gd name="f30" fmla="val 1057"/>
                <a:gd name="f31" fmla="val 3282"/>
                <a:gd name="f32" fmla="val 1169"/>
                <a:gd name="f33" fmla="val 1304"/>
                <a:gd name="f34" fmla="val 1416"/>
                <a:gd name="f35" fmla="val 1506"/>
                <a:gd name="f36" fmla="val 1619"/>
                <a:gd name="f37" fmla="val 1709"/>
                <a:gd name="f38" fmla="val 1776"/>
                <a:gd name="f39" fmla="val 3035"/>
                <a:gd name="f40" fmla="val 1821"/>
                <a:gd name="f41" fmla="val 2923"/>
                <a:gd name="f42" fmla="val 1866"/>
                <a:gd name="f43" fmla="val 2810"/>
                <a:gd name="f44" fmla="val 2676"/>
                <a:gd name="f45" fmla="val 1844"/>
                <a:gd name="f46" fmla="val 2541"/>
                <a:gd name="f47" fmla="val 1214"/>
                <a:gd name="f48" fmla="val 428"/>
                <a:gd name="f49" fmla="val 293"/>
                <a:gd name="f50" fmla="val 1102"/>
                <a:gd name="f51" fmla="val 1012"/>
                <a:gd name="f52" fmla="val 922"/>
                <a:gd name="f53" fmla="val 810"/>
                <a:gd name="f54" fmla="*/ f2 1 1867"/>
                <a:gd name="f55" fmla="*/ f3 1 3305"/>
                <a:gd name="f56" fmla="+- f6 0 f4"/>
                <a:gd name="f57" fmla="+- f5 0 f4"/>
                <a:gd name="f58" fmla="*/ f57 1 1867"/>
                <a:gd name="f59" fmla="*/ f56 1 3305"/>
                <a:gd name="f60" fmla="*/ f4 1 f58"/>
                <a:gd name="f61" fmla="*/ f5 1 f58"/>
                <a:gd name="f62" fmla="*/ f4 1 f59"/>
                <a:gd name="f63" fmla="*/ f6 1 f59"/>
                <a:gd name="f64" fmla="*/ f60 f54 1"/>
                <a:gd name="f65" fmla="*/ f61 f54 1"/>
                <a:gd name="f66" fmla="*/ f63 f55 1"/>
                <a:gd name="f67" fmla="*/ f62 f55 1"/>
              </a:gdLst>
              <a:ahLst/>
              <a:cxnLst>
                <a:cxn ang="3cd4">
                  <a:pos x="hc" y="t"/>
                </a:cxn>
                <a:cxn ang="0">
                  <a:pos x="r" y="vc"/>
                </a:cxn>
                <a:cxn ang="cd4">
                  <a:pos x="hc" y="b"/>
                </a:cxn>
                <a:cxn ang="cd2">
                  <a:pos x="l" y="vc"/>
                </a:cxn>
              </a:cxnLst>
              <a:rect l="f64" t="f67" r="f65" b="f66"/>
              <a:pathLst>
                <a:path w="1867" h="3305">
                  <a:moveTo>
                    <a:pt x="f7" y="f8"/>
                  </a:moveTo>
                  <a:lnTo>
                    <a:pt x="f9" y="f10"/>
                  </a:lnTo>
                  <a:lnTo>
                    <a:pt x="f0" y="f11"/>
                  </a:lnTo>
                  <a:lnTo>
                    <a:pt x="f12" y="f13"/>
                  </a:lnTo>
                  <a:lnTo>
                    <a:pt x="f14" y="f1"/>
                  </a:lnTo>
                  <a:lnTo>
                    <a:pt x="f15" y="f16"/>
                  </a:lnTo>
                  <a:lnTo>
                    <a:pt x="f11" y="f0"/>
                  </a:lnTo>
                  <a:lnTo>
                    <a:pt x="f4" y="f17"/>
                  </a:lnTo>
                  <a:lnTo>
                    <a:pt x="f4" y="f18"/>
                  </a:lnTo>
                  <a:lnTo>
                    <a:pt x="f10" y="f19"/>
                  </a:lnTo>
                  <a:lnTo>
                    <a:pt x="f20" y="f21"/>
                  </a:lnTo>
                  <a:lnTo>
                    <a:pt x="f22" y="f23"/>
                  </a:lnTo>
                  <a:lnTo>
                    <a:pt x="f24" y="f25"/>
                  </a:lnTo>
                  <a:lnTo>
                    <a:pt x="f26" y="f27"/>
                  </a:lnTo>
                  <a:lnTo>
                    <a:pt x="f28" y="f29"/>
                  </a:lnTo>
                  <a:lnTo>
                    <a:pt x="f30" y="f31"/>
                  </a:lnTo>
                  <a:lnTo>
                    <a:pt x="f32" y="f6"/>
                  </a:lnTo>
                  <a:lnTo>
                    <a:pt x="f33" y="f6"/>
                  </a:lnTo>
                  <a:lnTo>
                    <a:pt x="f34" y="f31"/>
                  </a:lnTo>
                  <a:lnTo>
                    <a:pt x="f35" y="f29"/>
                  </a:lnTo>
                  <a:lnTo>
                    <a:pt x="f36" y="f27"/>
                  </a:lnTo>
                  <a:lnTo>
                    <a:pt x="f37" y="f25"/>
                  </a:lnTo>
                  <a:lnTo>
                    <a:pt x="f38" y="f39"/>
                  </a:lnTo>
                  <a:lnTo>
                    <a:pt x="f40" y="f41"/>
                  </a:lnTo>
                  <a:lnTo>
                    <a:pt x="f42" y="f43"/>
                  </a:lnTo>
                  <a:lnTo>
                    <a:pt x="f42" y="f44"/>
                  </a:lnTo>
                  <a:lnTo>
                    <a:pt x="f45" y="f46"/>
                  </a:lnTo>
                  <a:lnTo>
                    <a:pt x="f47" y="f48"/>
                  </a:lnTo>
                  <a:lnTo>
                    <a:pt x="f32" y="f49"/>
                  </a:lnTo>
                  <a:lnTo>
                    <a:pt x="f50" y="f1"/>
                  </a:lnTo>
                  <a:lnTo>
                    <a:pt x="f51" y="f13"/>
                  </a:lnTo>
                  <a:lnTo>
                    <a:pt x="f52" y="f11"/>
                  </a:lnTo>
                  <a:lnTo>
                    <a:pt x="f53"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0" name="Google Shape;146;p15">
              <a:extLst>
                <a:ext uri="{FF2B5EF4-FFF2-40B4-BE49-F238E27FC236}">
                  <a16:creationId xmlns:a16="http://schemas.microsoft.com/office/drawing/2014/main" id="{36F296F6-EB82-4356-23BA-DE91BF1B68B7}"/>
                </a:ext>
              </a:extLst>
            </p:cNvPr>
            <p:cNvSpPr/>
            <p:nvPr/>
          </p:nvSpPr>
          <p:spPr>
            <a:xfrm>
              <a:off x="5453536" y="2429231"/>
              <a:ext cx="47448" cy="78775"/>
            </a:xfrm>
            <a:custGeom>
              <a:avLst/>
              <a:gdLst>
                <a:gd name="f0" fmla="val w"/>
                <a:gd name="f1" fmla="val h"/>
                <a:gd name="f2" fmla="val 0"/>
                <a:gd name="f3" fmla="val 2519"/>
                <a:gd name="f4" fmla="val 4182"/>
                <a:gd name="f5" fmla="val 563"/>
                <a:gd name="f6" fmla="val 1"/>
                <a:gd name="f7" fmla="val 450"/>
                <a:gd name="f8" fmla="val 23"/>
                <a:gd name="f9" fmla="val 338"/>
                <a:gd name="f10" fmla="val 68"/>
                <a:gd name="f11" fmla="val 225"/>
                <a:gd name="f12" fmla="val 113"/>
                <a:gd name="f13" fmla="val 158"/>
                <a:gd name="f14" fmla="val 181"/>
                <a:gd name="f15" fmla="val 90"/>
                <a:gd name="f16" fmla="val 271"/>
                <a:gd name="f17" fmla="val 383"/>
                <a:gd name="f18" fmla="val 495"/>
                <a:gd name="f19" fmla="val 608"/>
                <a:gd name="f20" fmla="val 743"/>
                <a:gd name="f21" fmla="val 315"/>
                <a:gd name="f22" fmla="val 1507"/>
                <a:gd name="f23" fmla="val 630"/>
                <a:gd name="f24" fmla="val 2271"/>
                <a:gd name="f25" fmla="val 1282"/>
                <a:gd name="f26" fmla="val 3800"/>
                <a:gd name="f27" fmla="val 1327"/>
                <a:gd name="f28" fmla="val 3912"/>
                <a:gd name="f29" fmla="val 1417"/>
                <a:gd name="f30" fmla="val 4002"/>
                <a:gd name="f31" fmla="val 1529"/>
                <a:gd name="f32" fmla="val 4092"/>
                <a:gd name="f33" fmla="val 1619"/>
                <a:gd name="f34" fmla="val 4137"/>
                <a:gd name="f35" fmla="val 1731"/>
                <a:gd name="f36" fmla="val 1979"/>
                <a:gd name="f37" fmla="val 2091"/>
                <a:gd name="f38" fmla="val 4159"/>
                <a:gd name="f39" fmla="val 2203"/>
                <a:gd name="f40" fmla="val 2293"/>
                <a:gd name="f41" fmla="val 4070"/>
                <a:gd name="f42" fmla="val 2383"/>
                <a:gd name="f43" fmla="val 2451"/>
                <a:gd name="f44" fmla="val 2496"/>
                <a:gd name="f45" fmla="val 3822"/>
                <a:gd name="f46" fmla="val 2518"/>
                <a:gd name="f47" fmla="val 3710"/>
                <a:gd name="f48" fmla="val 3597"/>
                <a:gd name="f49" fmla="val 2473"/>
                <a:gd name="f50" fmla="val 3463"/>
                <a:gd name="f51" fmla="val 1821"/>
                <a:gd name="f52" fmla="val 1956"/>
                <a:gd name="f53" fmla="val 1192"/>
                <a:gd name="f54" fmla="val 1237"/>
                <a:gd name="f55" fmla="val 428"/>
                <a:gd name="f56" fmla="val 1169"/>
                <a:gd name="f57" fmla="val 293"/>
                <a:gd name="f58" fmla="val 1102"/>
                <a:gd name="f59" fmla="val 203"/>
                <a:gd name="f60" fmla="val 1012"/>
                <a:gd name="f61" fmla="val 900"/>
                <a:gd name="f62" fmla="val 46"/>
                <a:gd name="f63" fmla="val 787"/>
                <a:gd name="f64" fmla="val 675"/>
                <a:gd name="f65" fmla="*/ f0 1 2519"/>
                <a:gd name="f66" fmla="*/ f1 1 4182"/>
                <a:gd name="f67" fmla="+- f4 0 f2"/>
                <a:gd name="f68" fmla="+- f3 0 f2"/>
                <a:gd name="f69" fmla="*/ f68 1 2519"/>
                <a:gd name="f70" fmla="*/ f67 1 4182"/>
                <a:gd name="f71" fmla="*/ f2 1 f69"/>
                <a:gd name="f72" fmla="*/ f3 1 f69"/>
                <a:gd name="f73" fmla="*/ f2 1 f70"/>
                <a:gd name="f74" fmla="*/ f4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2519" h="4182">
                  <a:moveTo>
                    <a:pt x="f5" y="f6"/>
                  </a:moveTo>
                  <a:lnTo>
                    <a:pt x="f7" y="f8"/>
                  </a:lnTo>
                  <a:lnTo>
                    <a:pt x="f9" y="f10"/>
                  </a:lnTo>
                  <a:lnTo>
                    <a:pt x="f11" y="f12"/>
                  </a:lnTo>
                  <a:lnTo>
                    <a:pt x="f13" y="f14"/>
                  </a:lnTo>
                  <a:lnTo>
                    <a:pt x="f15" y="f16"/>
                  </a:lnTo>
                  <a:lnTo>
                    <a:pt x="f8" y="f17"/>
                  </a:lnTo>
                  <a:lnTo>
                    <a:pt x="f6" y="f18"/>
                  </a:lnTo>
                  <a:lnTo>
                    <a:pt x="f6" y="f19"/>
                  </a:lnTo>
                  <a:lnTo>
                    <a:pt x="f8" y="f20"/>
                  </a:lnTo>
                  <a:lnTo>
                    <a:pt x="f21" y="f22"/>
                  </a:lnTo>
                  <a:lnTo>
                    <a:pt x="f23" y="f24"/>
                  </a:lnTo>
                  <a:lnTo>
                    <a:pt x="f25" y="f26"/>
                  </a:lnTo>
                  <a:lnTo>
                    <a:pt x="f27" y="f28"/>
                  </a:lnTo>
                  <a:lnTo>
                    <a:pt x="f29" y="f30"/>
                  </a:lnTo>
                  <a:lnTo>
                    <a:pt x="f31" y="f32"/>
                  </a:lnTo>
                  <a:lnTo>
                    <a:pt x="f33" y="f34"/>
                  </a:lnTo>
                  <a:lnTo>
                    <a:pt x="f35" y="f4"/>
                  </a:lnTo>
                  <a:lnTo>
                    <a:pt x="f36" y="f4"/>
                  </a:lnTo>
                  <a:lnTo>
                    <a:pt x="f37" y="f38"/>
                  </a:lnTo>
                  <a:lnTo>
                    <a:pt x="f39" y="f34"/>
                  </a:lnTo>
                  <a:lnTo>
                    <a:pt x="f40" y="f41"/>
                  </a:lnTo>
                  <a:lnTo>
                    <a:pt x="f42" y="f30"/>
                  </a:lnTo>
                  <a:lnTo>
                    <a:pt x="f43" y="f28"/>
                  </a:lnTo>
                  <a:lnTo>
                    <a:pt x="f44" y="f45"/>
                  </a:lnTo>
                  <a:lnTo>
                    <a:pt x="f46" y="f47"/>
                  </a:lnTo>
                  <a:lnTo>
                    <a:pt x="f44" y="f48"/>
                  </a:lnTo>
                  <a:lnTo>
                    <a:pt x="f49" y="f50"/>
                  </a:lnTo>
                  <a:lnTo>
                    <a:pt x="f51" y="f52"/>
                  </a:lnTo>
                  <a:lnTo>
                    <a:pt x="f22" y="f53"/>
                  </a:lnTo>
                  <a:lnTo>
                    <a:pt x="f54" y="f55"/>
                  </a:lnTo>
                  <a:lnTo>
                    <a:pt x="f56" y="f57"/>
                  </a:lnTo>
                  <a:lnTo>
                    <a:pt x="f58" y="f59"/>
                  </a:lnTo>
                  <a:lnTo>
                    <a:pt x="f60" y="f12"/>
                  </a:lnTo>
                  <a:lnTo>
                    <a:pt x="f61" y="f62"/>
                  </a:lnTo>
                  <a:lnTo>
                    <a:pt x="f63" y="f8"/>
                  </a:lnTo>
                  <a:lnTo>
                    <a:pt x="f6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1" name="Google Shape;147;p15">
              <a:extLst>
                <a:ext uri="{FF2B5EF4-FFF2-40B4-BE49-F238E27FC236}">
                  <a16:creationId xmlns:a16="http://schemas.microsoft.com/office/drawing/2014/main" id="{7274E409-E233-2CD1-CD64-4AC1235698FA}"/>
                </a:ext>
              </a:extLst>
            </p:cNvPr>
            <p:cNvSpPr/>
            <p:nvPr/>
          </p:nvSpPr>
          <p:spPr>
            <a:xfrm>
              <a:off x="6770464" y="1556509"/>
              <a:ext cx="608505" cy="1357600"/>
            </a:xfrm>
            <a:custGeom>
              <a:avLst/>
              <a:gdLst>
                <a:gd name="f0" fmla="val w"/>
                <a:gd name="f1" fmla="val h"/>
                <a:gd name="f2" fmla="val 0"/>
                <a:gd name="f3" fmla="val 32303"/>
                <a:gd name="f4" fmla="val 72069"/>
                <a:gd name="f5" fmla="val 5530"/>
                <a:gd name="f6" fmla="val 5058"/>
                <a:gd name="f7" fmla="val 23"/>
                <a:gd name="f8" fmla="val 4564"/>
                <a:gd name="f9" fmla="val 68"/>
                <a:gd name="f10" fmla="val 4069"/>
                <a:gd name="f11" fmla="val 158"/>
                <a:gd name="f12" fmla="val 3619"/>
                <a:gd name="f13" fmla="val 270"/>
                <a:gd name="f14" fmla="val 3192"/>
                <a:gd name="f15" fmla="val 450"/>
                <a:gd name="f16" fmla="val 2788"/>
                <a:gd name="f17" fmla="val 652"/>
                <a:gd name="f18" fmla="val 2428"/>
                <a:gd name="f19" fmla="val 900"/>
                <a:gd name="f20" fmla="val 2091"/>
                <a:gd name="f21" fmla="val 1192"/>
                <a:gd name="f22" fmla="val 1776"/>
                <a:gd name="f23" fmla="val 1529"/>
                <a:gd name="f24" fmla="val 1484"/>
                <a:gd name="f25" fmla="val 1911"/>
                <a:gd name="f26" fmla="val 1237"/>
                <a:gd name="f27" fmla="val 2316"/>
                <a:gd name="f28" fmla="val 1012"/>
                <a:gd name="f29" fmla="val 2765"/>
                <a:gd name="f30" fmla="val 810"/>
                <a:gd name="f31" fmla="val 3260"/>
                <a:gd name="f32" fmla="val 630"/>
                <a:gd name="f33" fmla="val 3777"/>
                <a:gd name="f34" fmla="val 472"/>
                <a:gd name="f35" fmla="val 4316"/>
                <a:gd name="f36" fmla="val 337"/>
                <a:gd name="f37" fmla="val 4901"/>
                <a:gd name="f38" fmla="val 225"/>
                <a:gd name="f39" fmla="val 5508"/>
                <a:gd name="f40" fmla="val 135"/>
                <a:gd name="f41" fmla="val 6160"/>
                <a:gd name="f42" fmla="val 90"/>
                <a:gd name="f43" fmla="val 6812"/>
                <a:gd name="f44" fmla="val 7508"/>
                <a:gd name="f45" fmla="val 8228"/>
                <a:gd name="f46" fmla="val 8970"/>
                <a:gd name="f47" fmla="val 9734"/>
                <a:gd name="f48" fmla="val 45"/>
                <a:gd name="f49" fmla="val 10521"/>
                <a:gd name="f50" fmla="val 11330"/>
                <a:gd name="f51" fmla="val 12139"/>
                <a:gd name="f52" fmla="val 12993"/>
                <a:gd name="f53" fmla="val 427"/>
                <a:gd name="f54" fmla="val 14702"/>
                <a:gd name="f55" fmla="val 675"/>
                <a:gd name="f56" fmla="val 16500"/>
                <a:gd name="f57" fmla="val 967"/>
                <a:gd name="f58" fmla="val 18298"/>
                <a:gd name="f59" fmla="val 1304"/>
                <a:gd name="f60" fmla="val 20164"/>
                <a:gd name="f61" fmla="val 1686"/>
                <a:gd name="f62" fmla="val 22030"/>
                <a:gd name="f63" fmla="val 23918"/>
                <a:gd name="f64" fmla="val 2518"/>
                <a:gd name="f65" fmla="val 25806"/>
                <a:gd name="f66" fmla="val 2967"/>
                <a:gd name="f67" fmla="val 27672"/>
                <a:gd name="f68" fmla="val 3417"/>
                <a:gd name="f69" fmla="val 29515"/>
                <a:gd name="f70" fmla="val 3889"/>
                <a:gd name="f71" fmla="val 31336"/>
                <a:gd name="f72" fmla="val 4811"/>
                <a:gd name="f73" fmla="val 34865"/>
                <a:gd name="f74" fmla="val 6474"/>
                <a:gd name="f75" fmla="val 41047"/>
                <a:gd name="f76" fmla="val 7149"/>
                <a:gd name="f77" fmla="val 43565"/>
                <a:gd name="f78" fmla="val 7396"/>
                <a:gd name="f79" fmla="val 44644"/>
                <a:gd name="f80" fmla="val 7621"/>
                <a:gd name="f81" fmla="val 45588"/>
                <a:gd name="f82" fmla="val 8003"/>
                <a:gd name="f83" fmla="val 47386"/>
                <a:gd name="f84" fmla="val 8430"/>
                <a:gd name="f85" fmla="val 49162"/>
                <a:gd name="f86" fmla="val 8879"/>
                <a:gd name="f87" fmla="val 50938"/>
                <a:gd name="f88" fmla="val 9352"/>
                <a:gd name="f89" fmla="val 52714"/>
                <a:gd name="f90" fmla="val 9846"/>
                <a:gd name="f91" fmla="val 54490"/>
                <a:gd name="f92" fmla="val 10341"/>
                <a:gd name="f93" fmla="val 56243"/>
                <a:gd name="f94" fmla="val 10858"/>
                <a:gd name="f95" fmla="val 57996"/>
                <a:gd name="f96" fmla="val 11397"/>
                <a:gd name="f97" fmla="val 59750"/>
                <a:gd name="f98" fmla="val 11689"/>
                <a:gd name="f99" fmla="val 60761"/>
                <a:gd name="f100" fmla="val 12049"/>
                <a:gd name="f101" fmla="val 62133"/>
                <a:gd name="f102" fmla="val 12454"/>
                <a:gd name="f103" fmla="val 63729"/>
                <a:gd name="f104" fmla="val 12881"/>
                <a:gd name="f105" fmla="val 65415"/>
                <a:gd name="f106" fmla="val 13353"/>
                <a:gd name="f107" fmla="val 67056"/>
                <a:gd name="f108" fmla="val 13578"/>
                <a:gd name="f109" fmla="val 67820"/>
                <a:gd name="f110" fmla="val 13802"/>
                <a:gd name="f111" fmla="val 68517"/>
                <a:gd name="f112" fmla="val 14027"/>
                <a:gd name="f113" fmla="val 69146"/>
                <a:gd name="f114" fmla="val 14252"/>
                <a:gd name="f115" fmla="val 69663"/>
                <a:gd name="f116" fmla="val 14454"/>
                <a:gd name="f117" fmla="val 70090"/>
                <a:gd name="f118" fmla="val 14544"/>
                <a:gd name="f119" fmla="val 70248"/>
                <a:gd name="f120" fmla="val 14634"/>
                <a:gd name="f121" fmla="val 70382"/>
                <a:gd name="f122" fmla="val 14949"/>
                <a:gd name="f123" fmla="val 70720"/>
                <a:gd name="f124" fmla="val 15286"/>
                <a:gd name="f125" fmla="val 71012"/>
                <a:gd name="f126" fmla="val 15646"/>
                <a:gd name="f127" fmla="val 71259"/>
                <a:gd name="f128" fmla="val 16028"/>
                <a:gd name="f129" fmla="val 71484"/>
                <a:gd name="f130" fmla="val 16410"/>
                <a:gd name="f131" fmla="val 71641"/>
                <a:gd name="f132" fmla="val 16792"/>
                <a:gd name="f133" fmla="val 71776"/>
                <a:gd name="f134" fmla="val 17197"/>
                <a:gd name="f135" fmla="val 71889"/>
                <a:gd name="f136" fmla="val 17624"/>
                <a:gd name="f137" fmla="val 71978"/>
                <a:gd name="f138" fmla="val 18051"/>
                <a:gd name="f139" fmla="val 72023"/>
                <a:gd name="f140" fmla="val 18478"/>
                <a:gd name="f141" fmla="val 72046"/>
                <a:gd name="f142" fmla="val 18905"/>
                <a:gd name="f143" fmla="val 72068"/>
                <a:gd name="f144" fmla="val 19355"/>
                <a:gd name="f145" fmla="val 20231"/>
                <a:gd name="f146" fmla="val 72001"/>
                <a:gd name="f147" fmla="val 21108"/>
                <a:gd name="f148" fmla="val 21827"/>
                <a:gd name="f149" fmla="val 71799"/>
                <a:gd name="f150" fmla="val 22637"/>
                <a:gd name="f151" fmla="val 71664"/>
                <a:gd name="f152" fmla="val 23491"/>
                <a:gd name="f153" fmla="val 71506"/>
                <a:gd name="f154" fmla="val 24390"/>
                <a:gd name="f155" fmla="val 71304"/>
                <a:gd name="f156" fmla="val 26256"/>
                <a:gd name="f157" fmla="val 70899"/>
                <a:gd name="f158" fmla="val 27177"/>
                <a:gd name="f159" fmla="val 70675"/>
                <a:gd name="f160" fmla="val 28077"/>
                <a:gd name="f161" fmla="val 70427"/>
                <a:gd name="f162" fmla="val 28908"/>
                <a:gd name="f163" fmla="val 70203"/>
                <a:gd name="f164" fmla="val 29718"/>
                <a:gd name="f165" fmla="val 69955"/>
                <a:gd name="f166" fmla="val 30437"/>
                <a:gd name="f167" fmla="val 69731"/>
                <a:gd name="f168" fmla="val 31044"/>
                <a:gd name="f169" fmla="val 69506"/>
                <a:gd name="f170" fmla="val 31561"/>
                <a:gd name="f171" fmla="val 69281"/>
                <a:gd name="f172" fmla="val 31965"/>
                <a:gd name="f173" fmla="val 69079"/>
                <a:gd name="f174" fmla="val 32100"/>
                <a:gd name="f175" fmla="val 68989"/>
                <a:gd name="f176" fmla="val 32213"/>
                <a:gd name="f177" fmla="val 68899"/>
                <a:gd name="f178" fmla="val 32280"/>
                <a:gd name="f179" fmla="val 68831"/>
                <a:gd name="f180" fmla="val 68741"/>
                <a:gd name="f181" fmla="val 68157"/>
                <a:gd name="f182" fmla="val 67573"/>
                <a:gd name="f183" fmla="val 32258"/>
                <a:gd name="f184" fmla="val 66966"/>
                <a:gd name="f185" fmla="val 66336"/>
                <a:gd name="f186" fmla="val 32123"/>
                <a:gd name="f187" fmla="val 65707"/>
                <a:gd name="f188" fmla="val 32033"/>
                <a:gd name="f189" fmla="val 65055"/>
                <a:gd name="f190" fmla="val 31808"/>
                <a:gd name="f191" fmla="val 63774"/>
                <a:gd name="f192" fmla="val 31538"/>
                <a:gd name="f193" fmla="val 62492"/>
                <a:gd name="f194" fmla="val 31246"/>
                <a:gd name="f195" fmla="val 61233"/>
                <a:gd name="f196" fmla="val 30684"/>
                <a:gd name="f197" fmla="val 58896"/>
                <a:gd name="f198" fmla="val 29268"/>
                <a:gd name="f199" fmla="val 52736"/>
                <a:gd name="f200" fmla="val 28166"/>
                <a:gd name="f201" fmla="val 47971"/>
                <a:gd name="f202" fmla="val 26930"/>
                <a:gd name="f203" fmla="val 42643"/>
                <a:gd name="f204" fmla="val 25626"/>
                <a:gd name="f205" fmla="val 37181"/>
                <a:gd name="f206" fmla="val 24345"/>
                <a:gd name="f207" fmla="val 31988"/>
                <a:gd name="f208" fmla="val 23761"/>
                <a:gd name="f209" fmla="val 29605"/>
                <a:gd name="f210" fmla="val 23199"/>
                <a:gd name="f211" fmla="val 27447"/>
                <a:gd name="f212" fmla="val 22704"/>
                <a:gd name="f213" fmla="val 25582"/>
                <a:gd name="f214" fmla="val 22254"/>
                <a:gd name="f215" fmla="val 24008"/>
                <a:gd name="f216" fmla="val 21872"/>
                <a:gd name="f217" fmla="val 22727"/>
                <a:gd name="f218" fmla="val 21378"/>
                <a:gd name="f219" fmla="val 21153"/>
                <a:gd name="f220" fmla="val 20816"/>
                <a:gd name="f221" fmla="val 19377"/>
                <a:gd name="f222" fmla="val 20141"/>
                <a:gd name="f223" fmla="val 17422"/>
                <a:gd name="f224" fmla="val 19782"/>
                <a:gd name="f225" fmla="val 16388"/>
                <a:gd name="f226" fmla="val 15354"/>
                <a:gd name="f227" fmla="val 18950"/>
                <a:gd name="f228" fmla="val 14297"/>
                <a:gd name="f229" fmla="val 18500"/>
                <a:gd name="f230" fmla="val 13218"/>
                <a:gd name="f231" fmla="val 18028"/>
                <a:gd name="f232" fmla="val 17534"/>
                <a:gd name="f233" fmla="val 11083"/>
                <a:gd name="f234" fmla="val 17017"/>
                <a:gd name="f235" fmla="val 10026"/>
                <a:gd name="f236" fmla="val 16477"/>
                <a:gd name="f237" fmla="val 8992"/>
                <a:gd name="f238" fmla="val 15893"/>
                <a:gd name="f239" fmla="val 7981"/>
                <a:gd name="f240" fmla="val 6991"/>
                <a:gd name="f241" fmla="val 14679"/>
                <a:gd name="f242" fmla="val 6047"/>
                <a:gd name="f243" fmla="val 5148"/>
                <a:gd name="f244" fmla="val 13690"/>
                <a:gd name="f245" fmla="val 4721"/>
                <a:gd name="f246" fmla="val 13330"/>
                <a:gd name="f247" fmla="val 4294"/>
                <a:gd name="f248" fmla="val 12633"/>
                <a:gd name="f249" fmla="val 3507"/>
                <a:gd name="f250" fmla="val 12274"/>
                <a:gd name="f251" fmla="val 3125"/>
                <a:gd name="f252" fmla="val 11892"/>
                <a:gd name="f253" fmla="val 11532"/>
                <a:gd name="f254" fmla="val 11150"/>
                <a:gd name="f255" fmla="val 2113"/>
                <a:gd name="f256" fmla="val 10745"/>
                <a:gd name="f257" fmla="val 1821"/>
                <a:gd name="f258" fmla="val 10363"/>
                <a:gd name="f259" fmla="val 9958"/>
                <a:gd name="f260" fmla="val 1282"/>
                <a:gd name="f261" fmla="val 9531"/>
                <a:gd name="f262" fmla="val 1034"/>
                <a:gd name="f263" fmla="val 9127"/>
                <a:gd name="f264" fmla="val 8700"/>
                <a:gd name="f265" fmla="val 8273"/>
                <a:gd name="f266" fmla="val 7823"/>
                <a:gd name="f267" fmla="val 315"/>
                <a:gd name="f268" fmla="val 7373"/>
                <a:gd name="f269" fmla="val 203"/>
                <a:gd name="f270" fmla="val 6924"/>
                <a:gd name="f271" fmla="val 6002"/>
                <a:gd name="f272" fmla="*/ f0 1 32303"/>
                <a:gd name="f273" fmla="*/ f1 1 72069"/>
                <a:gd name="f274" fmla="+- f4 0 f2"/>
                <a:gd name="f275" fmla="+- f3 0 f2"/>
                <a:gd name="f276" fmla="*/ f275 1 32303"/>
                <a:gd name="f277" fmla="*/ f274 1 72069"/>
                <a:gd name="f278" fmla="*/ f2 1 f276"/>
                <a:gd name="f279" fmla="*/ f3 1 f276"/>
                <a:gd name="f280" fmla="*/ f2 1 f277"/>
                <a:gd name="f281" fmla="*/ f4 1 f277"/>
                <a:gd name="f282" fmla="*/ f278 f272 1"/>
                <a:gd name="f283" fmla="*/ f279 f272 1"/>
                <a:gd name="f284" fmla="*/ f281 f273 1"/>
                <a:gd name="f285" fmla="*/ f280 f273 1"/>
              </a:gdLst>
              <a:ahLst/>
              <a:cxnLst>
                <a:cxn ang="3cd4">
                  <a:pos x="hc" y="t"/>
                </a:cxn>
                <a:cxn ang="0">
                  <a:pos x="r" y="vc"/>
                </a:cxn>
                <a:cxn ang="cd4">
                  <a:pos x="hc" y="b"/>
                </a:cxn>
                <a:cxn ang="cd2">
                  <a:pos x="l" y="vc"/>
                </a:cxn>
              </a:cxnLst>
              <a:rect l="f282" t="f285" r="f283" b="f284"/>
              <a:pathLst>
                <a:path w="32303" h="7206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7" y="f44"/>
                  </a:lnTo>
                  <a:lnTo>
                    <a:pt x="f2" y="f45"/>
                  </a:lnTo>
                  <a:lnTo>
                    <a:pt x="f2" y="f46"/>
                  </a:lnTo>
                  <a:lnTo>
                    <a:pt x="f7" y="f47"/>
                  </a:lnTo>
                  <a:lnTo>
                    <a:pt x="f48" y="f49"/>
                  </a:lnTo>
                  <a:lnTo>
                    <a:pt x="f42" y="f50"/>
                  </a:lnTo>
                  <a:lnTo>
                    <a:pt x="f11" y="f51"/>
                  </a:lnTo>
                  <a:lnTo>
                    <a:pt x="f38" y="f52"/>
                  </a:lnTo>
                  <a:lnTo>
                    <a:pt x="f53" y="f54"/>
                  </a:lnTo>
                  <a:lnTo>
                    <a:pt x="f55" y="f56"/>
                  </a:lnTo>
                  <a:lnTo>
                    <a:pt x="f57" y="f58"/>
                  </a:lnTo>
                  <a:lnTo>
                    <a:pt x="f59" y="f60"/>
                  </a:lnTo>
                  <a:lnTo>
                    <a:pt x="f61" y="f62"/>
                  </a:lnTo>
                  <a:lnTo>
                    <a:pt x="f20"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45" y="f146"/>
                  </a:lnTo>
                  <a:lnTo>
                    <a:pt x="f147" y="f135"/>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3" y="f180"/>
                  </a:lnTo>
                  <a:lnTo>
                    <a:pt x="f3" y="f181"/>
                  </a:lnTo>
                  <a:lnTo>
                    <a:pt x="f3" y="f182"/>
                  </a:lnTo>
                  <a:lnTo>
                    <a:pt x="f183" y="f184"/>
                  </a:lnTo>
                  <a:lnTo>
                    <a:pt x="f176"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1" y="f226"/>
                  </a:lnTo>
                  <a:lnTo>
                    <a:pt x="f227" y="f228"/>
                  </a:lnTo>
                  <a:lnTo>
                    <a:pt x="f229" y="f230"/>
                  </a:lnTo>
                  <a:lnTo>
                    <a:pt x="f231" y="f51"/>
                  </a:lnTo>
                  <a:lnTo>
                    <a:pt x="f232" y="f233"/>
                  </a:lnTo>
                  <a:lnTo>
                    <a:pt x="f234" y="f235"/>
                  </a:lnTo>
                  <a:lnTo>
                    <a:pt x="f236" y="f237"/>
                  </a:lnTo>
                  <a:lnTo>
                    <a:pt x="f238" y="f239"/>
                  </a:lnTo>
                  <a:lnTo>
                    <a:pt x="f124" y="f240"/>
                  </a:lnTo>
                  <a:lnTo>
                    <a:pt x="f241" y="f242"/>
                  </a:lnTo>
                  <a:lnTo>
                    <a:pt x="f112" y="f243"/>
                  </a:lnTo>
                  <a:lnTo>
                    <a:pt x="f244" y="f245"/>
                  </a:lnTo>
                  <a:lnTo>
                    <a:pt x="f246" y="f247"/>
                  </a:lnTo>
                  <a:lnTo>
                    <a:pt x="f52" y="f70"/>
                  </a:lnTo>
                  <a:lnTo>
                    <a:pt x="f248" y="f249"/>
                  </a:lnTo>
                  <a:lnTo>
                    <a:pt x="f250" y="f251"/>
                  </a:lnTo>
                  <a:lnTo>
                    <a:pt x="f252" y="f29"/>
                  </a:lnTo>
                  <a:lnTo>
                    <a:pt x="f253" y="f18"/>
                  </a:lnTo>
                  <a:lnTo>
                    <a:pt x="f254" y="f255"/>
                  </a:lnTo>
                  <a:lnTo>
                    <a:pt x="f256" y="f257"/>
                  </a:lnTo>
                  <a:lnTo>
                    <a:pt x="f258" y="f23"/>
                  </a:lnTo>
                  <a:lnTo>
                    <a:pt x="f259" y="f260"/>
                  </a:lnTo>
                  <a:lnTo>
                    <a:pt x="f261" y="f262"/>
                  </a:lnTo>
                  <a:lnTo>
                    <a:pt x="f263" y="f30"/>
                  </a:lnTo>
                  <a:lnTo>
                    <a:pt x="f264" y="f32"/>
                  </a:lnTo>
                  <a:lnTo>
                    <a:pt x="f265" y="f15"/>
                  </a:lnTo>
                  <a:lnTo>
                    <a:pt x="f266" y="f267"/>
                  </a:lnTo>
                  <a:lnTo>
                    <a:pt x="f268" y="f269"/>
                  </a:lnTo>
                  <a:lnTo>
                    <a:pt x="f270" y="f42"/>
                  </a:lnTo>
                  <a:lnTo>
                    <a:pt x="f74" y="f48"/>
                  </a:lnTo>
                  <a:lnTo>
                    <a:pt x="f271" y="f2"/>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2" name="Google Shape;148;p15">
              <a:extLst>
                <a:ext uri="{FF2B5EF4-FFF2-40B4-BE49-F238E27FC236}">
                  <a16:creationId xmlns:a16="http://schemas.microsoft.com/office/drawing/2014/main" id="{699F1BF6-0D23-9B27-DC3F-4FA9320FAEBC}"/>
                </a:ext>
              </a:extLst>
            </p:cNvPr>
            <p:cNvSpPr/>
            <p:nvPr/>
          </p:nvSpPr>
          <p:spPr>
            <a:xfrm>
              <a:off x="6843287" y="1556930"/>
              <a:ext cx="372663" cy="1349992"/>
            </a:xfrm>
            <a:custGeom>
              <a:avLst/>
              <a:gdLst>
                <a:gd name="f0" fmla="val w"/>
                <a:gd name="f1" fmla="val h"/>
                <a:gd name="f2" fmla="val 0"/>
                <a:gd name="f3" fmla="val 19783"/>
                <a:gd name="f4" fmla="val 71665"/>
                <a:gd name="f5" fmla="val 1215"/>
                <a:gd name="f6" fmla="val 1"/>
                <a:gd name="f7" fmla="val 720"/>
                <a:gd name="f8" fmla="val 46"/>
                <a:gd name="f9" fmla="val 203"/>
                <a:gd name="f10" fmla="val 136"/>
                <a:gd name="f11" fmla="val 181"/>
                <a:gd name="f12" fmla="val 585"/>
                <a:gd name="f13" fmla="val 2339"/>
                <a:gd name="f14" fmla="val 1237"/>
                <a:gd name="f15" fmla="val 4497"/>
                <a:gd name="f16" fmla="val 1911"/>
                <a:gd name="f17" fmla="val 6655"/>
                <a:gd name="f18" fmla="val 2608"/>
                <a:gd name="f19" fmla="val 8813"/>
                <a:gd name="f20" fmla="val 4024"/>
                <a:gd name="f21" fmla="val 13084"/>
                <a:gd name="f22" fmla="val 4699"/>
                <a:gd name="f23" fmla="val 15242"/>
                <a:gd name="f24" fmla="val 5351"/>
                <a:gd name="f25" fmla="val 17377"/>
                <a:gd name="f26" fmla="val 6879"/>
                <a:gd name="f27" fmla="val 22570"/>
                <a:gd name="f28" fmla="val 8363"/>
                <a:gd name="f29" fmla="val 27785"/>
                <a:gd name="f30" fmla="val 9105"/>
                <a:gd name="f31" fmla="val 30393"/>
                <a:gd name="f32" fmla="val 9802"/>
                <a:gd name="f33" fmla="val 33000"/>
                <a:gd name="f34" fmla="val 10498"/>
                <a:gd name="f35" fmla="val 35608"/>
                <a:gd name="f36" fmla="val 11173"/>
                <a:gd name="f37" fmla="val 38238"/>
                <a:gd name="f38" fmla="val 12454"/>
                <a:gd name="f39" fmla="val 43251"/>
                <a:gd name="f40" fmla="val 13061"/>
                <a:gd name="f41" fmla="val 45746"/>
                <a:gd name="f42" fmla="val 13668"/>
                <a:gd name="f43" fmla="val 48263"/>
                <a:gd name="f44" fmla="val 14252"/>
                <a:gd name="f45" fmla="val 50781"/>
                <a:gd name="f46" fmla="val 14814"/>
                <a:gd name="f47" fmla="val 53299"/>
                <a:gd name="f48" fmla="val 15354"/>
                <a:gd name="f49" fmla="val 55816"/>
                <a:gd name="f50" fmla="val 15848"/>
                <a:gd name="f51" fmla="val 58357"/>
                <a:gd name="f52" fmla="val 16478"/>
                <a:gd name="f53" fmla="val 61684"/>
                <a:gd name="f54" fmla="val 17130"/>
                <a:gd name="f55" fmla="val 65033"/>
                <a:gd name="f56" fmla="val 17467"/>
                <a:gd name="f57" fmla="val 66696"/>
                <a:gd name="f58" fmla="val 17804"/>
                <a:gd name="f59" fmla="val 68360"/>
                <a:gd name="f60" fmla="val 18186"/>
                <a:gd name="f61" fmla="val 70023"/>
                <a:gd name="f62" fmla="val 18568"/>
                <a:gd name="f63" fmla="val 71664"/>
                <a:gd name="f64" fmla="val 19782"/>
                <a:gd name="f65" fmla="val 71439"/>
                <a:gd name="f66" fmla="val 19400"/>
                <a:gd name="f67" fmla="val 69843"/>
                <a:gd name="f68" fmla="val 19063"/>
                <a:gd name="f69" fmla="val 68247"/>
                <a:gd name="f70" fmla="val 18726"/>
                <a:gd name="f71" fmla="val 66651"/>
                <a:gd name="f72" fmla="val 18388"/>
                <a:gd name="f73" fmla="val 65055"/>
                <a:gd name="f74" fmla="val 17759"/>
                <a:gd name="f75" fmla="val 61841"/>
                <a:gd name="f76" fmla="val 17152"/>
                <a:gd name="f77" fmla="val 58626"/>
                <a:gd name="f78" fmla="val 16635"/>
                <a:gd name="f79" fmla="val 56019"/>
                <a:gd name="f80" fmla="val 16096"/>
                <a:gd name="f81" fmla="val 53434"/>
                <a:gd name="f82" fmla="val 15534"/>
                <a:gd name="f83" fmla="val 50849"/>
                <a:gd name="f84" fmla="val 14927"/>
                <a:gd name="f85" fmla="val 14320"/>
                <a:gd name="f86" fmla="val 45678"/>
                <a:gd name="f87" fmla="val 13690"/>
                <a:gd name="f88" fmla="val 43093"/>
                <a:gd name="f89" fmla="val 12387"/>
                <a:gd name="f90" fmla="val 37968"/>
                <a:gd name="f91" fmla="val 11735"/>
                <a:gd name="f92" fmla="val 35405"/>
                <a:gd name="f93" fmla="val 11060"/>
                <a:gd name="f94" fmla="val 32865"/>
                <a:gd name="f95" fmla="val 10363"/>
                <a:gd name="f96" fmla="val 30325"/>
                <a:gd name="f97" fmla="val 9667"/>
                <a:gd name="f98" fmla="val 8228"/>
                <a:gd name="f99" fmla="val 22705"/>
                <a:gd name="f100" fmla="val 6722"/>
                <a:gd name="f101" fmla="val 17669"/>
                <a:gd name="f102" fmla="val 6048"/>
                <a:gd name="f103" fmla="val 15467"/>
                <a:gd name="f104" fmla="val 13264"/>
                <a:gd name="f105" fmla="val 3912"/>
                <a:gd name="f106" fmla="val 8858"/>
                <a:gd name="f107" fmla="val 3193"/>
                <a:gd name="f108" fmla="val 2518"/>
                <a:gd name="f109" fmla="val 4429"/>
                <a:gd name="f110" fmla="val 1844"/>
                <a:gd name="f111" fmla="val 2226"/>
                <a:gd name="f112" fmla="*/ f0 1 19783"/>
                <a:gd name="f113" fmla="*/ f1 1 71665"/>
                <a:gd name="f114" fmla="+- f4 0 f2"/>
                <a:gd name="f115" fmla="+- f3 0 f2"/>
                <a:gd name="f116" fmla="*/ f115 1 19783"/>
                <a:gd name="f117" fmla="*/ f114 1 71665"/>
                <a:gd name="f118" fmla="*/ f2 1 f116"/>
                <a:gd name="f119" fmla="*/ f3 1 f116"/>
                <a:gd name="f120" fmla="*/ f2 1 f117"/>
                <a:gd name="f121" fmla="*/ f4 1 f117"/>
                <a:gd name="f122" fmla="*/ f118 f112 1"/>
                <a:gd name="f123" fmla="*/ f119 f112 1"/>
                <a:gd name="f124" fmla="*/ f121 f113 1"/>
                <a:gd name="f125" fmla="*/ f120 f113 1"/>
              </a:gdLst>
              <a:ahLst/>
              <a:cxnLst>
                <a:cxn ang="3cd4">
                  <a:pos x="hc" y="t"/>
                </a:cxn>
                <a:cxn ang="0">
                  <a:pos x="r" y="vc"/>
                </a:cxn>
                <a:cxn ang="cd4">
                  <a:pos x="hc" y="b"/>
                </a:cxn>
                <a:cxn ang="cd2">
                  <a:pos x="l" y="vc"/>
                </a:cxn>
              </a:cxnLst>
              <a:rect l="f122" t="f125" r="f123" b="f124"/>
              <a:pathLst>
                <a:path w="19783" h="71665">
                  <a:moveTo>
                    <a:pt x="f5" y="f6"/>
                  </a:moveTo>
                  <a:lnTo>
                    <a:pt x="f7" y="f8"/>
                  </a:lnTo>
                  <a:lnTo>
                    <a:pt x="f9" y="f10"/>
                  </a:lnTo>
                  <a:lnTo>
                    <a:pt x="f6"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43"/>
                  </a:lnTo>
                  <a:lnTo>
                    <a:pt x="f85" y="f86"/>
                  </a:lnTo>
                  <a:lnTo>
                    <a:pt x="f87" y="f88"/>
                  </a:lnTo>
                  <a:lnTo>
                    <a:pt x="f89" y="f90"/>
                  </a:lnTo>
                  <a:lnTo>
                    <a:pt x="f91" y="f92"/>
                  </a:lnTo>
                  <a:lnTo>
                    <a:pt x="f93" y="f94"/>
                  </a:lnTo>
                  <a:lnTo>
                    <a:pt x="f95" y="f96"/>
                  </a:lnTo>
                  <a:lnTo>
                    <a:pt x="f97" y="f29"/>
                  </a:lnTo>
                  <a:lnTo>
                    <a:pt x="f98" y="f99"/>
                  </a:lnTo>
                  <a:lnTo>
                    <a:pt x="f100" y="f101"/>
                  </a:lnTo>
                  <a:lnTo>
                    <a:pt x="f102" y="f103"/>
                  </a:lnTo>
                  <a:lnTo>
                    <a:pt x="f24" y="f104"/>
                  </a:lnTo>
                  <a:lnTo>
                    <a:pt x="f105" y="f106"/>
                  </a:lnTo>
                  <a:lnTo>
                    <a:pt x="f107" y="f17"/>
                  </a:lnTo>
                  <a:lnTo>
                    <a:pt x="f108" y="f109"/>
                  </a:lnTo>
                  <a:lnTo>
                    <a:pt x="f110" y="f111"/>
                  </a:lnTo>
                  <a:lnTo>
                    <a:pt x="f5"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3" name="Google Shape;149;p15">
              <a:extLst>
                <a:ext uri="{FF2B5EF4-FFF2-40B4-BE49-F238E27FC236}">
                  <a16:creationId xmlns:a16="http://schemas.microsoft.com/office/drawing/2014/main" id="{77E27810-40C2-C95B-564A-D594C965FE16}"/>
                </a:ext>
              </a:extLst>
            </p:cNvPr>
            <p:cNvSpPr/>
            <p:nvPr/>
          </p:nvSpPr>
          <p:spPr>
            <a:xfrm>
              <a:off x="7233717" y="2604970"/>
              <a:ext cx="52952" cy="152037"/>
            </a:xfrm>
            <a:custGeom>
              <a:avLst/>
              <a:gdLst>
                <a:gd name="f0" fmla="val 360"/>
                <a:gd name="f1" fmla="val 180"/>
                <a:gd name="f2" fmla="val w"/>
                <a:gd name="f3" fmla="val h"/>
                <a:gd name="f4" fmla="val 0"/>
                <a:gd name="f5" fmla="val 2811"/>
                <a:gd name="f6" fmla="val 8071"/>
                <a:gd name="f7" fmla="val 472"/>
                <a:gd name="f8" fmla="val 1"/>
                <a:gd name="f9" fmla="val 46"/>
                <a:gd name="f10" fmla="val 270"/>
                <a:gd name="f11" fmla="val 91"/>
                <a:gd name="f12" fmla="val 158"/>
                <a:gd name="f13" fmla="val 90"/>
                <a:gd name="f14" fmla="val 248"/>
                <a:gd name="f15" fmla="val 45"/>
                <a:gd name="f16" fmla="val 473"/>
                <a:gd name="f17" fmla="val 585"/>
                <a:gd name="f18" fmla="val 742"/>
                <a:gd name="f19" fmla="val 2451"/>
                <a:gd name="f20" fmla="val 720"/>
                <a:gd name="f21" fmla="val 4182"/>
                <a:gd name="f22" fmla="val 899"/>
                <a:gd name="f23" fmla="val 5058"/>
                <a:gd name="f24" fmla="val 1102"/>
                <a:gd name="f25" fmla="val 5913"/>
                <a:gd name="f26" fmla="val 1327"/>
                <a:gd name="f27" fmla="val 6767"/>
                <a:gd name="f28" fmla="val 1574"/>
                <a:gd name="f29" fmla="val 7621"/>
                <a:gd name="f30" fmla="val 1619"/>
                <a:gd name="f31" fmla="val 7756"/>
                <a:gd name="f32" fmla="val 1686"/>
                <a:gd name="f33" fmla="val 7846"/>
                <a:gd name="f34" fmla="val 1776"/>
                <a:gd name="f35" fmla="val 7936"/>
                <a:gd name="f36" fmla="val 1889"/>
                <a:gd name="f37" fmla="val 8003"/>
                <a:gd name="f38" fmla="val 2001"/>
                <a:gd name="f39" fmla="val 8048"/>
                <a:gd name="f40" fmla="val 2113"/>
                <a:gd name="f41" fmla="val 2226"/>
                <a:gd name="f42" fmla="val 2338"/>
                <a:gd name="f43" fmla="val 2563"/>
                <a:gd name="f44" fmla="val 7958"/>
                <a:gd name="f45" fmla="val 2653"/>
                <a:gd name="f46" fmla="val 7891"/>
                <a:gd name="f47" fmla="val 2720"/>
                <a:gd name="f48" fmla="val 7801"/>
                <a:gd name="f49" fmla="val 2765"/>
                <a:gd name="f50" fmla="val 7711"/>
                <a:gd name="f51" fmla="val 2788"/>
                <a:gd name="f52" fmla="val 7599"/>
                <a:gd name="f53" fmla="val 2810"/>
                <a:gd name="f54" fmla="val 7486"/>
                <a:gd name="f55" fmla="val 7329"/>
                <a:gd name="f56" fmla="val 2540"/>
                <a:gd name="f57" fmla="val 6497"/>
                <a:gd name="f58" fmla="val 2316"/>
                <a:gd name="f59" fmla="val 5643"/>
                <a:gd name="f60" fmla="val 4766"/>
                <a:gd name="f61" fmla="val 1933"/>
                <a:gd name="f62" fmla="val 3912"/>
                <a:gd name="f63" fmla="val 2181"/>
                <a:gd name="f64" fmla="val 1214"/>
                <a:gd name="f65" fmla="val 450"/>
                <a:gd name="f66" fmla="val 1169"/>
                <a:gd name="f67" fmla="val 315"/>
                <a:gd name="f68" fmla="val 203"/>
                <a:gd name="f69" fmla="val 1034"/>
                <a:gd name="f70" fmla="val 136"/>
                <a:gd name="f71" fmla="val 922"/>
                <a:gd name="f72" fmla="val 68"/>
                <a:gd name="f73" fmla="val 832"/>
                <a:gd name="f74" fmla="val 23"/>
                <a:gd name="f75" fmla="*/ f2 1 2811"/>
                <a:gd name="f76" fmla="*/ f3 1 8071"/>
                <a:gd name="f77" fmla="+- f6 0 f4"/>
                <a:gd name="f78" fmla="+- f5 0 f4"/>
                <a:gd name="f79" fmla="*/ f78 1 2811"/>
                <a:gd name="f80" fmla="*/ f77 1 8071"/>
                <a:gd name="f81" fmla="*/ f4 1 f79"/>
                <a:gd name="f82" fmla="*/ f5 1 f79"/>
                <a:gd name="f83" fmla="*/ f4 1 f80"/>
                <a:gd name="f84" fmla="*/ f6 1 f80"/>
                <a:gd name="f85" fmla="*/ f81 f75 1"/>
                <a:gd name="f86" fmla="*/ f82 f75 1"/>
                <a:gd name="f87" fmla="*/ f84 f76 1"/>
                <a:gd name="f88" fmla="*/ f83 f76 1"/>
              </a:gdLst>
              <a:ahLst/>
              <a:cxnLst>
                <a:cxn ang="3cd4">
                  <a:pos x="hc" y="t"/>
                </a:cxn>
                <a:cxn ang="0">
                  <a:pos x="r" y="vc"/>
                </a:cxn>
                <a:cxn ang="cd4">
                  <a:pos x="hc" y="b"/>
                </a:cxn>
                <a:cxn ang="cd2">
                  <a:pos x="l" y="vc"/>
                </a:cxn>
              </a:cxnLst>
              <a:rect l="f85" t="f88" r="f86" b="f87"/>
              <a:pathLst>
                <a:path w="2811" h="8071">
                  <a:moveTo>
                    <a:pt x="f7" y="f8"/>
                  </a:moveTo>
                  <a:lnTo>
                    <a:pt x="f0" y="f9"/>
                  </a:lnTo>
                  <a:lnTo>
                    <a:pt x="f10" y="f11"/>
                  </a:lnTo>
                  <a:lnTo>
                    <a:pt x="f1" y="f12"/>
                  </a:lnTo>
                  <a:lnTo>
                    <a:pt x="f13" y="f14"/>
                  </a:lnTo>
                  <a:lnTo>
                    <a:pt x="f15" y="f0"/>
                  </a:lnTo>
                  <a:lnTo>
                    <a:pt x="f4" y="f16"/>
                  </a:lnTo>
                  <a:lnTo>
                    <a:pt x="f4" y="f17"/>
                  </a:lnTo>
                  <a:lnTo>
                    <a:pt x="f4" y="f18"/>
                  </a:lnTo>
                  <a:lnTo>
                    <a:pt x="f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6"/>
                  </a:lnTo>
                  <a:lnTo>
                    <a:pt x="f42" y="f39"/>
                  </a:lnTo>
                  <a:lnTo>
                    <a:pt x="f19" y="f37"/>
                  </a:lnTo>
                  <a:lnTo>
                    <a:pt x="f43" y="f44"/>
                  </a:lnTo>
                  <a:lnTo>
                    <a:pt x="f45" y="f46"/>
                  </a:lnTo>
                  <a:lnTo>
                    <a:pt x="f47" y="f48"/>
                  </a:lnTo>
                  <a:lnTo>
                    <a:pt x="f49" y="f50"/>
                  </a:lnTo>
                  <a:lnTo>
                    <a:pt x="f51" y="f52"/>
                  </a:lnTo>
                  <a:lnTo>
                    <a:pt x="f53" y="f54"/>
                  </a:lnTo>
                  <a:lnTo>
                    <a:pt x="f49" y="f55"/>
                  </a:lnTo>
                  <a:lnTo>
                    <a:pt x="f56" y="f57"/>
                  </a:lnTo>
                  <a:lnTo>
                    <a:pt x="f58" y="f59"/>
                  </a:lnTo>
                  <a:lnTo>
                    <a:pt x="f40" y="f60"/>
                  </a:lnTo>
                  <a:lnTo>
                    <a:pt x="f61" y="f62"/>
                  </a:lnTo>
                  <a:lnTo>
                    <a:pt x="f28" y="f63"/>
                  </a:lnTo>
                  <a:lnTo>
                    <a:pt x="f64" y="f65"/>
                  </a:lnTo>
                  <a:lnTo>
                    <a:pt x="f66" y="f67"/>
                  </a:lnTo>
                  <a:lnTo>
                    <a:pt x="f24" y="f68"/>
                  </a:lnTo>
                  <a:lnTo>
                    <a:pt x="f69" y="f70"/>
                  </a:lnTo>
                  <a:lnTo>
                    <a:pt x="f71" y="f72"/>
                  </a:lnTo>
                  <a:lnTo>
                    <a:pt x="f73" y="f74"/>
                  </a:lnTo>
                  <a:lnTo>
                    <a:pt x="f20"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4" name="Google Shape;150;p15">
              <a:extLst>
                <a:ext uri="{FF2B5EF4-FFF2-40B4-BE49-F238E27FC236}">
                  <a16:creationId xmlns:a16="http://schemas.microsoft.com/office/drawing/2014/main" id="{4ACFE32C-88D3-20D3-9382-8ADD52E98A00}"/>
                </a:ext>
              </a:extLst>
            </p:cNvPr>
            <p:cNvSpPr/>
            <p:nvPr/>
          </p:nvSpPr>
          <p:spPr>
            <a:xfrm>
              <a:off x="7048652" y="2760381"/>
              <a:ext cx="46186" cy="105037"/>
            </a:xfrm>
            <a:custGeom>
              <a:avLst/>
              <a:gdLst>
                <a:gd name="f0" fmla="val 360"/>
                <a:gd name="f1" fmla="val 180"/>
                <a:gd name="f2" fmla="val w"/>
                <a:gd name="f3" fmla="val h"/>
                <a:gd name="f4" fmla="val 0"/>
                <a:gd name="f5" fmla="val 2452"/>
                <a:gd name="f6" fmla="val 5576"/>
                <a:gd name="f7" fmla="val 563"/>
                <a:gd name="f8" fmla="val 451"/>
                <a:gd name="f9" fmla="val 23"/>
                <a:gd name="f10" fmla="val 338"/>
                <a:gd name="f11" fmla="val 68"/>
                <a:gd name="f12" fmla="val 248"/>
                <a:gd name="f13" fmla="val 113"/>
                <a:gd name="f14" fmla="val 158"/>
                <a:gd name="f15" fmla="val 270"/>
                <a:gd name="f16" fmla="val 1"/>
                <a:gd name="f17" fmla="val 473"/>
                <a:gd name="f18" fmla="val 585"/>
                <a:gd name="f19" fmla="val 720"/>
                <a:gd name="f20" fmla="val 361"/>
                <a:gd name="f21" fmla="val 1821"/>
                <a:gd name="f22" fmla="val 675"/>
                <a:gd name="f23" fmla="val 2923"/>
                <a:gd name="f24" fmla="val 968"/>
                <a:gd name="f25" fmla="val 4002"/>
                <a:gd name="f26" fmla="val 1237"/>
                <a:gd name="f27" fmla="val 5126"/>
                <a:gd name="f28" fmla="val 1260"/>
                <a:gd name="f29" fmla="val 5261"/>
                <a:gd name="f30" fmla="val 1327"/>
                <a:gd name="f31" fmla="val 5373"/>
                <a:gd name="f32" fmla="val 1417"/>
                <a:gd name="f33" fmla="val 5440"/>
                <a:gd name="f34" fmla="val 1507"/>
                <a:gd name="f35" fmla="val 5508"/>
                <a:gd name="f36" fmla="val 1619"/>
                <a:gd name="f37" fmla="val 5553"/>
                <a:gd name="f38" fmla="val 1732"/>
                <a:gd name="f39" fmla="val 5575"/>
                <a:gd name="f40" fmla="val 1957"/>
                <a:gd name="f41" fmla="val 2069"/>
                <a:gd name="f42" fmla="val 5530"/>
                <a:gd name="f43" fmla="val 2159"/>
                <a:gd name="f44" fmla="val 5485"/>
                <a:gd name="f45" fmla="val 2249"/>
                <a:gd name="f46" fmla="val 5418"/>
                <a:gd name="f47" fmla="val 2339"/>
                <a:gd name="f48" fmla="val 5328"/>
                <a:gd name="f49" fmla="val 2406"/>
                <a:gd name="f50" fmla="val 5216"/>
                <a:gd name="f51" fmla="val 2429"/>
                <a:gd name="f52" fmla="val 5103"/>
                <a:gd name="f53" fmla="val 2451"/>
                <a:gd name="f54" fmla="val 4991"/>
                <a:gd name="f55" fmla="val 4833"/>
                <a:gd name="f56" fmla="val 2181"/>
                <a:gd name="f57" fmla="val 3732"/>
                <a:gd name="f58" fmla="val 1889"/>
                <a:gd name="f59" fmla="val 2631"/>
                <a:gd name="f60" fmla="val 1575"/>
                <a:gd name="f61" fmla="val 1552"/>
                <a:gd name="f62" fmla="val 450"/>
                <a:gd name="f63" fmla="val 1170"/>
                <a:gd name="f64" fmla="val 315"/>
                <a:gd name="f65" fmla="val 1102"/>
                <a:gd name="f66" fmla="val 225"/>
                <a:gd name="f67" fmla="val 1013"/>
                <a:gd name="f68" fmla="val 135"/>
                <a:gd name="f69" fmla="val 900"/>
                <a:gd name="f70" fmla="val 788"/>
                <a:gd name="f71" fmla="*/ f2 1 2452"/>
                <a:gd name="f72" fmla="*/ f3 1 5576"/>
                <a:gd name="f73" fmla="+- f6 0 f4"/>
                <a:gd name="f74" fmla="+- f5 0 f4"/>
                <a:gd name="f75" fmla="*/ f74 1 2452"/>
                <a:gd name="f76" fmla="*/ f73 1 5576"/>
                <a:gd name="f77" fmla="*/ f4 1 f75"/>
                <a:gd name="f78" fmla="*/ f5 1 f75"/>
                <a:gd name="f79" fmla="*/ f4 1 f76"/>
                <a:gd name="f80" fmla="*/ f6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2452" h="5576">
                  <a:moveTo>
                    <a:pt x="f7" y="f4"/>
                  </a:moveTo>
                  <a:lnTo>
                    <a:pt x="f8" y="f9"/>
                  </a:lnTo>
                  <a:lnTo>
                    <a:pt x="f10" y="f11"/>
                  </a:lnTo>
                  <a:lnTo>
                    <a:pt x="f12" y="f13"/>
                  </a:lnTo>
                  <a:lnTo>
                    <a:pt x="f14" y="f1"/>
                  </a:lnTo>
                  <a:lnTo>
                    <a:pt x="f11" y="f15"/>
                  </a:lnTo>
                  <a:lnTo>
                    <a:pt x="f9" y="f0"/>
                  </a:lnTo>
                  <a:lnTo>
                    <a:pt x="f16" y="f17"/>
                  </a:lnTo>
                  <a:lnTo>
                    <a:pt x="f16"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8"/>
                  </a:lnTo>
                  <a:lnTo>
                    <a:pt x="f49" y="f50"/>
                  </a:lnTo>
                  <a:lnTo>
                    <a:pt x="f51" y="f52"/>
                  </a:lnTo>
                  <a:lnTo>
                    <a:pt x="f53" y="f54"/>
                  </a:lnTo>
                  <a:lnTo>
                    <a:pt x="f51" y="f55"/>
                  </a:lnTo>
                  <a:lnTo>
                    <a:pt x="f56" y="f57"/>
                  </a:lnTo>
                  <a:lnTo>
                    <a:pt x="f58" y="f59"/>
                  </a:lnTo>
                  <a:lnTo>
                    <a:pt x="f60" y="f61"/>
                  </a:lnTo>
                  <a:lnTo>
                    <a:pt x="f26" y="f62"/>
                  </a:lnTo>
                  <a:lnTo>
                    <a:pt x="f63" y="f64"/>
                  </a:lnTo>
                  <a:lnTo>
                    <a:pt x="f65" y="f66"/>
                  </a:lnTo>
                  <a:lnTo>
                    <a:pt x="f67" y="f68"/>
                  </a:lnTo>
                  <a:lnTo>
                    <a:pt x="f69" y="f11"/>
                  </a:lnTo>
                  <a:lnTo>
                    <a:pt x="f70" y="f9"/>
                  </a:lnTo>
                  <a:lnTo>
                    <a:pt x="f22"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5" name="Google Shape;151;p15">
              <a:extLst>
                <a:ext uri="{FF2B5EF4-FFF2-40B4-BE49-F238E27FC236}">
                  <a16:creationId xmlns:a16="http://schemas.microsoft.com/office/drawing/2014/main" id="{FE0A9A59-184C-47AA-2D28-1688E546F6FC}"/>
                </a:ext>
              </a:extLst>
            </p:cNvPr>
            <p:cNvSpPr/>
            <p:nvPr/>
          </p:nvSpPr>
          <p:spPr>
            <a:xfrm>
              <a:off x="7034698" y="2616400"/>
              <a:ext cx="27953" cy="49560"/>
            </a:xfrm>
            <a:custGeom>
              <a:avLst/>
              <a:gdLst>
                <a:gd name="f0" fmla="val 360"/>
                <a:gd name="f1" fmla="val 180"/>
                <a:gd name="f2" fmla="val w"/>
                <a:gd name="f3" fmla="val h"/>
                <a:gd name="f4" fmla="val 0"/>
                <a:gd name="f5" fmla="val 1484"/>
                <a:gd name="f6" fmla="val 2631"/>
                <a:gd name="f7" fmla="val 630"/>
                <a:gd name="f8" fmla="val 1"/>
                <a:gd name="f9" fmla="val 517"/>
                <a:gd name="f10" fmla="val 23"/>
                <a:gd name="f11" fmla="val 405"/>
                <a:gd name="f12" fmla="val 68"/>
                <a:gd name="f13" fmla="val 292"/>
                <a:gd name="f14" fmla="val 113"/>
                <a:gd name="f15" fmla="val 202"/>
                <a:gd name="f16" fmla="val 270"/>
                <a:gd name="f17" fmla="val 473"/>
                <a:gd name="f18" fmla="val 608"/>
                <a:gd name="f19" fmla="val 742"/>
                <a:gd name="f20" fmla="val 2159"/>
                <a:gd name="f21" fmla="val 2293"/>
                <a:gd name="f22" fmla="val 2406"/>
                <a:gd name="f23" fmla="val 427"/>
                <a:gd name="f24" fmla="val 2496"/>
                <a:gd name="f25" fmla="val 2563"/>
                <a:gd name="f26" fmla="val 2586"/>
                <a:gd name="f27" fmla="val 854"/>
                <a:gd name="f28" fmla="val 967"/>
                <a:gd name="f29" fmla="val 2608"/>
                <a:gd name="f30" fmla="val 1079"/>
                <a:gd name="f31" fmla="val 1192"/>
                <a:gd name="f32" fmla="val 2518"/>
                <a:gd name="f33" fmla="val 1281"/>
                <a:gd name="f34" fmla="val 2451"/>
                <a:gd name="f35" fmla="val 1349"/>
                <a:gd name="f36" fmla="val 2361"/>
                <a:gd name="f37" fmla="val 1416"/>
                <a:gd name="f38" fmla="val 2271"/>
                <a:gd name="f39" fmla="val 1461"/>
                <a:gd name="f40" fmla="val 2024"/>
                <a:gd name="f41" fmla="val 1889"/>
                <a:gd name="f42" fmla="val 1214"/>
                <a:gd name="f43" fmla="val 1169"/>
                <a:gd name="f44" fmla="val 338"/>
                <a:gd name="f45" fmla="val 1124"/>
                <a:gd name="f46" fmla="val 225"/>
                <a:gd name="f47" fmla="val 1034"/>
                <a:gd name="f48" fmla="val 135"/>
                <a:gd name="f49" fmla="val 944"/>
                <a:gd name="f50" fmla="*/ f2 1 1484"/>
                <a:gd name="f51" fmla="*/ f3 1 2631"/>
                <a:gd name="f52" fmla="+- f6 0 f4"/>
                <a:gd name="f53" fmla="+- f5 0 f4"/>
                <a:gd name="f54" fmla="*/ f53 1 1484"/>
                <a:gd name="f55" fmla="*/ f52 1 2631"/>
                <a:gd name="f56" fmla="*/ f4 1 f54"/>
                <a:gd name="f57" fmla="*/ f5 1 f54"/>
                <a:gd name="f58" fmla="*/ f4 1 f55"/>
                <a:gd name="f59" fmla="*/ f6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1484" h="2631">
                  <a:moveTo>
                    <a:pt x="f7" y="f8"/>
                  </a:moveTo>
                  <a:lnTo>
                    <a:pt x="f9" y="f10"/>
                  </a:lnTo>
                  <a:lnTo>
                    <a:pt x="f11" y="f12"/>
                  </a:lnTo>
                  <a:lnTo>
                    <a:pt x="f13" y="f14"/>
                  </a:lnTo>
                  <a:lnTo>
                    <a:pt x="f15" y="f1"/>
                  </a:lnTo>
                  <a:lnTo>
                    <a:pt x="f14" y="f16"/>
                  </a:lnTo>
                  <a:lnTo>
                    <a:pt x="f12" y="f0"/>
                  </a:lnTo>
                  <a:lnTo>
                    <a:pt x="f10" y="f17"/>
                  </a:lnTo>
                  <a:lnTo>
                    <a:pt x="f4" y="f18"/>
                  </a:lnTo>
                  <a:lnTo>
                    <a:pt x="f4" y="f19"/>
                  </a:lnTo>
                  <a:lnTo>
                    <a:pt x="f16" y="f20"/>
                  </a:lnTo>
                  <a:lnTo>
                    <a:pt x="f13" y="f21"/>
                  </a:lnTo>
                  <a:lnTo>
                    <a:pt x="f0" y="f22"/>
                  </a:lnTo>
                  <a:lnTo>
                    <a:pt x="f23" y="f24"/>
                  </a:lnTo>
                  <a:lnTo>
                    <a:pt x="f9" y="f25"/>
                  </a:lnTo>
                  <a:lnTo>
                    <a:pt x="f7" y="f26"/>
                  </a:lnTo>
                  <a:lnTo>
                    <a:pt x="f19" y="f6"/>
                  </a:lnTo>
                  <a:lnTo>
                    <a:pt x="f27" y="f6"/>
                  </a:lnTo>
                  <a:lnTo>
                    <a:pt x="f28" y="f29"/>
                  </a:lnTo>
                  <a:lnTo>
                    <a:pt x="f30" y="f25"/>
                  </a:lnTo>
                  <a:lnTo>
                    <a:pt x="f31" y="f32"/>
                  </a:lnTo>
                  <a:lnTo>
                    <a:pt x="f33" y="f34"/>
                  </a:lnTo>
                  <a:lnTo>
                    <a:pt x="f35" y="f36"/>
                  </a:lnTo>
                  <a:lnTo>
                    <a:pt x="f37" y="f38"/>
                  </a:lnTo>
                  <a:lnTo>
                    <a:pt x="f39" y="f20"/>
                  </a:lnTo>
                  <a:lnTo>
                    <a:pt x="f5" y="f40"/>
                  </a:lnTo>
                  <a:lnTo>
                    <a:pt x="f39" y="f41"/>
                  </a:lnTo>
                  <a:lnTo>
                    <a:pt x="f42" y="f17"/>
                  </a:lnTo>
                  <a:lnTo>
                    <a:pt x="f43" y="f44"/>
                  </a:lnTo>
                  <a:lnTo>
                    <a:pt x="f45" y="f46"/>
                  </a:lnTo>
                  <a:lnTo>
                    <a:pt x="f47" y="f48"/>
                  </a:lnTo>
                  <a:lnTo>
                    <a:pt x="f49" y="f12"/>
                  </a:lnTo>
                  <a:lnTo>
                    <a:pt x="f27" y="f10"/>
                  </a:lnTo>
                  <a:lnTo>
                    <a:pt x="f19"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6" name="Google Shape;152;p15">
              <a:extLst>
                <a:ext uri="{FF2B5EF4-FFF2-40B4-BE49-F238E27FC236}">
                  <a16:creationId xmlns:a16="http://schemas.microsoft.com/office/drawing/2014/main" id="{487A0C8C-74C6-6390-4A00-3D36153E23C5}"/>
                </a:ext>
              </a:extLst>
            </p:cNvPr>
            <p:cNvSpPr/>
            <p:nvPr/>
          </p:nvSpPr>
          <p:spPr>
            <a:xfrm>
              <a:off x="7077044" y="2709138"/>
              <a:ext cx="48710" cy="119859"/>
            </a:xfrm>
            <a:custGeom>
              <a:avLst/>
              <a:gdLst>
                <a:gd name="f0" fmla="val 180"/>
                <a:gd name="f1" fmla="val w"/>
                <a:gd name="f2" fmla="val h"/>
                <a:gd name="f3" fmla="val 0"/>
                <a:gd name="f4" fmla="val 2586"/>
                <a:gd name="f5" fmla="val 6363"/>
                <a:gd name="f6" fmla="val 495"/>
                <a:gd name="f7" fmla="val 382"/>
                <a:gd name="f8" fmla="val 45"/>
                <a:gd name="f9" fmla="val 270"/>
                <a:gd name="f10" fmla="val 90"/>
                <a:gd name="f11" fmla="val 158"/>
                <a:gd name="f12" fmla="val 112"/>
                <a:gd name="f13" fmla="val 248"/>
                <a:gd name="f14" fmla="val 338"/>
                <a:gd name="f15" fmla="val 23"/>
                <a:gd name="f16" fmla="val 473"/>
                <a:gd name="f17" fmla="val 585"/>
                <a:gd name="f18" fmla="val 720"/>
                <a:gd name="f19" fmla="val 2024"/>
                <a:gd name="f20" fmla="val 719"/>
                <a:gd name="f21" fmla="val 3305"/>
                <a:gd name="f22" fmla="val 1057"/>
                <a:gd name="f23" fmla="val 4586"/>
                <a:gd name="f24" fmla="val 1214"/>
                <a:gd name="f25" fmla="val 5238"/>
                <a:gd name="f26" fmla="val 1349"/>
                <a:gd name="f27" fmla="val 5890"/>
                <a:gd name="f28" fmla="val 1394"/>
                <a:gd name="f29" fmla="val 6025"/>
                <a:gd name="f30" fmla="val 1461"/>
                <a:gd name="f31" fmla="val 6137"/>
                <a:gd name="f32" fmla="val 1529"/>
                <a:gd name="f33" fmla="val 6227"/>
                <a:gd name="f34" fmla="val 1619"/>
                <a:gd name="f35" fmla="val 6295"/>
                <a:gd name="f36" fmla="val 1731"/>
                <a:gd name="f37" fmla="val 6340"/>
                <a:gd name="f38" fmla="val 1843"/>
                <a:gd name="f39" fmla="val 6362"/>
                <a:gd name="f40" fmla="val 1956"/>
                <a:gd name="f41" fmla="val 2068"/>
                <a:gd name="f42" fmla="val 2181"/>
                <a:gd name="f43" fmla="val 6317"/>
                <a:gd name="f44" fmla="val 2293"/>
                <a:gd name="f45" fmla="val 6250"/>
                <a:gd name="f46" fmla="val 2383"/>
                <a:gd name="f47" fmla="val 6182"/>
                <a:gd name="f48" fmla="val 2450"/>
                <a:gd name="f49" fmla="val 6115"/>
                <a:gd name="f50" fmla="val 2518"/>
                <a:gd name="f51" fmla="val 6002"/>
                <a:gd name="f52" fmla="val 2563"/>
                <a:gd name="f53" fmla="val 2585"/>
                <a:gd name="f54" fmla="val 5755"/>
                <a:gd name="f55" fmla="val 5620"/>
                <a:gd name="f56" fmla="val 2428"/>
                <a:gd name="f57" fmla="val 4968"/>
                <a:gd name="f58" fmla="val 2270"/>
                <a:gd name="f59" fmla="val 4316"/>
                <a:gd name="f60" fmla="val 1933"/>
                <a:gd name="f61" fmla="val 3035"/>
                <a:gd name="f62" fmla="val 1574"/>
                <a:gd name="f63" fmla="val 1236"/>
                <a:gd name="f64" fmla="val 450"/>
                <a:gd name="f65" fmla="val 1191"/>
                <a:gd name="f66" fmla="val 315"/>
                <a:gd name="f67" fmla="val 1124"/>
                <a:gd name="f68" fmla="val 203"/>
                <a:gd name="f69" fmla="val 1034"/>
                <a:gd name="f70" fmla="val 135"/>
                <a:gd name="f71" fmla="val 944"/>
                <a:gd name="f72" fmla="val 68"/>
                <a:gd name="f73" fmla="val 832"/>
                <a:gd name="f74" fmla="*/ f1 1 2586"/>
                <a:gd name="f75" fmla="*/ f2 1 6363"/>
                <a:gd name="f76" fmla="+- f5 0 f3"/>
                <a:gd name="f77" fmla="+- f4 0 f3"/>
                <a:gd name="f78" fmla="*/ f77 1 2586"/>
                <a:gd name="f79" fmla="*/ f76 1 6363"/>
                <a:gd name="f80" fmla="*/ f3 1 f78"/>
                <a:gd name="f81" fmla="*/ f4 1 f78"/>
                <a:gd name="f82" fmla="*/ f3 1 f79"/>
                <a:gd name="f83" fmla="*/ f5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2586" h="6363">
                  <a:moveTo>
                    <a:pt x="f6" y="f3"/>
                  </a:moveTo>
                  <a:lnTo>
                    <a:pt x="f7" y="f8"/>
                  </a:lnTo>
                  <a:lnTo>
                    <a:pt x="f9" y="f10"/>
                  </a:lnTo>
                  <a:lnTo>
                    <a:pt x="f0" y="f11"/>
                  </a:lnTo>
                  <a:lnTo>
                    <a:pt x="f12" y="f13"/>
                  </a:lnTo>
                  <a:lnTo>
                    <a:pt x="f8" y="f14"/>
                  </a:lnTo>
                  <a:lnTo>
                    <a:pt x="f15" y="f16"/>
                  </a:lnTo>
                  <a:lnTo>
                    <a:pt x="f3" y="f17"/>
                  </a:lnTo>
                  <a:lnTo>
                    <a:pt x="f15" y="f18"/>
                  </a:lnTo>
                  <a:lnTo>
                    <a:pt x="f7"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37"/>
                  </a:lnTo>
                  <a:lnTo>
                    <a:pt x="f42" y="f43"/>
                  </a:lnTo>
                  <a:lnTo>
                    <a:pt x="f44" y="f45"/>
                  </a:lnTo>
                  <a:lnTo>
                    <a:pt x="f46" y="f47"/>
                  </a:lnTo>
                  <a:lnTo>
                    <a:pt x="f48" y="f49"/>
                  </a:lnTo>
                  <a:lnTo>
                    <a:pt x="f50" y="f51"/>
                  </a:lnTo>
                  <a:lnTo>
                    <a:pt x="f52" y="f27"/>
                  </a:lnTo>
                  <a:lnTo>
                    <a:pt x="f53" y="f54"/>
                  </a:lnTo>
                  <a:lnTo>
                    <a:pt x="f52" y="f55"/>
                  </a:lnTo>
                  <a:lnTo>
                    <a:pt x="f56" y="f57"/>
                  </a:lnTo>
                  <a:lnTo>
                    <a:pt x="f58" y="f59"/>
                  </a:lnTo>
                  <a:lnTo>
                    <a:pt x="f60" y="f61"/>
                  </a:lnTo>
                  <a:lnTo>
                    <a:pt x="f62" y="f36"/>
                  </a:lnTo>
                  <a:lnTo>
                    <a:pt x="f63" y="f64"/>
                  </a:lnTo>
                  <a:lnTo>
                    <a:pt x="f65" y="f66"/>
                  </a:lnTo>
                  <a:lnTo>
                    <a:pt x="f67" y="f68"/>
                  </a:lnTo>
                  <a:lnTo>
                    <a:pt x="f69" y="f70"/>
                  </a:lnTo>
                  <a:lnTo>
                    <a:pt x="f71" y="f72"/>
                  </a:lnTo>
                  <a:lnTo>
                    <a:pt x="f73" y="f15"/>
                  </a:lnTo>
                  <a:lnTo>
                    <a:pt x="f20"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7" name="Google Shape;153;p15">
              <a:extLst>
                <a:ext uri="{FF2B5EF4-FFF2-40B4-BE49-F238E27FC236}">
                  <a16:creationId xmlns:a16="http://schemas.microsoft.com/office/drawing/2014/main" id="{2AF4F027-9BCC-08D7-5D45-2A7DC8D4A70A}"/>
                </a:ext>
              </a:extLst>
            </p:cNvPr>
            <p:cNvSpPr/>
            <p:nvPr/>
          </p:nvSpPr>
          <p:spPr>
            <a:xfrm>
              <a:off x="7008848" y="2394100"/>
              <a:ext cx="51691" cy="108841"/>
            </a:xfrm>
            <a:custGeom>
              <a:avLst/>
              <a:gdLst>
                <a:gd name="f0" fmla="val w"/>
                <a:gd name="f1" fmla="val h"/>
                <a:gd name="f2" fmla="val 0"/>
                <a:gd name="f3" fmla="val 2744"/>
                <a:gd name="f4" fmla="val 5778"/>
                <a:gd name="f5" fmla="val 473"/>
                <a:gd name="f6" fmla="val 361"/>
                <a:gd name="f7" fmla="val 45"/>
                <a:gd name="f8" fmla="val 248"/>
                <a:gd name="f9" fmla="val 90"/>
                <a:gd name="f10" fmla="val 181"/>
                <a:gd name="f11" fmla="val 157"/>
                <a:gd name="f12" fmla="val 91"/>
                <a:gd name="f13" fmla="val 247"/>
                <a:gd name="f14" fmla="val 46"/>
                <a:gd name="f15" fmla="val 337"/>
                <a:gd name="f16" fmla="val 23"/>
                <a:gd name="f17" fmla="val 450"/>
                <a:gd name="f18" fmla="val 1"/>
                <a:gd name="f19" fmla="val 585"/>
                <a:gd name="f20" fmla="val 719"/>
                <a:gd name="f21" fmla="val 406"/>
                <a:gd name="f22" fmla="val 1911"/>
                <a:gd name="f23" fmla="val 765"/>
                <a:gd name="f24" fmla="val 3080"/>
                <a:gd name="f25" fmla="val 1170"/>
                <a:gd name="f26" fmla="val 4271"/>
                <a:gd name="f27" fmla="val 1597"/>
                <a:gd name="f28" fmla="val 5418"/>
                <a:gd name="f29" fmla="val 1664"/>
                <a:gd name="f30" fmla="val 5552"/>
                <a:gd name="f31" fmla="val 1732"/>
                <a:gd name="f32" fmla="val 5642"/>
                <a:gd name="f33" fmla="val 1844"/>
                <a:gd name="f34" fmla="val 5710"/>
                <a:gd name="f35" fmla="val 1934"/>
                <a:gd name="f36" fmla="val 5755"/>
                <a:gd name="f37" fmla="val 2047"/>
                <a:gd name="f38" fmla="val 5777"/>
                <a:gd name="f39" fmla="val 2159"/>
                <a:gd name="f40" fmla="val 2271"/>
                <a:gd name="f41" fmla="val 5732"/>
                <a:gd name="f42" fmla="val 2361"/>
                <a:gd name="f43" fmla="val 5687"/>
                <a:gd name="f44" fmla="val 2474"/>
                <a:gd name="f45" fmla="val 5620"/>
                <a:gd name="f46" fmla="val 2564"/>
                <a:gd name="f47" fmla="val 2631"/>
                <a:gd name="f48" fmla="val 5462"/>
                <a:gd name="f49" fmla="val 2698"/>
                <a:gd name="f50" fmla="val 5350"/>
                <a:gd name="f51" fmla="val 2721"/>
                <a:gd name="f52" fmla="val 5238"/>
                <a:gd name="f53" fmla="val 2743"/>
                <a:gd name="f54" fmla="val 5125"/>
                <a:gd name="f55" fmla="val 4990"/>
                <a:gd name="f56" fmla="val 4856"/>
                <a:gd name="f57" fmla="val 2294"/>
                <a:gd name="f58" fmla="val 3754"/>
                <a:gd name="f59" fmla="val 2653"/>
                <a:gd name="f60" fmla="val 1574"/>
                <a:gd name="f61" fmla="val 1551"/>
                <a:gd name="f62" fmla="val 1237"/>
                <a:gd name="f63" fmla="val 1192"/>
                <a:gd name="f64" fmla="val 315"/>
                <a:gd name="f65" fmla="val 1125"/>
                <a:gd name="f66" fmla="val 202"/>
                <a:gd name="f67" fmla="val 1035"/>
                <a:gd name="f68" fmla="val 112"/>
                <a:gd name="f69" fmla="val 923"/>
                <a:gd name="f70" fmla="val 67"/>
                <a:gd name="f71" fmla="val 810"/>
                <a:gd name="f72" fmla="val 698"/>
                <a:gd name="f73" fmla="*/ f0 1 2744"/>
                <a:gd name="f74" fmla="*/ f1 1 5778"/>
                <a:gd name="f75" fmla="+- f4 0 f2"/>
                <a:gd name="f76" fmla="+- f3 0 f2"/>
                <a:gd name="f77" fmla="*/ f76 1 2744"/>
                <a:gd name="f78" fmla="*/ f75 1 5778"/>
                <a:gd name="f79" fmla="*/ f2 1 f77"/>
                <a:gd name="f80" fmla="*/ f3 1 f77"/>
                <a:gd name="f81" fmla="*/ f2 1 f78"/>
                <a:gd name="f82" fmla="*/ f4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2744" h="5778">
                  <a:moveTo>
                    <a:pt x="f5" y="f2"/>
                  </a:moveTo>
                  <a:lnTo>
                    <a:pt x="f6" y="f7"/>
                  </a:lnTo>
                  <a:lnTo>
                    <a:pt x="f8" y="f9"/>
                  </a:lnTo>
                  <a:lnTo>
                    <a:pt x="f10" y="f11"/>
                  </a:lnTo>
                  <a:lnTo>
                    <a:pt x="f12" y="f13"/>
                  </a:lnTo>
                  <a:lnTo>
                    <a:pt x="f14" y="f15"/>
                  </a:lnTo>
                  <a:lnTo>
                    <a:pt x="f16" y="f17"/>
                  </a:lnTo>
                  <a:lnTo>
                    <a:pt x="f18" y="f19"/>
                  </a:lnTo>
                  <a:lnTo>
                    <a:pt x="f14" y="f20"/>
                  </a:lnTo>
                  <a:lnTo>
                    <a:pt x="f21" y="f22"/>
                  </a:lnTo>
                  <a:lnTo>
                    <a:pt x="f23" y="f24"/>
                  </a:lnTo>
                  <a:lnTo>
                    <a:pt x="f25" y="f26"/>
                  </a:lnTo>
                  <a:lnTo>
                    <a:pt x="f27" y="f28"/>
                  </a:lnTo>
                  <a:lnTo>
                    <a:pt x="f29" y="f30"/>
                  </a:lnTo>
                  <a:lnTo>
                    <a:pt x="f31" y="f32"/>
                  </a:lnTo>
                  <a:lnTo>
                    <a:pt x="f33" y="f34"/>
                  </a:lnTo>
                  <a:lnTo>
                    <a:pt x="f35" y="f36"/>
                  </a:lnTo>
                  <a:lnTo>
                    <a:pt x="f37" y="f38"/>
                  </a:lnTo>
                  <a:lnTo>
                    <a:pt x="f39" y="f36"/>
                  </a:lnTo>
                  <a:lnTo>
                    <a:pt x="f40" y="f41"/>
                  </a:lnTo>
                  <a:lnTo>
                    <a:pt x="f42" y="f43"/>
                  </a:lnTo>
                  <a:lnTo>
                    <a:pt x="f44" y="f45"/>
                  </a:lnTo>
                  <a:lnTo>
                    <a:pt x="f46" y="f30"/>
                  </a:lnTo>
                  <a:lnTo>
                    <a:pt x="f47" y="f48"/>
                  </a:lnTo>
                  <a:lnTo>
                    <a:pt x="f49" y="f50"/>
                  </a:lnTo>
                  <a:lnTo>
                    <a:pt x="f51" y="f52"/>
                  </a:lnTo>
                  <a:lnTo>
                    <a:pt x="f53" y="f54"/>
                  </a:lnTo>
                  <a:lnTo>
                    <a:pt x="f53" y="f55"/>
                  </a:lnTo>
                  <a:lnTo>
                    <a:pt x="f49" y="f56"/>
                  </a:lnTo>
                  <a:lnTo>
                    <a:pt x="f57" y="f58"/>
                  </a:lnTo>
                  <a:lnTo>
                    <a:pt x="f35" y="f59"/>
                  </a:lnTo>
                  <a:lnTo>
                    <a:pt x="f60" y="f61"/>
                  </a:lnTo>
                  <a:lnTo>
                    <a:pt x="f62" y="f17"/>
                  </a:lnTo>
                  <a:lnTo>
                    <a:pt x="f63" y="f64"/>
                  </a:lnTo>
                  <a:lnTo>
                    <a:pt x="f65" y="f66"/>
                  </a:lnTo>
                  <a:lnTo>
                    <a:pt x="f67" y="f68"/>
                  </a:lnTo>
                  <a:lnTo>
                    <a:pt x="f69" y="f70"/>
                  </a:lnTo>
                  <a:lnTo>
                    <a:pt x="f71" y="f16"/>
                  </a:lnTo>
                  <a:lnTo>
                    <a:pt x="f72"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8" name="Google Shape;154;p15">
              <a:extLst>
                <a:ext uri="{FF2B5EF4-FFF2-40B4-BE49-F238E27FC236}">
                  <a16:creationId xmlns:a16="http://schemas.microsoft.com/office/drawing/2014/main" id="{D4D6DADB-63FC-3D3C-8E43-3AE2E33FAE68}"/>
                </a:ext>
              </a:extLst>
            </p:cNvPr>
            <p:cNvSpPr/>
            <p:nvPr/>
          </p:nvSpPr>
          <p:spPr>
            <a:xfrm>
              <a:off x="7094390" y="2061679"/>
              <a:ext cx="51691" cy="102495"/>
            </a:xfrm>
            <a:custGeom>
              <a:avLst/>
              <a:gdLst>
                <a:gd name="f0" fmla="val w"/>
                <a:gd name="f1" fmla="val h"/>
                <a:gd name="f2" fmla="val 0"/>
                <a:gd name="f3" fmla="val 2744"/>
                <a:gd name="f4" fmla="val 5441"/>
                <a:gd name="f5" fmla="val 563"/>
                <a:gd name="f6" fmla="val 1"/>
                <a:gd name="f7" fmla="val 450"/>
                <a:gd name="f8" fmla="val 46"/>
                <a:gd name="f9" fmla="val 338"/>
                <a:gd name="f10" fmla="val 91"/>
                <a:gd name="f11" fmla="val 248"/>
                <a:gd name="f12" fmla="val 136"/>
                <a:gd name="f13" fmla="val 158"/>
                <a:gd name="f14" fmla="val 226"/>
                <a:gd name="f15" fmla="val 316"/>
                <a:gd name="f16" fmla="val 406"/>
                <a:gd name="f17" fmla="val 518"/>
                <a:gd name="f18" fmla="val 630"/>
                <a:gd name="f19" fmla="val 23"/>
                <a:gd name="f20" fmla="val 765"/>
                <a:gd name="f21" fmla="val 900"/>
                <a:gd name="f22" fmla="val 315"/>
                <a:gd name="f23" fmla="val 1372"/>
                <a:gd name="f24" fmla="val 540"/>
                <a:gd name="f25" fmla="val 1889"/>
                <a:gd name="f26" fmla="val 720"/>
                <a:gd name="f27" fmla="val 2384"/>
                <a:gd name="f28" fmla="val 2901"/>
                <a:gd name="f29" fmla="val 1192"/>
                <a:gd name="f30" fmla="val 3957"/>
                <a:gd name="f31" fmla="val 1507"/>
                <a:gd name="f32" fmla="val 4991"/>
                <a:gd name="f33" fmla="val 1552"/>
                <a:gd name="f34" fmla="val 5126"/>
                <a:gd name="f35" fmla="val 1619"/>
                <a:gd name="f36" fmla="val 5239"/>
                <a:gd name="f37" fmla="val 1709"/>
                <a:gd name="f38" fmla="val 5306"/>
                <a:gd name="f39" fmla="val 1822"/>
                <a:gd name="f40" fmla="val 5373"/>
                <a:gd name="f41" fmla="val 1934"/>
                <a:gd name="f42" fmla="val 5418"/>
                <a:gd name="f43" fmla="val 2046"/>
                <a:gd name="f44" fmla="val 2159"/>
                <a:gd name="f45" fmla="val 2271"/>
                <a:gd name="f46" fmla="val 2383"/>
                <a:gd name="f47" fmla="val 5396"/>
                <a:gd name="f48" fmla="val 2496"/>
                <a:gd name="f49" fmla="val 5351"/>
                <a:gd name="f50" fmla="val 2586"/>
                <a:gd name="f51" fmla="val 5284"/>
                <a:gd name="f52" fmla="val 2653"/>
                <a:gd name="f53" fmla="val 5194"/>
                <a:gd name="f54" fmla="val 2698"/>
                <a:gd name="f55" fmla="val 5104"/>
                <a:gd name="f56" fmla="val 2721"/>
                <a:gd name="f57" fmla="val 2743"/>
                <a:gd name="f58" fmla="val 4856"/>
                <a:gd name="f59" fmla="val 4722"/>
                <a:gd name="f60" fmla="val 2833"/>
                <a:gd name="f61" fmla="val 1866"/>
                <a:gd name="f62" fmla="val 1687"/>
                <a:gd name="f63" fmla="val 1440"/>
                <a:gd name="f64" fmla="val 990"/>
                <a:gd name="f65" fmla="val 878"/>
                <a:gd name="f66" fmla="val 1484"/>
                <a:gd name="f67" fmla="val 743"/>
                <a:gd name="f68" fmla="val 1417"/>
                <a:gd name="f69" fmla="val 1327"/>
                <a:gd name="f70" fmla="val 1170"/>
                <a:gd name="f71" fmla="val 1102"/>
                <a:gd name="f72" fmla="val 203"/>
                <a:gd name="f73" fmla="val 113"/>
                <a:gd name="f74" fmla="val 787"/>
                <a:gd name="f75" fmla="val 675"/>
                <a:gd name="f76" fmla="*/ f0 1 2744"/>
                <a:gd name="f77" fmla="*/ f1 1 5441"/>
                <a:gd name="f78" fmla="+- f4 0 f2"/>
                <a:gd name="f79" fmla="+- f3 0 f2"/>
                <a:gd name="f80" fmla="*/ f79 1 2744"/>
                <a:gd name="f81" fmla="*/ f78 1 5441"/>
                <a:gd name="f82" fmla="*/ f2 1 f80"/>
                <a:gd name="f83" fmla="*/ f3 1 f80"/>
                <a:gd name="f84" fmla="*/ f2 1 f81"/>
                <a:gd name="f85" fmla="*/ f4 1 f81"/>
                <a:gd name="f86" fmla="*/ f82 f76 1"/>
                <a:gd name="f87" fmla="*/ f83 f76 1"/>
                <a:gd name="f88" fmla="*/ f85 f77 1"/>
                <a:gd name="f89" fmla="*/ f84 f77 1"/>
              </a:gdLst>
              <a:ahLst/>
              <a:cxnLst>
                <a:cxn ang="3cd4">
                  <a:pos x="hc" y="t"/>
                </a:cxn>
                <a:cxn ang="0">
                  <a:pos x="r" y="vc"/>
                </a:cxn>
                <a:cxn ang="cd4">
                  <a:pos x="hc" y="b"/>
                </a:cxn>
                <a:cxn ang="cd2">
                  <a:pos x="l" y="vc"/>
                </a:cxn>
              </a:cxnLst>
              <a:rect l="f86" t="f89" r="f87" b="f88"/>
              <a:pathLst>
                <a:path w="2744" h="5441">
                  <a:moveTo>
                    <a:pt x="f5" y="f6"/>
                  </a:moveTo>
                  <a:lnTo>
                    <a:pt x="f7" y="f8"/>
                  </a:lnTo>
                  <a:lnTo>
                    <a:pt x="f9" y="f10"/>
                  </a:lnTo>
                  <a:lnTo>
                    <a:pt x="f11" y="f12"/>
                  </a:lnTo>
                  <a:lnTo>
                    <a:pt x="f13" y="f14"/>
                  </a:lnTo>
                  <a:lnTo>
                    <a:pt x="f10" y="f15"/>
                  </a:lnTo>
                  <a:lnTo>
                    <a:pt x="f8" y="f16"/>
                  </a:lnTo>
                  <a:lnTo>
                    <a:pt x="f6" y="f17"/>
                  </a:lnTo>
                  <a:lnTo>
                    <a:pt x="f6" y="f18"/>
                  </a:lnTo>
                  <a:lnTo>
                    <a:pt x="f19" y="f20"/>
                  </a:lnTo>
                  <a:lnTo>
                    <a:pt x="f1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
                  </a:lnTo>
                  <a:lnTo>
                    <a:pt x="f44" y="f4"/>
                  </a:lnTo>
                  <a:lnTo>
                    <a:pt x="f45" y="f42"/>
                  </a:lnTo>
                  <a:lnTo>
                    <a:pt x="f46" y="f47"/>
                  </a:lnTo>
                  <a:lnTo>
                    <a:pt x="f48" y="f49"/>
                  </a:lnTo>
                  <a:lnTo>
                    <a:pt x="f50" y="f51"/>
                  </a:lnTo>
                  <a:lnTo>
                    <a:pt x="f52" y="f53"/>
                  </a:lnTo>
                  <a:lnTo>
                    <a:pt x="f54" y="f55"/>
                  </a:lnTo>
                  <a:lnTo>
                    <a:pt x="f56" y="f32"/>
                  </a:lnTo>
                  <a:lnTo>
                    <a:pt x="f57" y="f58"/>
                  </a:lnTo>
                  <a:lnTo>
                    <a:pt x="f54" y="f59"/>
                  </a:lnTo>
                  <a:lnTo>
                    <a:pt x="f44" y="f60"/>
                  </a:lnTo>
                  <a:lnTo>
                    <a:pt x="f61" y="f25"/>
                  </a:lnTo>
                  <a:lnTo>
                    <a:pt x="f62" y="f63"/>
                  </a:lnTo>
                  <a:lnTo>
                    <a:pt x="f31" y="f64"/>
                  </a:lnTo>
                  <a:lnTo>
                    <a:pt x="f31" y="f65"/>
                  </a:lnTo>
                  <a:lnTo>
                    <a:pt x="f66" y="f67"/>
                  </a:lnTo>
                  <a:lnTo>
                    <a:pt x="f68" y="f18"/>
                  </a:lnTo>
                  <a:lnTo>
                    <a:pt x="f69" y="f17"/>
                  </a:lnTo>
                  <a:lnTo>
                    <a:pt x="f70" y="f15"/>
                  </a:lnTo>
                  <a:lnTo>
                    <a:pt x="f71" y="f72"/>
                  </a:lnTo>
                  <a:lnTo>
                    <a:pt x="f64" y="f73"/>
                  </a:lnTo>
                  <a:lnTo>
                    <a:pt x="f21" y="f8"/>
                  </a:lnTo>
                  <a:lnTo>
                    <a:pt x="f74" y="f19"/>
                  </a:lnTo>
                  <a:lnTo>
                    <a:pt x="f7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9" name="Google Shape;155;p15">
              <a:extLst>
                <a:ext uri="{FF2B5EF4-FFF2-40B4-BE49-F238E27FC236}">
                  <a16:creationId xmlns:a16="http://schemas.microsoft.com/office/drawing/2014/main" id="{EB7C8896-E5EA-5338-2E8D-DD42DBDF603A}"/>
                </a:ext>
              </a:extLst>
            </p:cNvPr>
            <p:cNvSpPr/>
            <p:nvPr/>
          </p:nvSpPr>
          <p:spPr>
            <a:xfrm>
              <a:off x="7194325" y="2441950"/>
              <a:ext cx="43644" cy="85130"/>
            </a:xfrm>
            <a:custGeom>
              <a:avLst/>
              <a:gdLst>
                <a:gd name="f0" fmla="val w"/>
                <a:gd name="f1" fmla="val h"/>
                <a:gd name="f2" fmla="val 0"/>
                <a:gd name="f3" fmla="val 2317"/>
                <a:gd name="f4" fmla="val 4519"/>
                <a:gd name="f5" fmla="val 608"/>
                <a:gd name="f6" fmla="val 495"/>
                <a:gd name="f7" fmla="val 45"/>
                <a:gd name="f8" fmla="val 383"/>
                <a:gd name="f9" fmla="val 90"/>
                <a:gd name="f10" fmla="val 293"/>
                <a:gd name="f11" fmla="val 135"/>
                <a:gd name="f12" fmla="val 203"/>
                <a:gd name="f13" fmla="val 225"/>
                <a:gd name="f14" fmla="val 113"/>
                <a:gd name="f15" fmla="val 315"/>
                <a:gd name="f16" fmla="val 68"/>
                <a:gd name="f17" fmla="val 427"/>
                <a:gd name="f18" fmla="val 23"/>
                <a:gd name="f19" fmla="val 540"/>
                <a:gd name="f20" fmla="val 1"/>
                <a:gd name="f21" fmla="val 652"/>
                <a:gd name="f22" fmla="val 787"/>
                <a:gd name="f23" fmla="val 46"/>
                <a:gd name="f24" fmla="val 922"/>
                <a:gd name="f25" fmla="val 338"/>
                <a:gd name="f26" fmla="val 1709"/>
                <a:gd name="f27" fmla="val 585"/>
                <a:gd name="f28" fmla="val 2495"/>
                <a:gd name="f29" fmla="val 1080"/>
                <a:gd name="f30" fmla="val 4069"/>
                <a:gd name="f31" fmla="val 1147"/>
                <a:gd name="f32" fmla="val 4204"/>
                <a:gd name="f33" fmla="val 1215"/>
                <a:gd name="f34" fmla="val 4316"/>
                <a:gd name="f35" fmla="val 1305"/>
                <a:gd name="f36" fmla="val 4384"/>
                <a:gd name="f37" fmla="val 1417"/>
                <a:gd name="f38" fmla="val 4451"/>
                <a:gd name="f39" fmla="val 1529"/>
                <a:gd name="f40" fmla="val 4496"/>
                <a:gd name="f41" fmla="val 1642"/>
                <a:gd name="f42" fmla="val 4518"/>
                <a:gd name="f43" fmla="val 1754"/>
                <a:gd name="f44" fmla="val 1867"/>
                <a:gd name="f45" fmla="val 1979"/>
                <a:gd name="f46" fmla="val 4474"/>
                <a:gd name="f47" fmla="val 2091"/>
                <a:gd name="f48" fmla="val 4429"/>
                <a:gd name="f49" fmla="val 2181"/>
                <a:gd name="f50" fmla="val 4361"/>
                <a:gd name="f51" fmla="val 2249"/>
                <a:gd name="f52" fmla="val 4271"/>
                <a:gd name="f53" fmla="val 2294"/>
                <a:gd name="f54" fmla="val 4181"/>
                <a:gd name="f55" fmla="val 2316"/>
                <a:gd name="f56" fmla="val 3934"/>
                <a:gd name="f57" fmla="val 3799"/>
                <a:gd name="f58" fmla="val 1732"/>
                <a:gd name="f59" fmla="val 2068"/>
                <a:gd name="f60" fmla="val 1462"/>
                <a:gd name="f61" fmla="val 1214"/>
                <a:gd name="f62" fmla="val 337"/>
                <a:gd name="f63" fmla="val 1012"/>
                <a:gd name="f64" fmla="val 810"/>
                <a:gd name="f65" fmla="val 698"/>
                <a:gd name="f66" fmla="*/ f0 1 2317"/>
                <a:gd name="f67" fmla="*/ f1 1 4519"/>
                <a:gd name="f68" fmla="+- f4 0 f2"/>
                <a:gd name="f69" fmla="+- f3 0 f2"/>
                <a:gd name="f70" fmla="*/ f69 1 2317"/>
                <a:gd name="f71" fmla="*/ f68 1 4519"/>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2317" h="4519">
                  <a:moveTo>
                    <a:pt x="f5" y="f2"/>
                  </a:moveTo>
                  <a:lnTo>
                    <a:pt x="f6" y="f7"/>
                  </a:lnTo>
                  <a:lnTo>
                    <a:pt x="f8" y="f9"/>
                  </a:lnTo>
                  <a:lnTo>
                    <a:pt x="f10" y="f11"/>
                  </a:lnTo>
                  <a:lnTo>
                    <a:pt x="f12" y="f13"/>
                  </a:lnTo>
                  <a:lnTo>
                    <a:pt x="f14" y="f15"/>
                  </a:lnTo>
                  <a:lnTo>
                    <a:pt x="f16" y="f17"/>
                  </a:lnTo>
                  <a:lnTo>
                    <a:pt x="f18" y="f19"/>
                  </a:lnTo>
                  <a:lnTo>
                    <a:pt x="f20" y="f21"/>
                  </a:lnTo>
                  <a:lnTo>
                    <a:pt x="f18"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0"/>
                  </a:lnTo>
                  <a:lnTo>
                    <a:pt x="f45" y="f46"/>
                  </a:lnTo>
                  <a:lnTo>
                    <a:pt x="f47" y="f48"/>
                  </a:lnTo>
                  <a:lnTo>
                    <a:pt x="f49" y="f50"/>
                  </a:lnTo>
                  <a:lnTo>
                    <a:pt x="f51" y="f52"/>
                  </a:lnTo>
                  <a:lnTo>
                    <a:pt x="f53" y="f54"/>
                  </a:lnTo>
                  <a:lnTo>
                    <a:pt x="f55" y="f30"/>
                  </a:lnTo>
                  <a:lnTo>
                    <a:pt x="f55" y="f56"/>
                  </a:lnTo>
                  <a:lnTo>
                    <a:pt x="f53" y="f57"/>
                  </a:lnTo>
                  <a:lnTo>
                    <a:pt x="f58" y="f59"/>
                  </a:lnTo>
                  <a:lnTo>
                    <a:pt x="f60" y="f61"/>
                  </a:lnTo>
                  <a:lnTo>
                    <a:pt x="f31" y="f62"/>
                  </a:lnTo>
                  <a:lnTo>
                    <a:pt x="f29" y="f13"/>
                  </a:lnTo>
                  <a:lnTo>
                    <a:pt x="f63" y="f11"/>
                  </a:lnTo>
                  <a:lnTo>
                    <a:pt x="f24" y="f16"/>
                  </a:lnTo>
                  <a:lnTo>
                    <a:pt x="f64" y="f18"/>
                  </a:lnTo>
                  <a:lnTo>
                    <a:pt x="f65"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0" name="Google Shape;156;p15">
              <a:extLst>
                <a:ext uri="{FF2B5EF4-FFF2-40B4-BE49-F238E27FC236}">
                  <a16:creationId xmlns:a16="http://schemas.microsoft.com/office/drawing/2014/main" id="{AA2C3BC0-F64D-93DC-2C23-BC2F493DE988}"/>
                </a:ext>
              </a:extLst>
            </p:cNvPr>
            <p:cNvSpPr/>
            <p:nvPr/>
          </p:nvSpPr>
          <p:spPr>
            <a:xfrm>
              <a:off x="7019437" y="1769071"/>
              <a:ext cx="64382" cy="144429"/>
            </a:xfrm>
            <a:custGeom>
              <a:avLst/>
              <a:gdLst>
                <a:gd name="f0" fmla="val w"/>
                <a:gd name="f1" fmla="val h"/>
                <a:gd name="f2" fmla="val 0"/>
                <a:gd name="f3" fmla="val 3418"/>
                <a:gd name="f4" fmla="val 7667"/>
                <a:gd name="f5" fmla="val 585"/>
                <a:gd name="f6" fmla="val 1"/>
                <a:gd name="f7" fmla="val 495"/>
                <a:gd name="f8" fmla="val 23"/>
                <a:gd name="f9" fmla="val 383"/>
                <a:gd name="f10" fmla="val 68"/>
                <a:gd name="f11" fmla="val 293"/>
                <a:gd name="f12" fmla="val 136"/>
                <a:gd name="f13" fmla="val 203"/>
                <a:gd name="f14" fmla="val 226"/>
                <a:gd name="f15" fmla="val 113"/>
                <a:gd name="f16" fmla="val 316"/>
                <a:gd name="f17" fmla="val 406"/>
                <a:gd name="f18" fmla="val 540"/>
                <a:gd name="f19" fmla="val 653"/>
                <a:gd name="f20" fmla="val 788"/>
                <a:gd name="f21" fmla="val 46"/>
                <a:gd name="f22" fmla="val 923"/>
                <a:gd name="f23" fmla="val 630"/>
                <a:gd name="f24" fmla="val 2474"/>
                <a:gd name="f25" fmla="val 1192"/>
                <a:gd name="f26" fmla="val 4047"/>
                <a:gd name="f27" fmla="val 1485"/>
                <a:gd name="f28" fmla="val 4834"/>
                <a:gd name="f29" fmla="val 1732"/>
                <a:gd name="f30" fmla="val 5621"/>
                <a:gd name="f31" fmla="val 1979"/>
                <a:gd name="f32" fmla="val 6407"/>
                <a:gd name="f33" fmla="val 2181"/>
                <a:gd name="f34" fmla="val 7217"/>
                <a:gd name="f35" fmla="val 2226"/>
                <a:gd name="f36" fmla="val 7352"/>
                <a:gd name="f37" fmla="val 2294"/>
                <a:gd name="f38" fmla="val 7464"/>
                <a:gd name="f39" fmla="val 2384"/>
                <a:gd name="f40" fmla="val 7554"/>
                <a:gd name="f41" fmla="val 7599"/>
                <a:gd name="f42" fmla="val 2586"/>
                <a:gd name="f43" fmla="val 7644"/>
                <a:gd name="f44" fmla="val 2698"/>
                <a:gd name="f45" fmla="val 7666"/>
                <a:gd name="f46" fmla="val 2923"/>
                <a:gd name="f47" fmla="val 3036"/>
                <a:gd name="f48" fmla="val 7621"/>
                <a:gd name="f49" fmla="val 3148"/>
                <a:gd name="f50" fmla="val 7576"/>
                <a:gd name="f51" fmla="val 3238"/>
                <a:gd name="f52" fmla="val 7509"/>
                <a:gd name="f53" fmla="val 3305"/>
                <a:gd name="f54" fmla="val 7419"/>
                <a:gd name="f55" fmla="val 3373"/>
                <a:gd name="f56" fmla="val 7329"/>
                <a:gd name="f57" fmla="val 3395"/>
                <a:gd name="f58" fmla="val 7082"/>
                <a:gd name="f59" fmla="val 6947"/>
                <a:gd name="f60" fmla="val 3170"/>
                <a:gd name="f61" fmla="val 6093"/>
                <a:gd name="f62" fmla="val 5261"/>
                <a:gd name="f63" fmla="val 2653"/>
                <a:gd name="f64" fmla="val 4429"/>
                <a:gd name="f65" fmla="val 2361"/>
                <a:gd name="f66" fmla="val 3620"/>
                <a:gd name="f67" fmla="val 1754"/>
                <a:gd name="f68" fmla="val 1147"/>
                <a:gd name="f69" fmla="val 338"/>
                <a:gd name="f70" fmla="val 1080"/>
                <a:gd name="f71" fmla="val 990"/>
                <a:gd name="f72" fmla="val 900"/>
                <a:gd name="f73" fmla="val 810"/>
                <a:gd name="f74" fmla="val 698"/>
                <a:gd name="f75" fmla="*/ f0 1 3418"/>
                <a:gd name="f76" fmla="*/ f1 1 7667"/>
                <a:gd name="f77" fmla="+- f4 0 f2"/>
                <a:gd name="f78" fmla="+- f3 0 f2"/>
                <a:gd name="f79" fmla="*/ f78 1 3418"/>
                <a:gd name="f80" fmla="*/ f77 1 7667"/>
                <a:gd name="f81" fmla="*/ f2 1 f79"/>
                <a:gd name="f82" fmla="*/ f3 1 f79"/>
                <a:gd name="f83" fmla="*/ f2 1 f80"/>
                <a:gd name="f84" fmla="*/ f4 1 f80"/>
                <a:gd name="f85" fmla="*/ f81 f75 1"/>
                <a:gd name="f86" fmla="*/ f82 f75 1"/>
                <a:gd name="f87" fmla="*/ f84 f76 1"/>
                <a:gd name="f88" fmla="*/ f83 f76 1"/>
              </a:gdLst>
              <a:ahLst/>
              <a:cxnLst>
                <a:cxn ang="3cd4">
                  <a:pos x="hc" y="t"/>
                </a:cxn>
                <a:cxn ang="0">
                  <a:pos x="r" y="vc"/>
                </a:cxn>
                <a:cxn ang="cd4">
                  <a:pos x="hc" y="b"/>
                </a:cxn>
                <a:cxn ang="cd2">
                  <a:pos x="l" y="vc"/>
                </a:cxn>
              </a:cxnLst>
              <a:rect l="f85" t="f88" r="f86" b="f87"/>
              <a:pathLst>
                <a:path w="3418" h="7667">
                  <a:moveTo>
                    <a:pt x="f5" y="f6"/>
                  </a:moveTo>
                  <a:lnTo>
                    <a:pt x="f7" y="f8"/>
                  </a:lnTo>
                  <a:lnTo>
                    <a:pt x="f9" y="f10"/>
                  </a:lnTo>
                  <a:lnTo>
                    <a:pt x="f11" y="f12"/>
                  </a:lnTo>
                  <a:lnTo>
                    <a:pt x="f13" y="f14"/>
                  </a:lnTo>
                  <a:lnTo>
                    <a:pt x="f15" y="f16"/>
                  </a:lnTo>
                  <a:lnTo>
                    <a:pt x="f10" y="f17"/>
                  </a:lnTo>
                  <a:lnTo>
                    <a:pt x="f8" y="f18"/>
                  </a:lnTo>
                  <a:lnTo>
                    <a:pt x="f6" y="f19"/>
                  </a:lnTo>
                  <a:lnTo>
                    <a:pt x="f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24" y="f41"/>
                  </a:lnTo>
                  <a:lnTo>
                    <a:pt x="f42" y="f43"/>
                  </a:lnTo>
                  <a:lnTo>
                    <a:pt x="f44" y="f45"/>
                  </a:lnTo>
                  <a:lnTo>
                    <a:pt x="f46" y="f45"/>
                  </a:lnTo>
                  <a:lnTo>
                    <a:pt x="f47" y="f48"/>
                  </a:lnTo>
                  <a:lnTo>
                    <a:pt x="f49" y="f50"/>
                  </a:lnTo>
                  <a:lnTo>
                    <a:pt x="f51" y="f52"/>
                  </a:lnTo>
                  <a:lnTo>
                    <a:pt x="f53" y="f54"/>
                  </a:lnTo>
                  <a:lnTo>
                    <a:pt x="f55" y="f56"/>
                  </a:lnTo>
                  <a:lnTo>
                    <a:pt x="f57" y="f34"/>
                  </a:lnTo>
                  <a:lnTo>
                    <a:pt x="f3" y="f58"/>
                  </a:lnTo>
                  <a:lnTo>
                    <a:pt x="f57" y="f59"/>
                  </a:lnTo>
                  <a:lnTo>
                    <a:pt x="f60" y="f61"/>
                  </a:lnTo>
                  <a:lnTo>
                    <a:pt x="f46" y="f62"/>
                  </a:lnTo>
                  <a:lnTo>
                    <a:pt x="f63" y="f64"/>
                  </a:lnTo>
                  <a:lnTo>
                    <a:pt x="f65" y="f66"/>
                  </a:lnTo>
                  <a:lnTo>
                    <a:pt x="f67" y="f31"/>
                  </a:lnTo>
                  <a:lnTo>
                    <a:pt x="f68" y="f69"/>
                  </a:lnTo>
                  <a:lnTo>
                    <a:pt x="f70" y="f14"/>
                  </a:lnTo>
                  <a:lnTo>
                    <a:pt x="f71" y="f12"/>
                  </a:lnTo>
                  <a:lnTo>
                    <a:pt x="f72" y="f10"/>
                  </a:lnTo>
                  <a:lnTo>
                    <a:pt x="f73" y="f8"/>
                  </a:lnTo>
                  <a:lnTo>
                    <a:pt x="f7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1" name="Google Shape;157;p15">
              <a:extLst>
                <a:ext uri="{FF2B5EF4-FFF2-40B4-BE49-F238E27FC236}">
                  <a16:creationId xmlns:a16="http://schemas.microsoft.com/office/drawing/2014/main" id="{A73B81B9-FB8E-E155-BAAE-87228CDD0D89}"/>
                </a:ext>
              </a:extLst>
            </p:cNvPr>
            <p:cNvSpPr/>
            <p:nvPr/>
          </p:nvSpPr>
          <p:spPr>
            <a:xfrm>
              <a:off x="6869960" y="1906286"/>
              <a:ext cx="45756" cy="119429"/>
            </a:xfrm>
            <a:custGeom>
              <a:avLst/>
              <a:gdLst>
                <a:gd name="f0" fmla="val 360"/>
                <a:gd name="f1" fmla="val w"/>
                <a:gd name="f2" fmla="val h"/>
                <a:gd name="f3" fmla="val 0"/>
                <a:gd name="f4" fmla="val 2429"/>
                <a:gd name="f5" fmla="val 6340"/>
                <a:gd name="f6" fmla="val 495"/>
                <a:gd name="f7" fmla="val 383"/>
                <a:gd name="f8" fmla="val 45"/>
                <a:gd name="f9" fmla="val 293"/>
                <a:gd name="f10" fmla="val 90"/>
                <a:gd name="f11" fmla="val 203"/>
                <a:gd name="f12" fmla="val 158"/>
                <a:gd name="f13" fmla="val 113"/>
                <a:gd name="f14" fmla="val 247"/>
                <a:gd name="f15" fmla="val 68"/>
                <a:gd name="f16" fmla="val 23"/>
                <a:gd name="f17" fmla="val 472"/>
                <a:gd name="f18" fmla="val 1"/>
                <a:gd name="f19" fmla="val 585"/>
                <a:gd name="f20" fmla="val 742"/>
                <a:gd name="f21" fmla="val 271"/>
                <a:gd name="f22" fmla="val 2046"/>
                <a:gd name="f23" fmla="val 518"/>
                <a:gd name="f24" fmla="val 3327"/>
                <a:gd name="f25" fmla="val 675"/>
                <a:gd name="f26" fmla="val 3979"/>
                <a:gd name="f27" fmla="val 833"/>
                <a:gd name="f28" fmla="val 4631"/>
                <a:gd name="f29" fmla="val 990"/>
                <a:gd name="f30" fmla="val 5260"/>
                <a:gd name="f31" fmla="val 1192"/>
                <a:gd name="f32" fmla="val 5890"/>
                <a:gd name="f33" fmla="val 1237"/>
                <a:gd name="f34" fmla="val 6025"/>
                <a:gd name="f35" fmla="val 1305"/>
                <a:gd name="f36" fmla="val 6137"/>
                <a:gd name="f37" fmla="val 1395"/>
                <a:gd name="f38" fmla="val 6227"/>
                <a:gd name="f39" fmla="val 1507"/>
                <a:gd name="f40" fmla="val 6272"/>
                <a:gd name="f41" fmla="val 1619"/>
                <a:gd name="f42" fmla="val 6317"/>
                <a:gd name="f43" fmla="val 1732"/>
                <a:gd name="f44" fmla="val 6339"/>
                <a:gd name="f45" fmla="val 1844"/>
                <a:gd name="f46" fmla="val 1957"/>
                <a:gd name="f47" fmla="val 2069"/>
                <a:gd name="f48" fmla="val 6294"/>
                <a:gd name="f49" fmla="val 2181"/>
                <a:gd name="f50" fmla="val 6249"/>
                <a:gd name="f51" fmla="val 2271"/>
                <a:gd name="f52" fmla="val 6182"/>
                <a:gd name="f53" fmla="val 2339"/>
                <a:gd name="f54" fmla="val 6092"/>
                <a:gd name="f55" fmla="val 2384"/>
                <a:gd name="f56" fmla="val 6002"/>
                <a:gd name="f57" fmla="val 5755"/>
                <a:gd name="f58" fmla="val 5620"/>
                <a:gd name="f59" fmla="val 2204"/>
                <a:gd name="f60" fmla="val 4991"/>
                <a:gd name="f61" fmla="val 2024"/>
                <a:gd name="f62" fmla="val 4339"/>
                <a:gd name="f63" fmla="val 1889"/>
                <a:gd name="f64" fmla="val 3709"/>
                <a:gd name="f65" fmla="val 3057"/>
                <a:gd name="f66" fmla="val 1462"/>
                <a:gd name="f67" fmla="val 1754"/>
                <a:gd name="f68" fmla="val 1215"/>
                <a:gd name="f69" fmla="val 450"/>
                <a:gd name="f70" fmla="val 315"/>
                <a:gd name="f71" fmla="val 1125"/>
                <a:gd name="f72" fmla="val 202"/>
                <a:gd name="f73" fmla="val 1035"/>
                <a:gd name="f74" fmla="val 135"/>
                <a:gd name="f75" fmla="val 945"/>
                <a:gd name="f76" fmla="val 855"/>
                <a:gd name="f77" fmla="val 743"/>
                <a:gd name="f78" fmla="*/ f1 1 2429"/>
                <a:gd name="f79" fmla="*/ f2 1 6340"/>
                <a:gd name="f80" fmla="+- f5 0 f3"/>
                <a:gd name="f81" fmla="+- f4 0 f3"/>
                <a:gd name="f82" fmla="*/ f81 1 2429"/>
                <a:gd name="f83" fmla="*/ f80 1 6340"/>
                <a:gd name="f84" fmla="*/ f3 1 f82"/>
                <a:gd name="f85" fmla="*/ f4 1 f82"/>
                <a:gd name="f86" fmla="*/ f3 1 f83"/>
                <a:gd name="f87" fmla="*/ f5 1 f83"/>
                <a:gd name="f88" fmla="*/ f84 f78 1"/>
                <a:gd name="f89" fmla="*/ f85 f78 1"/>
                <a:gd name="f90" fmla="*/ f87 f79 1"/>
                <a:gd name="f91" fmla="*/ f86 f79 1"/>
              </a:gdLst>
              <a:ahLst/>
              <a:cxnLst>
                <a:cxn ang="3cd4">
                  <a:pos x="hc" y="t"/>
                </a:cxn>
                <a:cxn ang="0">
                  <a:pos x="r" y="vc"/>
                </a:cxn>
                <a:cxn ang="cd4">
                  <a:pos x="hc" y="b"/>
                </a:cxn>
                <a:cxn ang="cd2">
                  <a:pos x="l" y="vc"/>
                </a:cxn>
              </a:cxnLst>
              <a:rect l="f88" t="f91" r="f89" b="f90"/>
              <a:pathLst>
                <a:path w="2429" h="6340">
                  <a:moveTo>
                    <a:pt x="f6" y="f3"/>
                  </a:moveTo>
                  <a:lnTo>
                    <a:pt x="f7" y="f8"/>
                  </a:lnTo>
                  <a:lnTo>
                    <a:pt x="f9" y="f10"/>
                  </a:lnTo>
                  <a:lnTo>
                    <a:pt x="f11" y="f12"/>
                  </a:lnTo>
                  <a:lnTo>
                    <a:pt x="f13" y="f14"/>
                  </a:lnTo>
                  <a:lnTo>
                    <a:pt x="f15" y="f0"/>
                  </a:lnTo>
                  <a:lnTo>
                    <a:pt x="f16" y="f17"/>
                  </a:lnTo>
                  <a:lnTo>
                    <a:pt x="f18" y="f19"/>
                  </a:lnTo>
                  <a:lnTo>
                    <a:pt x="f1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50"/>
                  </a:lnTo>
                  <a:lnTo>
                    <a:pt x="f51" y="f52"/>
                  </a:lnTo>
                  <a:lnTo>
                    <a:pt x="f53" y="f54"/>
                  </a:lnTo>
                  <a:lnTo>
                    <a:pt x="f55" y="f56"/>
                  </a:lnTo>
                  <a:lnTo>
                    <a:pt x="f4" y="f32"/>
                  </a:lnTo>
                  <a:lnTo>
                    <a:pt x="f4" y="f57"/>
                  </a:lnTo>
                  <a:lnTo>
                    <a:pt x="f55" y="f58"/>
                  </a:lnTo>
                  <a:lnTo>
                    <a:pt x="f59" y="f60"/>
                  </a:lnTo>
                  <a:lnTo>
                    <a:pt x="f61" y="f62"/>
                  </a:lnTo>
                  <a:lnTo>
                    <a:pt x="f63" y="f64"/>
                  </a:lnTo>
                  <a:lnTo>
                    <a:pt x="f43" y="f65"/>
                  </a:lnTo>
                  <a:lnTo>
                    <a:pt x="f66" y="f67"/>
                  </a:lnTo>
                  <a:lnTo>
                    <a:pt x="f68" y="f69"/>
                  </a:lnTo>
                  <a:lnTo>
                    <a:pt x="f31" y="f70"/>
                  </a:lnTo>
                  <a:lnTo>
                    <a:pt x="f71" y="f72"/>
                  </a:lnTo>
                  <a:lnTo>
                    <a:pt x="f73" y="f74"/>
                  </a:lnTo>
                  <a:lnTo>
                    <a:pt x="f75" y="f15"/>
                  </a:lnTo>
                  <a:lnTo>
                    <a:pt x="f76" y="f16"/>
                  </a:lnTo>
                  <a:lnTo>
                    <a:pt x="f77"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2" name="Google Shape;158;p15">
              <a:extLst>
                <a:ext uri="{FF2B5EF4-FFF2-40B4-BE49-F238E27FC236}">
                  <a16:creationId xmlns:a16="http://schemas.microsoft.com/office/drawing/2014/main" id="{FA6B97B8-8DB5-364A-9012-E40D6FD6A2D0}"/>
                </a:ext>
              </a:extLst>
            </p:cNvPr>
            <p:cNvSpPr/>
            <p:nvPr/>
          </p:nvSpPr>
          <p:spPr>
            <a:xfrm>
              <a:off x="6904698" y="2181959"/>
              <a:ext cx="33037" cy="63953"/>
            </a:xfrm>
            <a:custGeom>
              <a:avLst/>
              <a:gdLst>
                <a:gd name="f0" fmla="val 360"/>
                <a:gd name="f1" fmla="val 180"/>
                <a:gd name="f2" fmla="val w"/>
                <a:gd name="f3" fmla="val h"/>
                <a:gd name="f4" fmla="val 0"/>
                <a:gd name="f5" fmla="val 1754"/>
                <a:gd name="f6" fmla="val 3395"/>
                <a:gd name="f7" fmla="val 585"/>
                <a:gd name="f8" fmla="val 472"/>
                <a:gd name="f9" fmla="val 23"/>
                <a:gd name="f10" fmla="val 67"/>
                <a:gd name="f11" fmla="val 270"/>
                <a:gd name="f12" fmla="val 112"/>
                <a:gd name="f13" fmla="val 90"/>
                <a:gd name="f14" fmla="val 45"/>
                <a:gd name="f15" fmla="val 607"/>
                <a:gd name="f16" fmla="val 742"/>
                <a:gd name="f17" fmla="val 540"/>
                <a:gd name="f18" fmla="val 2922"/>
                <a:gd name="f19" fmla="val 3057"/>
                <a:gd name="f20" fmla="val 652"/>
                <a:gd name="f21" fmla="val 3170"/>
                <a:gd name="f22" fmla="val 3259"/>
                <a:gd name="f23" fmla="val 832"/>
                <a:gd name="f24" fmla="val 3327"/>
                <a:gd name="f25" fmla="val 944"/>
                <a:gd name="f26" fmla="val 3372"/>
                <a:gd name="f27" fmla="val 1057"/>
                <a:gd name="f28" fmla="val 3394"/>
                <a:gd name="f29" fmla="val 1169"/>
                <a:gd name="f30" fmla="val 1281"/>
                <a:gd name="f31" fmla="val 1394"/>
                <a:gd name="f32" fmla="val 3349"/>
                <a:gd name="f33" fmla="val 1484"/>
                <a:gd name="f34" fmla="val 3282"/>
                <a:gd name="f35" fmla="val 1596"/>
                <a:gd name="f36" fmla="val 3215"/>
                <a:gd name="f37" fmla="val 1664"/>
                <a:gd name="f38" fmla="val 3147"/>
                <a:gd name="f39" fmla="val 1709"/>
                <a:gd name="f40" fmla="val 3035"/>
                <a:gd name="f41" fmla="val 1753"/>
                <a:gd name="f42" fmla="val 2787"/>
                <a:gd name="f43" fmla="val 2653"/>
                <a:gd name="f44" fmla="val 1214"/>
                <a:gd name="f45" fmla="val 337"/>
                <a:gd name="f46" fmla="val 1102"/>
                <a:gd name="f47" fmla="val 225"/>
                <a:gd name="f48" fmla="val 1034"/>
                <a:gd name="f49" fmla="val 135"/>
                <a:gd name="f50" fmla="val 922"/>
                <a:gd name="f51" fmla="val 719"/>
                <a:gd name="f52" fmla="*/ f2 1 1754"/>
                <a:gd name="f53" fmla="*/ f3 1 3395"/>
                <a:gd name="f54" fmla="+- f6 0 f4"/>
                <a:gd name="f55" fmla="+- f5 0 f4"/>
                <a:gd name="f56" fmla="*/ f55 1 1754"/>
                <a:gd name="f57" fmla="*/ f54 1 3395"/>
                <a:gd name="f58" fmla="*/ f4 1 f56"/>
                <a:gd name="f59" fmla="*/ f5 1 f56"/>
                <a:gd name="f60" fmla="*/ f4 1 f57"/>
                <a:gd name="f61" fmla="*/ f6 1 f57"/>
                <a:gd name="f62" fmla="*/ f58 f52 1"/>
                <a:gd name="f63" fmla="*/ f59 f52 1"/>
                <a:gd name="f64" fmla="*/ f61 f53 1"/>
                <a:gd name="f65" fmla="*/ f60 f53 1"/>
              </a:gdLst>
              <a:ahLst/>
              <a:cxnLst>
                <a:cxn ang="3cd4">
                  <a:pos x="hc" y="t"/>
                </a:cxn>
                <a:cxn ang="0">
                  <a:pos x="r" y="vc"/>
                </a:cxn>
                <a:cxn ang="cd4">
                  <a:pos x="hc" y="b"/>
                </a:cxn>
                <a:cxn ang="cd2">
                  <a:pos x="l" y="vc"/>
                </a:cxn>
              </a:cxnLst>
              <a:rect l="f62" t="f65" r="f63" b="f64"/>
              <a:pathLst>
                <a:path w="1754" h="3395">
                  <a:moveTo>
                    <a:pt x="f7" y="f4"/>
                  </a:moveTo>
                  <a:lnTo>
                    <a:pt x="f8" y="f9"/>
                  </a:lnTo>
                  <a:lnTo>
                    <a:pt x="f0" y="f10"/>
                  </a:lnTo>
                  <a:lnTo>
                    <a:pt x="f11" y="f12"/>
                  </a:lnTo>
                  <a:lnTo>
                    <a:pt x="f1" y="f1"/>
                  </a:lnTo>
                  <a:lnTo>
                    <a:pt x="f13" y="f11"/>
                  </a:lnTo>
                  <a:lnTo>
                    <a:pt x="f14" y="f0"/>
                  </a:lnTo>
                  <a:lnTo>
                    <a:pt x="f4" y="f8"/>
                  </a:lnTo>
                  <a:lnTo>
                    <a:pt x="f4" y="f15"/>
                  </a:lnTo>
                  <a:lnTo>
                    <a:pt x="f9" y="f16"/>
                  </a:lnTo>
                  <a:lnTo>
                    <a:pt x="f17" y="f18"/>
                  </a:lnTo>
                  <a:lnTo>
                    <a:pt x="f7" y="f19"/>
                  </a:lnTo>
                  <a:lnTo>
                    <a:pt x="f20" y="f21"/>
                  </a:lnTo>
                  <a:lnTo>
                    <a:pt x="f16" y="f22"/>
                  </a:lnTo>
                  <a:lnTo>
                    <a:pt x="f23" y="f24"/>
                  </a:lnTo>
                  <a:lnTo>
                    <a:pt x="f25" y="f26"/>
                  </a:lnTo>
                  <a:lnTo>
                    <a:pt x="f27" y="f28"/>
                  </a:lnTo>
                  <a:lnTo>
                    <a:pt x="f29" y="f28"/>
                  </a:lnTo>
                  <a:lnTo>
                    <a:pt x="f30" y="f26"/>
                  </a:lnTo>
                  <a:lnTo>
                    <a:pt x="f31" y="f32"/>
                  </a:lnTo>
                  <a:lnTo>
                    <a:pt x="f33" y="f34"/>
                  </a:lnTo>
                  <a:lnTo>
                    <a:pt x="f35" y="f36"/>
                  </a:lnTo>
                  <a:lnTo>
                    <a:pt x="f37" y="f38"/>
                  </a:lnTo>
                  <a:lnTo>
                    <a:pt x="f39" y="f40"/>
                  </a:lnTo>
                  <a:lnTo>
                    <a:pt x="f41" y="f18"/>
                  </a:lnTo>
                  <a:lnTo>
                    <a:pt x="f41" y="f42"/>
                  </a:lnTo>
                  <a:lnTo>
                    <a:pt x="f41" y="f43"/>
                  </a:lnTo>
                  <a:lnTo>
                    <a:pt x="f44" y="f8"/>
                  </a:lnTo>
                  <a:lnTo>
                    <a:pt x="f29" y="f45"/>
                  </a:lnTo>
                  <a:lnTo>
                    <a:pt x="f46" y="f47"/>
                  </a:lnTo>
                  <a:lnTo>
                    <a:pt x="f48" y="f49"/>
                  </a:lnTo>
                  <a:lnTo>
                    <a:pt x="f50" y="f10"/>
                  </a:lnTo>
                  <a:lnTo>
                    <a:pt x="f23" y="f9"/>
                  </a:lnTo>
                  <a:lnTo>
                    <a:pt x="f51"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3" name="Google Shape;159;p15">
              <a:extLst>
                <a:ext uri="{FF2B5EF4-FFF2-40B4-BE49-F238E27FC236}">
                  <a16:creationId xmlns:a16="http://schemas.microsoft.com/office/drawing/2014/main" id="{6E7344EC-94E7-CBAF-4FBE-4B608B9D5D05}"/>
                </a:ext>
              </a:extLst>
            </p:cNvPr>
            <p:cNvSpPr/>
            <p:nvPr/>
          </p:nvSpPr>
          <p:spPr>
            <a:xfrm>
              <a:off x="7195175" y="2343716"/>
              <a:ext cx="44476" cy="81317"/>
            </a:xfrm>
            <a:custGeom>
              <a:avLst/>
              <a:gdLst>
                <a:gd name="f0" fmla="val 360"/>
                <a:gd name="f1" fmla="val w"/>
                <a:gd name="f2" fmla="val h"/>
                <a:gd name="f3" fmla="val 0"/>
                <a:gd name="f4" fmla="val 2361"/>
                <a:gd name="f5" fmla="val 4317"/>
                <a:gd name="f6" fmla="val 585"/>
                <a:gd name="f7" fmla="val 473"/>
                <a:gd name="f8" fmla="val 23"/>
                <a:gd name="f9" fmla="val 45"/>
                <a:gd name="f10" fmla="val 248"/>
                <a:gd name="f11" fmla="val 90"/>
                <a:gd name="f12" fmla="val 158"/>
                <a:gd name="f13" fmla="val 157"/>
                <a:gd name="f14" fmla="val 91"/>
                <a:gd name="f15" fmla="val 247"/>
                <a:gd name="f16" fmla="val 46"/>
                <a:gd name="f17" fmla="val 1"/>
                <a:gd name="f18" fmla="val 472"/>
                <a:gd name="f19" fmla="val 584"/>
                <a:gd name="f20" fmla="val 719"/>
                <a:gd name="f21" fmla="val 270"/>
                <a:gd name="f22" fmla="val 1529"/>
                <a:gd name="f23" fmla="val 540"/>
                <a:gd name="f24" fmla="val 2315"/>
                <a:gd name="f25" fmla="val 1125"/>
                <a:gd name="f26" fmla="val 3866"/>
                <a:gd name="f27" fmla="val 1192"/>
                <a:gd name="f28" fmla="val 4001"/>
                <a:gd name="f29" fmla="val 1260"/>
                <a:gd name="f30" fmla="val 4114"/>
                <a:gd name="f31" fmla="val 1349"/>
                <a:gd name="f32" fmla="val 4181"/>
                <a:gd name="f33" fmla="val 1462"/>
                <a:gd name="f34" fmla="val 4249"/>
                <a:gd name="f35" fmla="val 1574"/>
                <a:gd name="f36" fmla="val 4294"/>
                <a:gd name="f37" fmla="val 1687"/>
                <a:gd name="f38" fmla="val 4316"/>
                <a:gd name="f39" fmla="val 1822"/>
                <a:gd name="f40" fmla="val 1934"/>
                <a:gd name="f41" fmla="val 2046"/>
                <a:gd name="f42" fmla="val 2136"/>
                <a:gd name="f43" fmla="val 4204"/>
                <a:gd name="f44" fmla="val 2226"/>
                <a:gd name="f45" fmla="val 4136"/>
                <a:gd name="f46" fmla="val 2294"/>
                <a:gd name="f47" fmla="val 4069"/>
                <a:gd name="f48" fmla="val 2339"/>
                <a:gd name="f49" fmla="val 3956"/>
                <a:gd name="f50" fmla="val 3844"/>
                <a:gd name="f51" fmla="val 3732"/>
                <a:gd name="f52" fmla="val 3597"/>
                <a:gd name="f53" fmla="val 1754"/>
                <a:gd name="f54" fmla="val 2023"/>
                <a:gd name="f55" fmla="val 1484"/>
                <a:gd name="f56" fmla="val 1236"/>
                <a:gd name="f57" fmla="val 1237"/>
                <a:gd name="f58" fmla="val 450"/>
                <a:gd name="f59" fmla="val 1170"/>
                <a:gd name="f60" fmla="val 315"/>
                <a:gd name="f61" fmla="val 1102"/>
                <a:gd name="f62" fmla="val 202"/>
                <a:gd name="f63" fmla="val 1012"/>
                <a:gd name="f64" fmla="val 135"/>
                <a:gd name="f65" fmla="val 922"/>
                <a:gd name="f66" fmla="val 67"/>
                <a:gd name="f67" fmla="val 810"/>
                <a:gd name="f68" fmla="val 698"/>
                <a:gd name="f69" fmla="*/ f1 1 2361"/>
                <a:gd name="f70" fmla="*/ f2 1 4317"/>
                <a:gd name="f71" fmla="+- f5 0 f3"/>
                <a:gd name="f72" fmla="+- f4 0 f3"/>
                <a:gd name="f73" fmla="*/ f72 1 2361"/>
                <a:gd name="f74" fmla="*/ f71 1 4317"/>
                <a:gd name="f75" fmla="*/ f3 1 f73"/>
                <a:gd name="f76" fmla="*/ f4 1 f73"/>
                <a:gd name="f77" fmla="*/ f3 1 f74"/>
                <a:gd name="f78" fmla="*/ f5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2361" h="4317">
                  <a:moveTo>
                    <a:pt x="f6" y="f3"/>
                  </a:moveTo>
                  <a:lnTo>
                    <a:pt x="f7" y="f8"/>
                  </a:lnTo>
                  <a:lnTo>
                    <a:pt x="f0" y="f9"/>
                  </a:lnTo>
                  <a:lnTo>
                    <a:pt x="f10" y="f11"/>
                  </a:lnTo>
                  <a:lnTo>
                    <a:pt x="f12" y="f13"/>
                  </a:lnTo>
                  <a:lnTo>
                    <a:pt x="f14" y="f15"/>
                  </a:lnTo>
                  <a:lnTo>
                    <a:pt x="f16" y="f0"/>
                  </a:lnTo>
                  <a:lnTo>
                    <a:pt x="f17" y="f18"/>
                  </a:lnTo>
                  <a:lnTo>
                    <a:pt x="f17"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38"/>
                  </a:lnTo>
                  <a:lnTo>
                    <a:pt x="f40" y="f36"/>
                  </a:lnTo>
                  <a:lnTo>
                    <a:pt x="f41" y="f34"/>
                  </a:lnTo>
                  <a:lnTo>
                    <a:pt x="f42" y="f43"/>
                  </a:lnTo>
                  <a:lnTo>
                    <a:pt x="f44" y="f45"/>
                  </a:lnTo>
                  <a:lnTo>
                    <a:pt x="f46" y="f47"/>
                  </a:lnTo>
                  <a:lnTo>
                    <a:pt x="f48" y="f49"/>
                  </a:lnTo>
                  <a:lnTo>
                    <a:pt x="f4" y="f50"/>
                  </a:lnTo>
                  <a:lnTo>
                    <a:pt x="f4" y="f51"/>
                  </a:lnTo>
                  <a:lnTo>
                    <a:pt x="f48" y="f52"/>
                  </a:lnTo>
                  <a:lnTo>
                    <a:pt x="f53" y="f54"/>
                  </a:lnTo>
                  <a:lnTo>
                    <a:pt x="f55" y="f56"/>
                  </a:lnTo>
                  <a:lnTo>
                    <a:pt x="f57" y="f58"/>
                  </a:lnTo>
                  <a:lnTo>
                    <a:pt x="f59" y="f60"/>
                  </a:lnTo>
                  <a:lnTo>
                    <a:pt x="f61" y="f62"/>
                  </a:lnTo>
                  <a:lnTo>
                    <a:pt x="f63" y="f64"/>
                  </a:lnTo>
                  <a:lnTo>
                    <a:pt x="f65" y="f66"/>
                  </a:lnTo>
                  <a:lnTo>
                    <a:pt x="f67" y="f8"/>
                  </a:lnTo>
                  <a:lnTo>
                    <a:pt x="f68"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4" name="Google Shape;160;p15">
              <a:extLst>
                <a:ext uri="{FF2B5EF4-FFF2-40B4-BE49-F238E27FC236}">
                  <a16:creationId xmlns:a16="http://schemas.microsoft.com/office/drawing/2014/main" id="{C101EF8C-3A3D-01DA-DF30-4A5FA84B7E1E}"/>
                </a:ext>
              </a:extLst>
            </p:cNvPr>
            <p:cNvSpPr/>
            <p:nvPr/>
          </p:nvSpPr>
          <p:spPr>
            <a:xfrm>
              <a:off x="5497144" y="1605210"/>
              <a:ext cx="600486" cy="1427049"/>
            </a:xfrm>
            <a:custGeom>
              <a:avLst/>
              <a:gdLst>
                <a:gd name="f0" fmla="val 360"/>
                <a:gd name="f1" fmla="val 180"/>
                <a:gd name="f2" fmla="val w"/>
                <a:gd name="f3" fmla="val h"/>
                <a:gd name="f4" fmla="val 0"/>
                <a:gd name="f5" fmla="val 31877"/>
                <a:gd name="f6" fmla="val 75756"/>
                <a:gd name="f7" fmla="val 24930"/>
                <a:gd name="f8" fmla="val 1"/>
                <a:gd name="f9" fmla="val 24436"/>
                <a:gd name="f10" fmla="val 45"/>
                <a:gd name="f11" fmla="val 23941"/>
                <a:gd name="f12" fmla="val 135"/>
                <a:gd name="f13" fmla="val 23446"/>
                <a:gd name="f14" fmla="val 270"/>
                <a:gd name="f15" fmla="val 22974"/>
                <a:gd name="f16" fmla="val 428"/>
                <a:gd name="f17" fmla="val 22502"/>
                <a:gd name="f18" fmla="val 652"/>
                <a:gd name="f19" fmla="val 22053"/>
                <a:gd name="f20" fmla="val 900"/>
                <a:gd name="f21" fmla="val 21581"/>
                <a:gd name="f22" fmla="val 1169"/>
                <a:gd name="f23" fmla="val 21131"/>
                <a:gd name="f24" fmla="val 1484"/>
                <a:gd name="f25" fmla="val 20704"/>
                <a:gd name="f26" fmla="val 1821"/>
                <a:gd name="f27" fmla="val 20277"/>
                <a:gd name="f28" fmla="val 2203"/>
                <a:gd name="f29" fmla="val 19850"/>
                <a:gd name="f30" fmla="val 2586"/>
                <a:gd name="f31" fmla="val 19423"/>
                <a:gd name="f32" fmla="val 2990"/>
                <a:gd name="f33" fmla="val 19041"/>
                <a:gd name="f34" fmla="val 3417"/>
                <a:gd name="f35" fmla="val 18636"/>
                <a:gd name="f36" fmla="val 3844"/>
                <a:gd name="f37" fmla="val 18254"/>
                <a:gd name="f38" fmla="val 4294"/>
                <a:gd name="f39" fmla="val 17894"/>
                <a:gd name="f40" fmla="val 4744"/>
                <a:gd name="f41" fmla="val 17197"/>
                <a:gd name="f42" fmla="val 5665"/>
                <a:gd name="f43" fmla="val 16545"/>
                <a:gd name="f44" fmla="val 6609"/>
                <a:gd name="f45" fmla="val 15939"/>
                <a:gd name="f46" fmla="val 7509"/>
                <a:gd name="f47" fmla="val 15421"/>
                <a:gd name="f48" fmla="val 8385"/>
                <a:gd name="f49" fmla="val 14949"/>
                <a:gd name="f50" fmla="val 9194"/>
                <a:gd name="f51" fmla="val 14522"/>
                <a:gd name="f52" fmla="val 9914"/>
                <a:gd name="f53" fmla="val 13668"/>
                <a:gd name="f54" fmla="val 11532"/>
                <a:gd name="f55" fmla="val 12836"/>
                <a:gd name="f56" fmla="val 13173"/>
                <a:gd name="f57" fmla="val 12027"/>
                <a:gd name="f58" fmla="val 14837"/>
                <a:gd name="f59" fmla="val 11263"/>
                <a:gd name="f60" fmla="val 16523"/>
                <a:gd name="f61" fmla="val 10521"/>
                <a:gd name="f62" fmla="val 9824"/>
                <a:gd name="f63" fmla="val 19984"/>
                <a:gd name="f64" fmla="val 9150"/>
                <a:gd name="f65" fmla="val 21738"/>
                <a:gd name="f66" fmla="val 8498"/>
                <a:gd name="f67" fmla="val 23514"/>
                <a:gd name="f68" fmla="val 7869"/>
                <a:gd name="f69" fmla="val 25289"/>
                <a:gd name="f70" fmla="val 7284"/>
                <a:gd name="f71" fmla="val 27065"/>
                <a:gd name="f72" fmla="val 6722"/>
                <a:gd name="f73" fmla="val 28841"/>
                <a:gd name="f74" fmla="val 6160"/>
                <a:gd name="f75" fmla="val 30640"/>
                <a:gd name="f76" fmla="val 5643"/>
                <a:gd name="f77" fmla="val 32438"/>
                <a:gd name="f78" fmla="val 5149"/>
                <a:gd name="f79" fmla="val 34214"/>
                <a:gd name="f80" fmla="val 4654"/>
                <a:gd name="f81" fmla="val 35990"/>
                <a:gd name="f82" fmla="val 4182"/>
                <a:gd name="f83" fmla="val 37765"/>
                <a:gd name="f84" fmla="val 3710"/>
                <a:gd name="f85" fmla="val 39699"/>
                <a:gd name="f86" fmla="val 3283"/>
                <a:gd name="f87" fmla="val 41654"/>
                <a:gd name="f88" fmla="val 2878"/>
                <a:gd name="f89" fmla="val 43610"/>
                <a:gd name="f90" fmla="val 2519"/>
                <a:gd name="f91" fmla="val 45566"/>
                <a:gd name="f92" fmla="val 2204"/>
                <a:gd name="f93" fmla="val 47544"/>
                <a:gd name="f94" fmla="val 1889"/>
                <a:gd name="f95" fmla="val 49522"/>
                <a:gd name="f96" fmla="val 1619"/>
                <a:gd name="f97" fmla="val 51500"/>
                <a:gd name="f98" fmla="val 1350"/>
                <a:gd name="f99" fmla="val 53478"/>
                <a:gd name="f100" fmla="val 878"/>
                <a:gd name="f101" fmla="val 57277"/>
                <a:gd name="f102" fmla="val 630"/>
                <a:gd name="f103" fmla="val 59165"/>
                <a:gd name="f104" fmla="val 61076"/>
                <a:gd name="f105" fmla="val 248"/>
                <a:gd name="f106" fmla="val 62987"/>
                <a:gd name="f107" fmla="val 113"/>
                <a:gd name="f108" fmla="val 64898"/>
                <a:gd name="f109" fmla="val 46"/>
                <a:gd name="f110" fmla="val 65864"/>
                <a:gd name="f111" fmla="val 23"/>
                <a:gd name="f112" fmla="val 66808"/>
                <a:gd name="f113" fmla="val 67775"/>
                <a:gd name="f114" fmla="val 68742"/>
                <a:gd name="f115" fmla="val 69236"/>
                <a:gd name="f116" fmla="val 69731"/>
                <a:gd name="f117" fmla="val 136"/>
                <a:gd name="f118" fmla="val 70697"/>
                <a:gd name="f119" fmla="val 71574"/>
                <a:gd name="f120" fmla="val 406"/>
                <a:gd name="f121" fmla="val 72383"/>
                <a:gd name="f122" fmla="val 608"/>
                <a:gd name="f123" fmla="val 73058"/>
                <a:gd name="f124" fmla="val 698"/>
                <a:gd name="f125" fmla="val 73372"/>
                <a:gd name="f126" fmla="val 810"/>
                <a:gd name="f127" fmla="val 73642"/>
                <a:gd name="f128" fmla="val 923"/>
                <a:gd name="f129" fmla="val 73889"/>
                <a:gd name="f130" fmla="val 1035"/>
                <a:gd name="f131" fmla="val 74092"/>
                <a:gd name="f132" fmla="val 1125"/>
                <a:gd name="f133" fmla="val 74271"/>
                <a:gd name="f134" fmla="val 1237"/>
                <a:gd name="f135" fmla="val 74406"/>
                <a:gd name="f136" fmla="val 74496"/>
                <a:gd name="f137" fmla="val 1462"/>
                <a:gd name="f138" fmla="val 74564"/>
                <a:gd name="f139" fmla="val 1777"/>
                <a:gd name="f140" fmla="val 74743"/>
                <a:gd name="f141" fmla="val 2181"/>
                <a:gd name="f142" fmla="val 74901"/>
                <a:gd name="f143" fmla="val 2676"/>
                <a:gd name="f144" fmla="val 75036"/>
                <a:gd name="f145" fmla="val 3238"/>
                <a:gd name="f146" fmla="val 75171"/>
                <a:gd name="f147" fmla="val 3867"/>
                <a:gd name="f148" fmla="val 75283"/>
                <a:gd name="f149" fmla="val 4564"/>
                <a:gd name="f150" fmla="val 75395"/>
                <a:gd name="f151" fmla="val 5306"/>
                <a:gd name="f152" fmla="val 75508"/>
                <a:gd name="f153" fmla="val 6115"/>
                <a:gd name="f154" fmla="val 75575"/>
                <a:gd name="f155" fmla="val 6947"/>
                <a:gd name="f156" fmla="val 75643"/>
                <a:gd name="f157" fmla="val 7824"/>
                <a:gd name="f158" fmla="val 75710"/>
                <a:gd name="f159" fmla="val 8745"/>
                <a:gd name="f160" fmla="val 75733"/>
                <a:gd name="f161" fmla="val 9667"/>
                <a:gd name="f162" fmla="val 75755"/>
                <a:gd name="f163" fmla="val 10589"/>
                <a:gd name="f164" fmla="val 11555"/>
                <a:gd name="f165" fmla="val 12499"/>
                <a:gd name="f166" fmla="val 13443"/>
                <a:gd name="f167" fmla="val 14365"/>
                <a:gd name="f168" fmla="val 75553"/>
                <a:gd name="f169" fmla="val 15287"/>
                <a:gd name="f170" fmla="val 75463"/>
                <a:gd name="f171" fmla="val 16163"/>
                <a:gd name="f172" fmla="val 75328"/>
                <a:gd name="f173" fmla="val 17017"/>
                <a:gd name="f174" fmla="val 17827"/>
                <a:gd name="f175" fmla="val 74991"/>
                <a:gd name="f176" fmla="val 18591"/>
                <a:gd name="f177" fmla="val 74788"/>
                <a:gd name="f178" fmla="val 19310"/>
                <a:gd name="f179" fmla="val 74541"/>
                <a:gd name="f180" fmla="val 19962"/>
                <a:gd name="f181" fmla="val 74294"/>
                <a:gd name="f182" fmla="val 20254"/>
                <a:gd name="f183" fmla="val 74137"/>
                <a:gd name="f184" fmla="val 20547"/>
                <a:gd name="f185" fmla="val 74002"/>
                <a:gd name="f186" fmla="val 20816"/>
                <a:gd name="f187" fmla="val 73844"/>
                <a:gd name="f188" fmla="val 21064"/>
                <a:gd name="f189" fmla="val 73664"/>
                <a:gd name="f190" fmla="val 21289"/>
                <a:gd name="f191" fmla="val 73507"/>
                <a:gd name="f192" fmla="val 21491"/>
                <a:gd name="f193" fmla="val 73327"/>
                <a:gd name="f194" fmla="val 21671"/>
                <a:gd name="f195" fmla="val 73125"/>
                <a:gd name="f196" fmla="val 21828"/>
                <a:gd name="f197" fmla="val 72923"/>
                <a:gd name="f198" fmla="val 21963"/>
                <a:gd name="f199" fmla="val 72720"/>
                <a:gd name="f200" fmla="val 22075"/>
                <a:gd name="f201" fmla="val 72518"/>
                <a:gd name="f202" fmla="val 22165"/>
                <a:gd name="f203" fmla="val 72293"/>
                <a:gd name="f204" fmla="val 22233"/>
                <a:gd name="f205" fmla="val 72068"/>
                <a:gd name="f206" fmla="val 22255"/>
                <a:gd name="f207" fmla="val 71821"/>
                <a:gd name="f208" fmla="val 22278"/>
                <a:gd name="f209" fmla="val 69843"/>
                <a:gd name="f210" fmla="val 68135"/>
                <a:gd name="f211" fmla="val 22300"/>
                <a:gd name="f212" fmla="val 66426"/>
                <a:gd name="f213" fmla="val 22390"/>
                <a:gd name="f214" fmla="val 64740"/>
                <a:gd name="f215" fmla="val 22525"/>
                <a:gd name="f216" fmla="val 63054"/>
                <a:gd name="f217" fmla="val 22682"/>
                <a:gd name="f218" fmla="val 61368"/>
                <a:gd name="f219" fmla="val 22885"/>
                <a:gd name="f220" fmla="val 59705"/>
                <a:gd name="f221" fmla="val 23109"/>
                <a:gd name="f222" fmla="val 58042"/>
                <a:gd name="f223" fmla="val 23379"/>
                <a:gd name="f224" fmla="val 56401"/>
                <a:gd name="f225" fmla="val 23671"/>
                <a:gd name="f226" fmla="val 54737"/>
                <a:gd name="f227" fmla="val 24008"/>
                <a:gd name="f228" fmla="val 53096"/>
                <a:gd name="f229" fmla="val 24346"/>
                <a:gd name="f230" fmla="val 51433"/>
                <a:gd name="f231" fmla="val 24728"/>
                <a:gd name="f232" fmla="val 49792"/>
                <a:gd name="f233" fmla="val 25132"/>
                <a:gd name="f234" fmla="val 48128"/>
                <a:gd name="f235" fmla="val 25582"/>
                <a:gd name="f236" fmla="val 46465"/>
                <a:gd name="f237" fmla="val 26032"/>
                <a:gd name="f238" fmla="val 44801"/>
                <a:gd name="f239" fmla="val 26279"/>
                <a:gd name="f240" fmla="val 43835"/>
                <a:gd name="f241" fmla="val 26571"/>
                <a:gd name="f242" fmla="val 42598"/>
                <a:gd name="f243" fmla="val 27290"/>
                <a:gd name="f244" fmla="val 39474"/>
                <a:gd name="f245" fmla="val 28077"/>
                <a:gd name="f246" fmla="val 35742"/>
                <a:gd name="f247" fmla="val 28886"/>
                <a:gd name="f248" fmla="val 31674"/>
                <a:gd name="f249" fmla="val 29696"/>
                <a:gd name="f250" fmla="val 27605"/>
                <a:gd name="f251" fmla="val 30393"/>
                <a:gd name="f252" fmla="val 23851"/>
                <a:gd name="f253" fmla="val 30954"/>
                <a:gd name="f254" fmla="val 31157"/>
                <a:gd name="f255" fmla="val 19467"/>
                <a:gd name="f256" fmla="val 31292"/>
                <a:gd name="f257" fmla="val 18478"/>
                <a:gd name="f258" fmla="val 31427"/>
                <a:gd name="f259" fmla="val 17399"/>
                <a:gd name="f260" fmla="val 31584"/>
                <a:gd name="f261" fmla="val 16230"/>
                <a:gd name="f262" fmla="val 31696"/>
                <a:gd name="f263" fmla="val 14994"/>
                <a:gd name="f264" fmla="val 31809"/>
                <a:gd name="f265" fmla="val 13690"/>
                <a:gd name="f266" fmla="val 31854"/>
                <a:gd name="f267" fmla="val 12342"/>
                <a:gd name="f268" fmla="val 31876"/>
                <a:gd name="f269" fmla="val 11667"/>
                <a:gd name="f270" fmla="val 10970"/>
                <a:gd name="f271" fmla="val 10296"/>
                <a:gd name="f272" fmla="val 31831"/>
                <a:gd name="f273" fmla="val 9622"/>
                <a:gd name="f274" fmla="val 31786"/>
                <a:gd name="f275" fmla="val 8947"/>
                <a:gd name="f276" fmla="val 31719"/>
                <a:gd name="f277" fmla="val 8273"/>
                <a:gd name="f278" fmla="val 31629"/>
                <a:gd name="f279" fmla="val 7598"/>
                <a:gd name="f280" fmla="val 31516"/>
                <a:gd name="f281" fmla="val 6969"/>
                <a:gd name="f282" fmla="val 31404"/>
                <a:gd name="f283" fmla="val 6317"/>
                <a:gd name="f284" fmla="val 31247"/>
                <a:gd name="f285" fmla="val 5710"/>
                <a:gd name="f286" fmla="val 31067"/>
                <a:gd name="f287" fmla="val 5103"/>
                <a:gd name="f288" fmla="val 30842"/>
                <a:gd name="f289" fmla="val 4519"/>
                <a:gd name="f290" fmla="val 30617"/>
                <a:gd name="f291" fmla="val 3957"/>
                <a:gd name="f292" fmla="val 30348"/>
                <a:gd name="f293" fmla="val 3440"/>
                <a:gd name="f294" fmla="val 30055"/>
                <a:gd name="f295" fmla="val 2923"/>
                <a:gd name="f296" fmla="val 29718"/>
                <a:gd name="f297" fmla="val 2451"/>
                <a:gd name="f298" fmla="val 29358"/>
                <a:gd name="f299" fmla="val 2001"/>
                <a:gd name="f300" fmla="val 28954"/>
                <a:gd name="f301" fmla="val 1597"/>
                <a:gd name="f302" fmla="val 28504"/>
                <a:gd name="f303" fmla="val 1214"/>
                <a:gd name="f304" fmla="val 28279"/>
                <a:gd name="f305" fmla="val 1057"/>
                <a:gd name="f306" fmla="val 28032"/>
                <a:gd name="f307" fmla="val 27785"/>
                <a:gd name="f308" fmla="val 742"/>
                <a:gd name="f309" fmla="val 27515"/>
                <a:gd name="f310" fmla="val 607"/>
                <a:gd name="f311" fmla="val 27245"/>
                <a:gd name="f312" fmla="val 473"/>
                <a:gd name="f313" fmla="val 26953"/>
                <a:gd name="f314" fmla="val 26706"/>
                <a:gd name="f315" fmla="val 26436"/>
                <a:gd name="f316" fmla="val 26189"/>
                <a:gd name="f317" fmla="val 25942"/>
                <a:gd name="f318" fmla="val 68"/>
                <a:gd name="f319" fmla="val 25425"/>
                <a:gd name="f320" fmla="*/ f2 1 31877"/>
                <a:gd name="f321" fmla="*/ f3 1 75756"/>
                <a:gd name="f322" fmla="+- f6 0 f4"/>
                <a:gd name="f323" fmla="+- f5 0 f4"/>
                <a:gd name="f324" fmla="*/ f323 1 31877"/>
                <a:gd name="f325" fmla="*/ f322 1 75756"/>
                <a:gd name="f326" fmla="*/ f4 1 f324"/>
                <a:gd name="f327" fmla="*/ f5 1 f324"/>
                <a:gd name="f328" fmla="*/ f4 1 f325"/>
                <a:gd name="f329" fmla="*/ f6 1 f325"/>
                <a:gd name="f330" fmla="*/ f326 f320 1"/>
                <a:gd name="f331" fmla="*/ f327 f320 1"/>
                <a:gd name="f332" fmla="*/ f329 f321 1"/>
                <a:gd name="f333" fmla="*/ f328 f321 1"/>
              </a:gdLst>
              <a:ahLst/>
              <a:cxnLst>
                <a:cxn ang="3cd4">
                  <a:pos x="hc" y="t"/>
                </a:cxn>
                <a:cxn ang="0">
                  <a:pos x="r" y="vc"/>
                </a:cxn>
                <a:cxn ang="cd4">
                  <a:pos x="hc" y="b"/>
                </a:cxn>
                <a:cxn ang="cd2">
                  <a:pos x="l" y="vc"/>
                </a:cxn>
              </a:cxnLst>
              <a:rect l="f330" t="f333" r="f331" b="f332"/>
              <a:pathLst>
                <a:path w="31877" h="7575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6" y="f104"/>
                  </a:lnTo>
                  <a:lnTo>
                    <a:pt x="f105" y="f106"/>
                  </a:lnTo>
                  <a:lnTo>
                    <a:pt x="f107" y="f108"/>
                  </a:lnTo>
                  <a:lnTo>
                    <a:pt x="f109" y="f110"/>
                  </a:lnTo>
                  <a:lnTo>
                    <a:pt x="f111" y="f112"/>
                  </a:lnTo>
                  <a:lnTo>
                    <a:pt x="f8" y="f113"/>
                  </a:lnTo>
                  <a:lnTo>
                    <a:pt x="f8" y="f114"/>
                  </a:lnTo>
                  <a:lnTo>
                    <a:pt x="f111" y="f115"/>
                  </a:lnTo>
                  <a:lnTo>
                    <a:pt x="f109" y="f116"/>
                  </a:lnTo>
                  <a:lnTo>
                    <a:pt x="f117" y="f118"/>
                  </a:lnTo>
                  <a:lnTo>
                    <a:pt x="f105" y="f119"/>
                  </a:lnTo>
                  <a:lnTo>
                    <a:pt x="f120" y="f121"/>
                  </a:lnTo>
                  <a:lnTo>
                    <a:pt x="f122" y="f123"/>
                  </a:lnTo>
                  <a:lnTo>
                    <a:pt x="f124" y="f125"/>
                  </a:lnTo>
                  <a:lnTo>
                    <a:pt x="f126" y="f127"/>
                  </a:lnTo>
                  <a:lnTo>
                    <a:pt x="f128" y="f129"/>
                  </a:lnTo>
                  <a:lnTo>
                    <a:pt x="f130" y="f131"/>
                  </a:lnTo>
                  <a:lnTo>
                    <a:pt x="f132" y="f133"/>
                  </a:lnTo>
                  <a:lnTo>
                    <a:pt x="f134" y="f135"/>
                  </a:lnTo>
                  <a:lnTo>
                    <a:pt x="f98"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2"/>
                  </a:lnTo>
                  <a:lnTo>
                    <a:pt x="f164" y="f160"/>
                  </a:lnTo>
                  <a:lnTo>
                    <a:pt x="f165" y="f158"/>
                  </a:lnTo>
                  <a:lnTo>
                    <a:pt x="f166" y="f156"/>
                  </a:lnTo>
                  <a:lnTo>
                    <a:pt x="f167" y="f168"/>
                  </a:lnTo>
                  <a:lnTo>
                    <a:pt x="f169" y="f170"/>
                  </a:lnTo>
                  <a:lnTo>
                    <a:pt x="f171" y="f172"/>
                  </a:lnTo>
                  <a:lnTo>
                    <a:pt x="f173" y="f146"/>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119"/>
                  </a:lnTo>
                  <a:lnTo>
                    <a:pt x="f204" y="f209"/>
                  </a:lnTo>
                  <a:lnTo>
                    <a:pt x="f206"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
                  </a:lnTo>
                  <a:lnTo>
                    <a:pt x="f254" y="f255"/>
                  </a:lnTo>
                  <a:lnTo>
                    <a:pt x="f256" y="f257"/>
                  </a:lnTo>
                  <a:lnTo>
                    <a:pt x="f258" y="f259"/>
                  </a:lnTo>
                  <a:lnTo>
                    <a:pt x="f260" y="f261"/>
                  </a:lnTo>
                  <a:lnTo>
                    <a:pt x="f262" y="f263"/>
                  </a:lnTo>
                  <a:lnTo>
                    <a:pt x="f264" y="f265"/>
                  </a:lnTo>
                  <a:lnTo>
                    <a:pt x="f266" y="f267"/>
                  </a:lnTo>
                  <a:lnTo>
                    <a:pt x="f268" y="f269"/>
                  </a:lnTo>
                  <a:lnTo>
                    <a:pt x="f268" y="f270"/>
                  </a:lnTo>
                  <a:lnTo>
                    <a:pt x="f266"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20"/>
                  </a:lnTo>
                  <a:lnTo>
                    <a:pt x="f307" y="f308"/>
                  </a:lnTo>
                  <a:lnTo>
                    <a:pt x="f309" y="f310"/>
                  </a:lnTo>
                  <a:lnTo>
                    <a:pt x="f311" y="f312"/>
                  </a:lnTo>
                  <a:lnTo>
                    <a:pt x="f313" y="f0"/>
                  </a:lnTo>
                  <a:lnTo>
                    <a:pt x="f314" y="f105"/>
                  </a:lnTo>
                  <a:lnTo>
                    <a:pt x="f315" y="f1"/>
                  </a:lnTo>
                  <a:lnTo>
                    <a:pt x="f316" y="f107"/>
                  </a:lnTo>
                  <a:lnTo>
                    <a:pt x="f317" y="f318"/>
                  </a:lnTo>
                  <a:lnTo>
                    <a:pt x="f319"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5" name="Google Shape;161;p15">
              <a:extLst>
                <a:ext uri="{FF2B5EF4-FFF2-40B4-BE49-F238E27FC236}">
                  <a16:creationId xmlns:a16="http://schemas.microsoft.com/office/drawing/2014/main" id="{D9D0D87C-0048-C63C-EEBF-8F2998B2D315}"/>
                </a:ext>
              </a:extLst>
            </p:cNvPr>
            <p:cNvSpPr/>
            <p:nvPr/>
          </p:nvSpPr>
          <p:spPr>
            <a:xfrm>
              <a:off x="5633069" y="1606472"/>
              <a:ext cx="374775" cy="1425357"/>
            </a:xfrm>
            <a:custGeom>
              <a:avLst/>
              <a:gdLst>
                <a:gd name="f0" fmla="val w"/>
                <a:gd name="f1" fmla="val h"/>
                <a:gd name="f2" fmla="val 0"/>
                <a:gd name="f3" fmla="val 19895"/>
                <a:gd name="f4" fmla="val 75666"/>
                <a:gd name="f5" fmla="val 18681"/>
                <a:gd name="f6" fmla="val 1"/>
                <a:gd name="f7" fmla="val 18209"/>
                <a:gd name="f8" fmla="val 1125"/>
                <a:gd name="f9" fmla="val 17692"/>
                <a:gd name="f10" fmla="val 2226"/>
                <a:gd name="f11" fmla="val 17197"/>
                <a:gd name="f12" fmla="val 3350"/>
                <a:gd name="f13" fmla="val 16725"/>
                <a:gd name="f14" fmla="val 4474"/>
                <a:gd name="f15" fmla="val 16230"/>
                <a:gd name="f16" fmla="val 5711"/>
                <a:gd name="f17" fmla="val 15781"/>
                <a:gd name="f18" fmla="val 6969"/>
                <a:gd name="f19" fmla="val 15331"/>
                <a:gd name="f20" fmla="val 8228"/>
                <a:gd name="f21" fmla="val 14927"/>
                <a:gd name="f22" fmla="val 9487"/>
                <a:gd name="f23" fmla="val 14117"/>
                <a:gd name="f24" fmla="val 12050"/>
                <a:gd name="f25" fmla="val 13353"/>
                <a:gd name="f26" fmla="val 14590"/>
                <a:gd name="f27" fmla="val 12499"/>
                <a:gd name="f28" fmla="val 17400"/>
                <a:gd name="f29" fmla="val 11645"/>
                <a:gd name="f30" fmla="val 20210"/>
                <a:gd name="f31" fmla="val 10836"/>
                <a:gd name="f32" fmla="val 23042"/>
                <a:gd name="f33" fmla="val 10049"/>
                <a:gd name="f34" fmla="val 25852"/>
                <a:gd name="f35" fmla="val 9262"/>
                <a:gd name="f36" fmla="val 28707"/>
                <a:gd name="f37" fmla="val 8520"/>
                <a:gd name="f38" fmla="val 31539"/>
                <a:gd name="f39" fmla="val 7801"/>
                <a:gd name="f40" fmla="val 34394"/>
                <a:gd name="f41" fmla="val 7104"/>
                <a:gd name="f42" fmla="val 37249"/>
                <a:gd name="f43" fmla="val 5688"/>
                <a:gd name="f44" fmla="val 43273"/>
                <a:gd name="f45" fmla="val 5013"/>
                <a:gd name="f46" fmla="val 46285"/>
                <a:gd name="f47" fmla="val 4339"/>
                <a:gd name="f48" fmla="val 49298"/>
                <a:gd name="f49" fmla="val 3687"/>
                <a:gd name="f50" fmla="val 52332"/>
                <a:gd name="f51" fmla="val 3080"/>
                <a:gd name="f52" fmla="val 55367"/>
                <a:gd name="f53" fmla="val 2496"/>
                <a:gd name="f54" fmla="val 58402"/>
                <a:gd name="f55" fmla="val 1934"/>
                <a:gd name="f56" fmla="val 61436"/>
                <a:gd name="f57" fmla="val 1642"/>
                <a:gd name="f58" fmla="val 63190"/>
                <a:gd name="f59" fmla="val 1372"/>
                <a:gd name="f60" fmla="val 64966"/>
                <a:gd name="f61" fmla="val 66741"/>
                <a:gd name="f62" fmla="val 877"/>
                <a:gd name="f63" fmla="val 68517"/>
                <a:gd name="f64" fmla="val 428"/>
                <a:gd name="f65" fmla="val 72046"/>
                <a:gd name="f66" fmla="val 75598"/>
                <a:gd name="f67" fmla="val 1215"/>
                <a:gd name="f68" fmla="val 1664"/>
                <a:gd name="f69" fmla="val 72024"/>
                <a:gd name="f70" fmla="val 2136"/>
                <a:gd name="f71" fmla="val 68405"/>
                <a:gd name="f72" fmla="val 2383"/>
                <a:gd name="f73" fmla="val 66584"/>
                <a:gd name="f74" fmla="val 2653"/>
                <a:gd name="f75" fmla="val 64786"/>
                <a:gd name="f76" fmla="val 2923"/>
                <a:gd name="f77" fmla="val 62965"/>
                <a:gd name="f78" fmla="val 3238"/>
                <a:gd name="f79" fmla="val 61167"/>
                <a:gd name="f80" fmla="val 3777"/>
                <a:gd name="f81" fmla="val 58199"/>
                <a:gd name="f82" fmla="val 4362"/>
                <a:gd name="f83" fmla="val 55255"/>
                <a:gd name="f84" fmla="val 4969"/>
                <a:gd name="f85" fmla="val 52287"/>
                <a:gd name="f86" fmla="val 5598"/>
                <a:gd name="f87" fmla="val 49343"/>
                <a:gd name="f88" fmla="val 6250"/>
                <a:gd name="f89" fmla="val 46398"/>
                <a:gd name="f90" fmla="val 6924"/>
                <a:gd name="f91" fmla="val 43453"/>
                <a:gd name="f92" fmla="val 8295"/>
                <a:gd name="f93" fmla="val 37586"/>
                <a:gd name="f94" fmla="val 9015"/>
                <a:gd name="f95" fmla="val 34664"/>
                <a:gd name="f96" fmla="val 9757"/>
                <a:gd name="f97" fmla="val 31741"/>
                <a:gd name="f98" fmla="val 10521"/>
                <a:gd name="f99" fmla="val 28819"/>
                <a:gd name="f100" fmla="val 11308"/>
                <a:gd name="f101" fmla="val 25919"/>
                <a:gd name="f102" fmla="val 12117"/>
                <a:gd name="f103" fmla="val 23020"/>
                <a:gd name="f104" fmla="val 12971"/>
                <a:gd name="f105" fmla="val 20120"/>
                <a:gd name="f106" fmla="val 13825"/>
                <a:gd name="f107" fmla="val 17242"/>
                <a:gd name="f108" fmla="val 14702"/>
                <a:gd name="f109" fmla="val 14365"/>
                <a:gd name="f110" fmla="val 15601"/>
                <a:gd name="f111" fmla="val 11533"/>
                <a:gd name="f112" fmla="val 16051"/>
                <a:gd name="f113" fmla="val 10139"/>
                <a:gd name="f114" fmla="val 16500"/>
                <a:gd name="f115" fmla="val 8745"/>
                <a:gd name="f116" fmla="val 16995"/>
                <a:gd name="f117" fmla="val 7352"/>
                <a:gd name="f118" fmla="val 17489"/>
                <a:gd name="f119" fmla="val 5958"/>
                <a:gd name="f120" fmla="val 18051"/>
                <a:gd name="f121" fmla="val 4587"/>
                <a:gd name="f122" fmla="val 18613"/>
                <a:gd name="f123" fmla="val 19265"/>
                <a:gd name="f124" fmla="val 1777"/>
                <a:gd name="f125" fmla="val 338"/>
                <a:gd name="f126" fmla="val 19737"/>
                <a:gd name="f127" fmla="val 271"/>
                <a:gd name="f128" fmla="val 19467"/>
                <a:gd name="f129" fmla="val 181"/>
                <a:gd name="f130" fmla="val 19220"/>
                <a:gd name="f131" fmla="val 113"/>
                <a:gd name="f132" fmla="val 18950"/>
                <a:gd name="f133" fmla="val 46"/>
                <a:gd name="f134" fmla="*/ f0 1 19895"/>
                <a:gd name="f135" fmla="*/ f1 1 75666"/>
                <a:gd name="f136" fmla="+- f4 0 f2"/>
                <a:gd name="f137" fmla="+- f3 0 f2"/>
                <a:gd name="f138" fmla="*/ f137 1 19895"/>
                <a:gd name="f139" fmla="*/ f136 1 75666"/>
                <a:gd name="f140" fmla="*/ f2 1 f138"/>
                <a:gd name="f141" fmla="*/ f3 1 f138"/>
                <a:gd name="f142" fmla="*/ f2 1 f139"/>
                <a:gd name="f143" fmla="*/ f4 1 f139"/>
                <a:gd name="f144" fmla="*/ f140 f134 1"/>
                <a:gd name="f145" fmla="*/ f141 f134 1"/>
                <a:gd name="f146" fmla="*/ f143 f135 1"/>
                <a:gd name="f147" fmla="*/ f142 f135 1"/>
              </a:gdLst>
              <a:ahLst/>
              <a:cxnLst>
                <a:cxn ang="3cd4">
                  <a:pos x="hc" y="t"/>
                </a:cxn>
                <a:cxn ang="0">
                  <a:pos x="r" y="vc"/>
                </a:cxn>
                <a:cxn ang="cd4">
                  <a:pos x="hc" y="b"/>
                </a:cxn>
                <a:cxn ang="cd2">
                  <a:pos x="l" y="vc"/>
                </a:cxn>
              </a:cxnLst>
              <a:rect l="f144" t="f147" r="f145" b="f146"/>
              <a:pathLst>
                <a:path w="19895" h="7566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8" y="f61"/>
                  </a:lnTo>
                  <a:lnTo>
                    <a:pt x="f62" y="f63"/>
                  </a:lnTo>
                  <a:lnTo>
                    <a:pt x="f64" y="f65"/>
                  </a:lnTo>
                  <a:lnTo>
                    <a:pt x="f6" y="f66"/>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78"/>
                  </a:lnTo>
                  <a:lnTo>
                    <a:pt x="f123" y="f124"/>
                  </a:lnTo>
                  <a:lnTo>
                    <a:pt x="f3" y="f125"/>
                  </a:lnTo>
                  <a:lnTo>
                    <a:pt x="f126" y="f127"/>
                  </a:lnTo>
                  <a:lnTo>
                    <a:pt x="f128" y="f129"/>
                  </a:lnTo>
                  <a:lnTo>
                    <a:pt x="f130" y="f131"/>
                  </a:lnTo>
                  <a:lnTo>
                    <a:pt x="f132" y="f133"/>
                  </a:lnTo>
                  <a:lnTo>
                    <a:pt x="f5" y="f6"/>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6" name="Google Shape;162;p15">
              <a:extLst>
                <a:ext uri="{FF2B5EF4-FFF2-40B4-BE49-F238E27FC236}">
                  <a16:creationId xmlns:a16="http://schemas.microsoft.com/office/drawing/2014/main" id="{7E1DC4E1-AAFB-3D2B-A960-7E990B9669C1}"/>
                </a:ext>
              </a:extLst>
            </p:cNvPr>
            <p:cNvSpPr/>
            <p:nvPr/>
          </p:nvSpPr>
          <p:spPr>
            <a:xfrm>
              <a:off x="5695331" y="2942466"/>
              <a:ext cx="26261" cy="49560"/>
            </a:xfrm>
            <a:custGeom>
              <a:avLst/>
              <a:gdLst>
                <a:gd name="f0" fmla="val 360"/>
                <a:gd name="f1" fmla="val 180"/>
                <a:gd name="f2" fmla="val w"/>
                <a:gd name="f3" fmla="val h"/>
                <a:gd name="f4" fmla="val 0"/>
                <a:gd name="f5" fmla="val 1394"/>
                <a:gd name="f6" fmla="val 2631"/>
                <a:gd name="f7" fmla="val 787"/>
                <a:gd name="f8" fmla="val 652"/>
                <a:gd name="f9" fmla="val 23"/>
                <a:gd name="f10" fmla="val 540"/>
                <a:gd name="f11" fmla="val 68"/>
                <a:gd name="f12" fmla="val 427"/>
                <a:gd name="f13" fmla="val 113"/>
                <a:gd name="f14" fmla="val 203"/>
                <a:gd name="f15" fmla="val 270"/>
                <a:gd name="f16" fmla="val 293"/>
                <a:gd name="f17" fmla="val 225"/>
                <a:gd name="f18" fmla="val 383"/>
                <a:gd name="f19" fmla="val 495"/>
                <a:gd name="f20" fmla="val 157"/>
                <a:gd name="f21" fmla="val 630"/>
                <a:gd name="f22" fmla="val 2024"/>
                <a:gd name="f23" fmla="val 2136"/>
                <a:gd name="f24" fmla="val 45"/>
                <a:gd name="f25" fmla="val 2248"/>
                <a:gd name="f26" fmla="val 112"/>
                <a:gd name="f27" fmla="val 2361"/>
                <a:gd name="f28" fmla="val 2451"/>
                <a:gd name="f29" fmla="val 292"/>
                <a:gd name="f30" fmla="val 2541"/>
                <a:gd name="f31" fmla="val 405"/>
                <a:gd name="f32" fmla="val 2586"/>
                <a:gd name="f33" fmla="val 517"/>
                <a:gd name="f34" fmla="val 764"/>
                <a:gd name="f35" fmla="val 877"/>
                <a:gd name="f36" fmla="val 967"/>
                <a:gd name="f37" fmla="val 1057"/>
                <a:gd name="f38" fmla="val 1124"/>
                <a:gd name="f39" fmla="val 1191"/>
                <a:gd name="f40" fmla="val 1214"/>
                <a:gd name="f41" fmla="val 1236"/>
                <a:gd name="f42" fmla="val 1371"/>
                <a:gd name="f43" fmla="val 1304"/>
                <a:gd name="f44" fmla="val 1012"/>
                <a:gd name="f45" fmla="val 899"/>
                <a:gd name="f46" fmla="*/ f2 1 1394"/>
                <a:gd name="f47" fmla="*/ f3 1 2631"/>
                <a:gd name="f48" fmla="+- f6 0 f4"/>
                <a:gd name="f49" fmla="+- f5 0 f4"/>
                <a:gd name="f50" fmla="*/ f49 1 1394"/>
                <a:gd name="f51" fmla="*/ f48 1 2631"/>
                <a:gd name="f52" fmla="*/ f4 1 f50"/>
                <a:gd name="f53" fmla="*/ f5 1 f50"/>
                <a:gd name="f54" fmla="*/ f4 1 f51"/>
                <a:gd name="f55" fmla="*/ f6 1 f51"/>
                <a:gd name="f56" fmla="*/ f52 f46 1"/>
                <a:gd name="f57" fmla="*/ f53 f46 1"/>
                <a:gd name="f58" fmla="*/ f55 f47 1"/>
                <a:gd name="f59" fmla="*/ f54 f47 1"/>
              </a:gdLst>
              <a:ahLst/>
              <a:cxnLst>
                <a:cxn ang="3cd4">
                  <a:pos x="hc" y="t"/>
                </a:cxn>
                <a:cxn ang="0">
                  <a:pos x="r" y="vc"/>
                </a:cxn>
                <a:cxn ang="cd4">
                  <a:pos x="hc" y="b"/>
                </a:cxn>
                <a:cxn ang="cd2">
                  <a:pos x="l" y="vc"/>
                </a:cxn>
              </a:cxnLst>
              <a:rect l="f56" t="f59" r="f57" b="f58"/>
              <a:pathLst>
                <a:path w="1394" h="2631">
                  <a:moveTo>
                    <a:pt x="f7" y="f4"/>
                  </a:moveTo>
                  <a:lnTo>
                    <a:pt x="f8" y="f9"/>
                  </a:lnTo>
                  <a:lnTo>
                    <a:pt x="f10" y="f11"/>
                  </a:lnTo>
                  <a:lnTo>
                    <a:pt x="f12" y="f13"/>
                  </a:lnTo>
                  <a:lnTo>
                    <a:pt x="f0" y="f14"/>
                  </a:lnTo>
                  <a:lnTo>
                    <a:pt x="f15" y="f16"/>
                  </a:lnTo>
                  <a:lnTo>
                    <a:pt x="f17" y="f18"/>
                  </a:lnTo>
                  <a:lnTo>
                    <a:pt x="f1" y="f19"/>
                  </a:lnTo>
                  <a:lnTo>
                    <a:pt x="f20" y="f21"/>
                  </a:lnTo>
                  <a:lnTo>
                    <a:pt x="f4" y="f22"/>
                  </a:lnTo>
                  <a:lnTo>
                    <a:pt x="f9" y="f23"/>
                  </a:lnTo>
                  <a:lnTo>
                    <a:pt x="f24" y="f25"/>
                  </a:lnTo>
                  <a:lnTo>
                    <a:pt x="f26" y="f27"/>
                  </a:lnTo>
                  <a:lnTo>
                    <a:pt x="f1" y="f28"/>
                  </a:lnTo>
                  <a:lnTo>
                    <a:pt x="f29" y="f30"/>
                  </a:lnTo>
                  <a:lnTo>
                    <a:pt x="f31" y="f32"/>
                  </a:lnTo>
                  <a:lnTo>
                    <a:pt x="f33" y="f6"/>
                  </a:lnTo>
                  <a:lnTo>
                    <a:pt x="f34" y="f6"/>
                  </a:lnTo>
                  <a:lnTo>
                    <a:pt x="f35" y="f32"/>
                  </a:lnTo>
                  <a:lnTo>
                    <a:pt x="f36" y="f30"/>
                  </a:lnTo>
                  <a:lnTo>
                    <a:pt x="f37" y="f28"/>
                  </a:lnTo>
                  <a:lnTo>
                    <a:pt x="f38" y="f27"/>
                  </a:lnTo>
                  <a:lnTo>
                    <a:pt x="f39" y="f25"/>
                  </a:lnTo>
                  <a:lnTo>
                    <a:pt x="f40" y="f23"/>
                  </a:lnTo>
                  <a:lnTo>
                    <a:pt x="f41" y="f22"/>
                  </a:lnTo>
                  <a:lnTo>
                    <a:pt x="f5" y="f21"/>
                  </a:lnTo>
                  <a:lnTo>
                    <a:pt x="f5" y="f19"/>
                  </a:lnTo>
                  <a:lnTo>
                    <a:pt x="f42" y="f18"/>
                  </a:lnTo>
                  <a:lnTo>
                    <a:pt x="f43" y="f16"/>
                  </a:lnTo>
                  <a:lnTo>
                    <a:pt x="f40" y="f1"/>
                  </a:lnTo>
                  <a:lnTo>
                    <a:pt x="f38" y="f13"/>
                  </a:lnTo>
                  <a:lnTo>
                    <a:pt x="f44" y="f11"/>
                  </a:lnTo>
                  <a:lnTo>
                    <a:pt x="f45"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7" name="Google Shape;163;p15">
              <a:extLst>
                <a:ext uri="{FF2B5EF4-FFF2-40B4-BE49-F238E27FC236}">
                  <a16:creationId xmlns:a16="http://schemas.microsoft.com/office/drawing/2014/main" id="{5BD8B5A4-1BE7-EBBF-E8C0-AB62099429A9}"/>
                </a:ext>
              </a:extLst>
            </p:cNvPr>
            <p:cNvSpPr/>
            <p:nvPr/>
          </p:nvSpPr>
          <p:spPr>
            <a:xfrm>
              <a:off x="5786789" y="2757418"/>
              <a:ext cx="27130" cy="113906"/>
            </a:xfrm>
            <a:custGeom>
              <a:avLst/>
              <a:gdLst>
                <a:gd name="f0" fmla="val 360"/>
                <a:gd name="f1" fmla="val 180"/>
                <a:gd name="f2" fmla="val w"/>
                <a:gd name="f3" fmla="val h"/>
                <a:gd name="f4" fmla="val 0"/>
                <a:gd name="f5" fmla="val 1440"/>
                <a:gd name="f6" fmla="val 6047"/>
                <a:gd name="f7" fmla="val 473"/>
                <a:gd name="f8" fmla="val 45"/>
                <a:gd name="f9" fmla="val 270"/>
                <a:gd name="f10" fmla="val 90"/>
                <a:gd name="f11" fmla="val 157"/>
                <a:gd name="f12" fmla="val 225"/>
                <a:gd name="f13" fmla="val 337"/>
                <a:gd name="f14" fmla="val 1"/>
                <a:gd name="f15" fmla="val 450"/>
                <a:gd name="f16" fmla="val 585"/>
                <a:gd name="f17" fmla="val 113"/>
                <a:gd name="f18" fmla="val 3012"/>
                <a:gd name="f19" fmla="val 203"/>
                <a:gd name="f20" fmla="val 5440"/>
                <a:gd name="f21" fmla="val 5575"/>
                <a:gd name="f22" fmla="val 5710"/>
                <a:gd name="f23" fmla="val 338"/>
                <a:gd name="f24" fmla="val 5800"/>
                <a:gd name="f25" fmla="val 428"/>
                <a:gd name="f26" fmla="val 5890"/>
                <a:gd name="f27" fmla="val 518"/>
                <a:gd name="f28" fmla="val 5957"/>
                <a:gd name="f29" fmla="val 607"/>
                <a:gd name="f30" fmla="val 6002"/>
                <a:gd name="f31" fmla="val 720"/>
                <a:gd name="f32" fmla="val 6024"/>
                <a:gd name="f33" fmla="val 855"/>
                <a:gd name="f34" fmla="val 967"/>
                <a:gd name="f35" fmla="val 1080"/>
                <a:gd name="f36" fmla="val 1169"/>
                <a:gd name="f37" fmla="val 1259"/>
                <a:gd name="f38" fmla="val 1349"/>
                <a:gd name="f39" fmla="val 1394"/>
                <a:gd name="f40" fmla="val 1439"/>
                <a:gd name="f41" fmla="val 1237"/>
                <a:gd name="f42" fmla="val 1214"/>
                <a:gd name="f43" fmla="val 1102"/>
                <a:gd name="f44" fmla="val 1035"/>
                <a:gd name="f45" fmla="val 922"/>
                <a:gd name="f46" fmla="val 832"/>
                <a:gd name="f47" fmla="*/ f2 1 1440"/>
                <a:gd name="f48" fmla="*/ f3 1 6047"/>
                <a:gd name="f49" fmla="+- f6 0 f4"/>
                <a:gd name="f50" fmla="+- f5 0 f4"/>
                <a:gd name="f51" fmla="*/ f50 1 1440"/>
                <a:gd name="f52" fmla="*/ f49 1 6047"/>
                <a:gd name="f53" fmla="*/ f4 1 f51"/>
                <a:gd name="f54" fmla="*/ f5 1 f51"/>
                <a:gd name="f55" fmla="*/ f4 1 f52"/>
                <a:gd name="f56" fmla="*/ f6 1 f52"/>
                <a:gd name="f57" fmla="*/ f53 f47 1"/>
                <a:gd name="f58" fmla="*/ f54 f47 1"/>
                <a:gd name="f59" fmla="*/ f56 f48 1"/>
                <a:gd name="f60" fmla="*/ f55 f48 1"/>
              </a:gdLst>
              <a:ahLst/>
              <a:cxnLst>
                <a:cxn ang="3cd4">
                  <a:pos x="hc" y="t"/>
                </a:cxn>
                <a:cxn ang="0">
                  <a:pos x="r" y="vc"/>
                </a:cxn>
                <a:cxn ang="cd4">
                  <a:pos x="hc" y="b"/>
                </a:cxn>
                <a:cxn ang="cd2">
                  <a:pos x="l" y="vc"/>
                </a:cxn>
              </a:cxnLst>
              <a:rect l="f57" t="f60" r="f58" b="f59"/>
              <a:pathLst>
                <a:path w="1440" h="6047">
                  <a:moveTo>
                    <a:pt x="f7" y="f4"/>
                  </a:moveTo>
                  <a:lnTo>
                    <a:pt x="f0" y="f8"/>
                  </a:lnTo>
                  <a:lnTo>
                    <a:pt x="f9" y="f10"/>
                  </a:lnTo>
                  <a:lnTo>
                    <a:pt x="f1" y="f11"/>
                  </a:lnTo>
                  <a:lnTo>
                    <a:pt x="f10" y="f12"/>
                  </a:lnTo>
                  <a:lnTo>
                    <a:pt x="f8" y="f13"/>
                  </a:lnTo>
                  <a:lnTo>
                    <a:pt x="f14" y="f15"/>
                  </a:lnTo>
                  <a:lnTo>
                    <a:pt x="f14" y="f16"/>
                  </a:lnTo>
                  <a:lnTo>
                    <a:pt x="f17" y="f18"/>
                  </a:lnTo>
                  <a:lnTo>
                    <a:pt x="f19" y="f20"/>
                  </a:lnTo>
                  <a:lnTo>
                    <a:pt x="f12" y="f21"/>
                  </a:lnTo>
                  <a:lnTo>
                    <a:pt x="f9" y="f22"/>
                  </a:lnTo>
                  <a:lnTo>
                    <a:pt x="f23" y="f24"/>
                  </a:lnTo>
                  <a:lnTo>
                    <a:pt x="f25" y="f26"/>
                  </a:lnTo>
                  <a:lnTo>
                    <a:pt x="f27" y="f28"/>
                  </a:lnTo>
                  <a:lnTo>
                    <a:pt x="f29" y="f30"/>
                  </a:lnTo>
                  <a:lnTo>
                    <a:pt x="f31" y="f32"/>
                  </a:lnTo>
                  <a:lnTo>
                    <a:pt x="f33" y="f6"/>
                  </a:lnTo>
                  <a:lnTo>
                    <a:pt x="f34" y="f32"/>
                  </a:lnTo>
                  <a:lnTo>
                    <a:pt x="f35" y="f30"/>
                  </a:lnTo>
                  <a:lnTo>
                    <a:pt x="f36" y="f28"/>
                  </a:lnTo>
                  <a:lnTo>
                    <a:pt x="f37" y="f26"/>
                  </a:lnTo>
                  <a:lnTo>
                    <a:pt x="f38" y="f24"/>
                  </a:lnTo>
                  <a:lnTo>
                    <a:pt x="f39" y="f22"/>
                  </a:lnTo>
                  <a:lnTo>
                    <a:pt x="f40" y="f21"/>
                  </a:lnTo>
                  <a:lnTo>
                    <a:pt x="f40" y="f20"/>
                  </a:lnTo>
                  <a:lnTo>
                    <a:pt x="f38" y="f18"/>
                  </a:lnTo>
                  <a:lnTo>
                    <a:pt x="f41" y="f16"/>
                  </a:lnTo>
                  <a:lnTo>
                    <a:pt x="f42" y="f15"/>
                  </a:lnTo>
                  <a:lnTo>
                    <a:pt x="f36" y="f13"/>
                  </a:lnTo>
                  <a:lnTo>
                    <a:pt x="f43" y="f12"/>
                  </a:lnTo>
                  <a:lnTo>
                    <a:pt x="f44" y="f11"/>
                  </a:lnTo>
                  <a:lnTo>
                    <a:pt x="f45" y="f10"/>
                  </a:lnTo>
                  <a:lnTo>
                    <a:pt x="f46" y="f8"/>
                  </a:lnTo>
                  <a:lnTo>
                    <a:pt x="f31"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8" name="Google Shape;164;p15">
              <a:extLst>
                <a:ext uri="{FF2B5EF4-FFF2-40B4-BE49-F238E27FC236}">
                  <a16:creationId xmlns:a16="http://schemas.microsoft.com/office/drawing/2014/main" id="{F2638932-D8A3-13E8-A904-A91F55CF9D99}"/>
                </a:ext>
              </a:extLst>
            </p:cNvPr>
            <p:cNvSpPr/>
            <p:nvPr/>
          </p:nvSpPr>
          <p:spPr>
            <a:xfrm>
              <a:off x="5802462" y="2599886"/>
              <a:ext cx="36429" cy="102083"/>
            </a:xfrm>
            <a:custGeom>
              <a:avLst/>
              <a:gdLst>
                <a:gd name="f0" fmla="val 360"/>
                <a:gd name="f1" fmla="val w"/>
                <a:gd name="f2" fmla="val h"/>
                <a:gd name="f3" fmla="val 0"/>
                <a:gd name="f4" fmla="val 1934"/>
                <a:gd name="f5" fmla="val 5419"/>
                <a:gd name="f6" fmla="val 1102"/>
                <a:gd name="f7" fmla="val 1"/>
                <a:gd name="f8" fmla="val 989"/>
                <a:gd name="f9" fmla="val 46"/>
                <a:gd name="f10" fmla="val 899"/>
                <a:gd name="f11" fmla="val 113"/>
                <a:gd name="f12" fmla="val 832"/>
                <a:gd name="f13" fmla="val 203"/>
                <a:gd name="f14" fmla="val 765"/>
                <a:gd name="f15" fmla="val 293"/>
                <a:gd name="f16" fmla="val 742"/>
                <a:gd name="f17" fmla="val 428"/>
                <a:gd name="f18" fmla="val 652"/>
                <a:gd name="f19" fmla="val 990"/>
                <a:gd name="f20" fmla="val 540"/>
                <a:gd name="f21" fmla="val 1529"/>
                <a:gd name="f22" fmla="val 315"/>
                <a:gd name="f23" fmla="val 2631"/>
                <a:gd name="f24" fmla="val 225"/>
                <a:gd name="f25" fmla="val 3170"/>
                <a:gd name="f26" fmla="val 3732"/>
                <a:gd name="f27" fmla="val 45"/>
                <a:gd name="f28" fmla="val 4272"/>
                <a:gd name="f29" fmla="val 4834"/>
                <a:gd name="f30" fmla="val 4969"/>
                <a:gd name="f31" fmla="val 5104"/>
                <a:gd name="f32" fmla="val 90"/>
                <a:gd name="f33" fmla="val 5194"/>
                <a:gd name="f34" fmla="val 158"/>
                <a:gd name="f35" fmla="val 5283"/>
                <a:gd name="f36" fmla="val 248"/>
                <a:gd name="f37" fmla="val 5351"/>
                <a:gd name="f38" fmla="val 5396"/>
                <a:gd name="f39" fmla="val 472"/>
                <a:gd name="f40" fmla="val 5418"/>
                <a:gd name="f41" fmla="val 697"/>
                <a:gd name="f42" fmla="val 809"/>
                <a:gd name="f43" fmla="val 922"/>
                <a:gd name="f44" fmla="val 1012"/>
                <a:gd name="f45" fmla="val 1169"/>
                <a:gd name="f46" fmla="val 5081"/>
                <a:gd name="f47" fmla="val 1214"/>
                <a:gd name="f48" fmla="val 1237"/>
                <a:gd name="f49" fmla="val 1282"/>
                <a:gd name="f50" fmla="val 4317"/>
                <a:gd name="f51" fmla="val 1349"/>
                <a:gd name="f52" fmla="val 3800"/>
                <a:gd name="f53" fmla="val 1439"/>
                <a:gd name="f54" fmla="val 3305"/>
                <a:gd name="f55" fmla="val 1551"/>
                <a:gd name="f56" fmla="val 2788"/>
                <a:gd name="f57" fmla="val 1754"/>
                <a:gd name="f58" fmla="val 1777"/>
                <a:gd name="f59" fmla="val 1844"/>
                <a:gd name="f60" fmla="val 1933"/>
                <a:gd name="f61" fmla="val 630"/>
                <a:gd name="f62" fmla="val 1911"/>
                <a:gd name="f63" fmla="val 495"/>
                <a:gd name="f64" fmla="val 1866"/>
                <a:gd name="f65" fmla="val 383"/>
                <a:gd name="f66" fmla="val 1821"/>
                <a:gd name="f67" fmla="val 271"/>
                <a:gd name="f68" fmla="val 1731"/>
                <a:gd name="f69" fmla="val 181"/>
                <a:gd name="f70" fmla="val 1641"/>
                <a:gd name="f71" fmla="val 1416"/>
                <a:gd name="f72" fmla="val 23"/>
                <a:gd name="f73" fmla="val 1304"/>
                <a:gd name="f74" fmla="*/ f1 1 1934"/>
                <a:gd name="f75" fmla="*/ f2 1 5419"/>
                <a:gd name="f76" fmla="+- f5 0 f3"/>
                <a:gd name="f77" fmla="+- f4 0 f3"/>
                <a:gd name="f78" fmla="*/ f77 1 1934"/>
                <a:gd name="f79" fmla="*/ f76 1 5419"/>
                <a:gd name="f80" fmla="*/ f3 1 f78"/>
                <a:gd name="f81" fmla="*/ f4 1 f78"/>
                <a:gd name="f82" fmla="*/ f3 1 f79"/>
                <a:gd name="f83" fmla="*/ f5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1934" h="5419">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27" y="f28"/>
                  </a:lnTo>
                  <a:lnTo>
                    <a:pt x="f3" y="f29"/>
                  </a:lnTo>
                  <a:lnTo>
                    <a:pt x="f3" y="f30"/>
                  </a:lnTo>
                  <a:lnTo>
                    <a:pt x="f27" y="f31"/>
                  </a:lnTo>
                  <a:lnTo>
                    <a:pt x="f32" y="f33"/>
                  </a:lnTo>
                  <a:lnTo>
                    <a:pt x="f34" y="f35"/>
                  </a:lnTo>
                  <a:lnTo>
                    <a:pt x="f36" y="f37"/>
                  </a:lnTo>
                  <a:lnTo>
                    <a:pt x="f0" y="f38"/>
                  </a:lnTo>
                  <a:lnTo>
                    <a:pt x="f39" y="f40"/>
                  </a:lnTo>
                  <a:lnTo>
                    <a:pt x="f41" y="f40"/>
                  </a:lnTo>
                  <a:lnTo>
                    <a:pt x="f42" y="f38"/>
                  </a:lnTo>
                  <a:lnTo>
                    <a:pt x="f43" y="f37"/>
                  </a:lnTo>
                  <a:lnTo>
                    <a:pt x="f44" y="f35"/>
                  </a:lnTo>
                  <a:lnTo>
                    <a:pt x="f6" y="f33"/>
                  </a:lnTo>
                  <a:lnTo>
                    <a:pt x="f45" y="f46"/>
                  </a:lnTo>
                  <a:lnTo>
                    <a:pt x="f47" y="f30"/>
                  </a:lnTo>
                  <a:lnTo>
                    <a:pt x="f48" y="f29"/>
                  </a:lnTo>
                  <a:lnTo>
                    <a:pt x="f49" y="f50"/>
                  </a:lnTo>
                  <a:lnTo>
                    <a:pt x="f51" y="f52"/>
                  </a:lnTo>
                  <a:lnTo>
                    <a:pt x="f53" y="f54"/>
                  </a:lnTo>
                  <a:lnTo>
                    <a:pt x="f55" y="f56"/>
                  </a:lnTo>
                  <a:lnTo>
                    <a:pt x="f57" y="f58"/>
                  </a:lnTo>
                  <a:lnTo>
                    <a:pt x="f59" y="f49"/>
                  </a:lnTo>
                  <a:lnTo>
                    <a:pt x="f60" y="f14"/>
                  </a:lnTo>
                  <a:lnTo>
                    <a:pt x="f60" y="f61"/>
                  </a:lnTo>
                  <a:lnTo>
                    <a:pt x="f62" y="f63"/>
                  </a:lnTo>
                  <a:lnTo>
                    <a:pt x="f64" y="f65"/>
                  </a:lnTo>
                  <a:lnTo>
                    <a:pt x="f66" y="f67"/>
                  </a:lnTo>
                  <a:lnTo>
                    <a:pt x="f68" y="f69"/>
                  </a:lnTo>
                  <a:lnTo>
                    <a:pt x="f70" y="f11"/>
                  </a:lnTo>
                  <a:lnTo>
                    <a:pt x="f21" y="f9"/>
                  </a:lnTo>
                  <a:lnTo>
                    <a:pt x="f71" y="f72"/>
                  </a:lnTo>
                  <a:lnTo>
                    <a:pt x="f73"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9" name="Google Shape;165;p15">
              <a:extLst>
                <a:ext uri="{FF2B5EF4-FFF2-40B4-BE49-F238E27FC236}">
                  <a16:creationId xmlns:a16="http://schemas.microsoft.com/office/drawing/2014/main" id="{56AF3F17-84B4-20F2-9CCE-04857B02D062}"/>
                </a:ext>
              </a:extLst>
            </p:cNvPr>
            <p:cNvSpPr/>
            <p:nvPr/>
          </p:nvSpPr>
          <p:spPr>
            <a:xfrm>
              <a:off x="5874873" y="2447867"/>
              <a:ext cx="22457" cy="23317"/>
            </a:xfrm>
            <a:custGeom>
              <a:avLst/>
              <a:gdLst>
                <a:gd name="f0" fmla="val w"/>
                <a:gd name="f1" fmla="val h"/>
                <a:gd name="f2" fmla="val 0"/>
                <a:gd name="f3" fmla="val 1192"/>
                <a:gd name="f4" fmla="val 1238"/>
                <a:gd name="f5" fmla="val 585"/>
                <a:gd name="f6" fmla="val 1"/>
                <a:gd name="f7" fmla="val 450"/>
                <a:gd name="f8" fmla="val 23"/>
                <a:gd name="f9" fmla="val 337"/>
                <a:gd name="f10" fmla="val 68"/>
                <a:gd name="f11" fmla="val 225"/>
                <a:gd name="f12" fmla="val 113"/>
                <a:gd name="f13" fmla="val 135"/>
                <a:gd name="f14" fmla="val 203"/>
                <a:gd name="f15" fmla="val 293"/>
                <a:gd name="f16" fmla="val 406"/>
                <a:gd name="f17" fmla="val 518"/>
                <a:gd name="f18" fmla="val 630"/>
                <a:gd name="f19" fmla="val 743"/>
                <a:gd name="f20" fmla="val 855"/>
                <a:gd name="f21" fmla="val 945"/>
                <a:gd name="f22" fmla="val 1057"/>
                <a:gd name="f23" fmla="val 1125"/>
                <a:gd name="f24" fmla="val 1237"/>
                <a:gd name="f25" fmla="val 719"/>
                <a:gd name="f26" fmla="val 854"/>
                <a:gd name="f27" fmla="val 944"/>
                <a:gd name="f28" fmla="val 1034"/>
                <a:gd name="f29" fmla="val 1102"/>
                <a:gd name="f30" fmla="val 1147"/>
                <a:gd name="f31" fmla="val 1169"/>
                <a:gd name="f32" fmla="*/ f0 1 1192"/>
                <a:gd name="f33" fmla="*/ f1 1 1238"/>
                <a:gd name="f34" fmla="+- f4 0 f2"/>
                <a:gd name="f35" fmla="+- f3 0 f2"/>
                <a:gd name="f36" fmla="*/ f35 1 1192"/>
                <a:gd name="f37" fmla="*/ f34 1 1238"/>
                <a:gd name="f38" fmla="*/ f2 1 f36"/>
                <a:gd name="f39" fmla="*/ f3 1 f36"/>
                <a:gd name="f40" fmla="*/ f2 1 f37"/>
                <a:gd name="f41" fmla="*/ f4 1 f37"/>
                <a:gd name="f42" fmla="*/ f38 f32 1"/>
                <a:gd name="f43" fmla="*/ f39 f32 1"/>
                <a:gd name="f44" fmla="*/ f41 f33 1"/>
                <a:gd name="f45" fmla="*/ f40 f33 1"/>
              </a:gdLst>
              <a:ahLst/>
              <a:cxnLst>
                <a:cxn ang="3cd4">
                  <a:pos x="hc" y="t"/>
                </a:cxn>
                <a:cxn ang="0">
                  <a:pos x="r" y="vc"/>
                </a:cxn>
                <a:cxn ang="cd4">
                  <a:pos x="hc" y="b"/>
                </a:cxn>
                <a:cxn ang="cd2">
                  <a:pos x="l" y="vc"/>
                </a:cxn>
              </a:cxnLst>
              <a:rect l="f42" t="f45" r="f43" b="f44"/>
              <a:pathLst>
                <a:path w="1192" h="1238">
                  <a:moveTo>
                    <a:pt x="f5" y="f6"/>
                  </a:moveTo>
                  <a:lnTo>
                    <a:pt x="f7" y="f8"/>
                  </a:lnTo>
                  <a:lnTo>
                    <a:pt x="f9" y="f10"/>
                  </a:lnTo>
                  <a:lnTo>
                    <a:pt x="f11" y="f12"/>
                  </a:lnTo>
                  <a:lnTo>
                    <a:pt x="f13" y="f14"/>
                  </a:lnTo>
                  <a:lnTo>
                    <a:pt x="f10" y="f15"/>
                  </a:lnTo>
                  <a:lnTo>
                    <a:pt x="f8" y="f16"/>
                  </a:lnTo>
                  <a:lnTo>
                    <a:pt x="f2" y="f17"/>
                  </a:lnTo>
                  <a:lnTo>
                    <a:pt x="f2" y="f18"/>
                  </a:lnTo>
                  <a:lnTo>
                    <a:pt x="f2" y="f19"/>
                  </a:lnTo>
                  <a:lnTo>
                    <a:pt x="f8" y="f20"/>
                  </a:lnTo>
                  <a:lnTo>
                    <a:pt x="f10" y="f21"/>
                  </a:lnTo>
                  <a:lnTo>
                    <a:pt x="f13" y="f22"/>
                  </a:lnTo>
                  <a:lnTo>
                    <a:pt x="f11" y="f23"/>
                  </a:lnTo>
                  <a:lnTo>
                    <a:pt x="f9" y="f3"/>
                  </a:lnTo>
                  <a:lnTo>
                    <a:pt x="f7" y="f24"/>
                  </a:lnTo>
                  <a:lnTo>
                    <a:pt x="f25" y="f24"/>
                  </a:lnTo>
                  <a:lnTo>
                    <a:pt x="f26" y="f3"/>
                  </a:lnTo>
                  <a:lnTo>
                    <a:pt x="f27" y="f23"/>
                  </a:lnTo>
                  <a:lnTo>
                    <a:pt x="f28" y="f22"/>
                  </a:lnTo>
                  <a:lnTo>
                    <a:pt x="f29" y="f21"/>
                  </a:lnTo>
                  <a:lnTo>
                    <a:pt x="f30" y="f20"/>
                  </a:lnTo>
                  <a:lnTo>
                    <a:pt x="f31" y="f19"/>
                  </a:lnTo>
                  <a:lnTo>
                    <a:pt x="f3" y="f18"/>
                  </a:lnTo>
                  <a:lnTo>
                    <a:pt x="f31" y="f17"/>
                  </a:lnTo>
                  <a:lnTo>
                    <a:pt x="f30" y="f16"/>
                  </a:lnTo>
                  <a:lnTo>
                    <a:pt x="f29" y="f15"/>
                  </a:lnTo>
                  <a:lnTo>
                    <a:pt x="f28" y="f14"/>
                  </a:lnTo>
                  <a:lnTo>
                    <a:pt x="f27" y="f12"/>
                  </a:lnTo>
                  <a:lnTo>
                    <a:pt x="f26" y="f10"/>
                  </a:lnTo>
                  <a:lnTo>
                    <a:pt x="f25" y="f8"/>
                  </a:lnTo>
                  <a:lnTo>
                    <a:pt x="f5"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0" name="Google Shape;166;p15">
              <a:extLst>
                <a:ext uri="{FF2B5EF4-FFF2-40B4-BE49-F238E27FC236}">
                  <a16:creationId xmlns:a16="http://schemas.microsoft.com/office/drawing/2014/main" id="{7EAE7213-66B6-457C-D7D4-F8BCF94D4EA9}"/>
                </a:ext>
              </a:extLst>
            </p:cNvPr>
            <p:cNvSpPr/>
            <p:nvPr/>
          </p:nvSpPr>
          <p:spPr>
            <a:xfrm>
              <a:off x="5829546" y="2753185"/>
              <a:ext cx="36868" cy="110102"/>
            </a:xfrm>
            <a:custGeom>
              <a:avLst/>
              <a:gdLst>
                <a:gd name="f0" fmla="val w"/>
                <a:gd name="f1" fmla="val h"/>
                <a:gd name="f2" fmla="val 0"/>
                <a:gd name="f3" fmla="val 1957"/>
                <a:gd name="f4" fmla="val 5845"/>
                <a:gd name="f5" fmla="val 1237"/>
                <a:gd name="f6" fmla="val 1125"/>
                <a:gd name="f7" fmla="val 23"/>
                <a:gd name="f8" fmla="val 1035"/>
                <a:gd name="f9" fmla="val 68"/>
                <a:gd name="f10" fmla="val 923"/>
                <a:gd name="f11" fmla="val 113"/>
                <a:gd name="f12" fmla="val 855"/>
                <a:gd name="f13" fmla="val 203"/>
                <a:gd name="f14" fmla="val 788"/>
                <a:gd name="f15" fmla="val 315"/>
                <a:gd name="f16" fmla="val 743"/>
                <a:gd name="f17" fmla="val 450"/>
                <a:gd name="f18" fmla="val 518"/>
                <a:gd name="f19" fmla="val 1641"/>
                <a:gd name="f20" fmla="val 338"/>
                <a:gd name="f21" fmla="val 2855"/>
                <a:gd name="f22" fmla="val 158"/>
                <a:gd name="f23" fmla="val 4047"/>
                <a:gd name="f24" fmla="val 1"/>
                <a:gd name="f25" fmla="val 5260"/>
                <a:gd name="f26" fmla="val 5395"/>
                <a:gd name="f27" fmla="val 5508"/>
                <a:gd name="f28" fmla="val 5620"/>
                <a:gd name="f29" fmla="val 136"/>
                <a:gd name="f30" fmla="val 5710"/>
                <a:gd name="f31" fmla="val 226"/>
                <a:gd name="f32" fmla="val 5755"/>
                <a:gd name="f33" fmla="val 316"/>
                <a:gd name="f34" fmla="val 5800"/>
                <a:gd name="f35" fmla="val 428"/>
                <a:gd name="f36" fmla="val 653"/>
                <a:gd name="f37" fmla="val 878"/>
                <a:gd name="f38" fmla="val 990"/>
                <a:gd name="f39" fmla="val 5688"/>
                <a:gd name="f40" fmla="val 1080"/>
                <a:gd name="f41" fmla="val 1147"/>
                <a:gd name="f42" fmla="val 1215"/>
                <a:gd name="f43" fmla="val 1395"/>
                <a:gd name="f44" fmla="val 4136"/>
                <a:gd name="f45" fmla="val 1552"/>
                <a:gd name="f46" fmla="val 3013"/>
                <a:gd name="f47" fmla="val 1732"/>
                <a:gd name="f48" fmla="val 1889"/>
                <a:gd name="f49" fmla="val 1934"/>
                <a:gd name="f50" fmla="val 787"/>
                <a:gd name="f51" fmla="val 630"/>
                <a:gd name="f52" fmla="val 517"/>
                <a:gd name="f53" fmla="val 1912"/>
                <a:gd name="f54" fmla="val 382"/>
                <a:gd name="f55" fmla="val 1844"/>
                <a:gd name="f56" fmla="val 293"/>
                <a:gd name="f57" fmla="val 1777"/>
                <a:gd name="f58" fmla="val 1687"/>
                <a:gd name="f59" fmla="val 135"/>
                <a:gd name="f60" fmla="val 1574"/>
                <a:gd name="f61" fmla="val 1462"/>
                <a:gd name="f62" fmla="val 1350"/>
                <a:gd name="f63" fmla="*/ f0 1 1957"/>
                <a:gd name="f64" fmla="*/ f1 1 5845"/>
                <a:gd name="f65" fmla="+- f4 0 f2"/>
                <a:gd name="f66" fmla="+- f3 0 f2"/>
                <a:gd name="f67" fmla="*/ f66 1 1957"/>
                <a:gd name="f68" fmla="*/ f65 1 5845"/>
                <a:gd name="f69" fmla="*/ f2 1 f67"/>
                <a:gd name="f70" fmla="*/ f3 1 f67"/>
                <a:gd name="f71" fmla="*/ f2 1 f68"/>
                <a:gd name="f72" fmla="*/ f4 1 f68"/>
                <a:gd name="f73" fmla="*/ f69 f63 1"/>
                <a:gd name="f74" fmla="*/ f70 f63 1"/>
                <a:gd name="f75" fmla="*/ f72 f64 1"/>
                <a:gd name="f76" fmla="*/ f71 f64 1"/>
              </a:gdLst>
              <a:ahLst/>
              <a:cxnLst>
                <a:cxn ang="3cd4">
                  <a:pos x="hc" y="t"/>
                </a:cxn>
                <a:cxn ang="0">
                  <a:pos x="r" y="vc"/>
                </a:cxn>
                <a:cxn ang="cd4">
                  <a:pos x="hc" y="b"/>
                </a:cxn>
                <a:cxn ang="cd2">
                  <a:pos x="l" y="vc"/>
                </a:cxn>
              </a:cxnLst>
              <a:rect l="f73" t="f76" r="f74" b="f75"/>
              <a:pathLst>
                <a:path w="1957" h="584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9" y="f28"/>
                  </a:lnTo>
                  <a:lnTo>
                    <a:pt x="f29" y="f30"/>
                  </a:lnTo>
                  <a:lnTo>
                    <a:pt x="f31" y="f32"/>
                  </a:lnTo>
                  <a:lnTo>
                    <a:pt x="f33" y="f34"/>
                  </a:lnTo>
                  <a:lnTo>
                    <a:pt x="f35" y="f4"/>
                  </a:lnTo>
                  <a:lnTo>
                    <a:pt x="f36" y="f4"/>
                  </a:lnTo>
                  <a:lnTo>
                    <a:pt x="f14" y="f34"/>
                  </a:lnTo>
                  <a:lnTo>
                    <a:pt x="f37" y="f32"/>
                  </a:lnTo>
                  <a:lnTo>
                    <a:pt x="f38" y="f39"/>
                  </a:lnTo>
                  <a:lnTo>
                    <a:pt x="f40" y="f28"/>
                  </a:lnTo>
                  <a:lnTo>
                    <a:pt x="f41" y="f27"/>
                  </a:lnTo>
                  <a:lnTo>
                    <a:pt x="f42" y="f26"/>
                  </a:lnTo>
                  <a:lnTo>
                    <a:pt x="f5" y="f25"/>
                  </a:lnTo>
                  <a:lnTo>
                    <a:pt x="f43" y="f44"/>
                  </a:lnTo>
                  <a:lnTo>
                    <a:pt x="f45" y="f46"/>
                  </a:lnTo>
                  <a:lnTo>
                    <a:pt x="f47" y="f48"/>
                  </a:lnTo>
                  <a:lnTo>
                    <a:pt x="f49" y="f50"/>
                  </a:lnTo>
                  <a:lnTo>
                    <a:pt x="f3" y="f51"/>
                  </a:lnTo>
                  <a:lnTo>
                    <a:pt x="f49" y="f52"/>
                  </a:lnTo>
                  <a:lnTo>
                    <a:pt x="f53" y="f54"/>
                  </a:lnTo>
                  <a:lnTo>
                    <a:pt x="f55" y="f56"/>
                  </a:lnTo>
                  <a:lnTo>
                    <a:pt x="f57" y="f13"/>
                  </a:lnTo>
                  <a:lnTo>
                    <a:pt x="f58" y="f59"/>
                  </a:lnTo>
                  <a:lnTo>
                    <a:pt x="f60" y="f9"/>
                  </a:lnTo>
                  <a:lnTo>
                    <a:pt x="f61" y="f7"/>
                  </a:lnTo>
                  <a:lnTo>
                    <a:pt x="f62"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1" name="Google Shape;167;p15">
              <a:extLst>
                <a:ext uri="{FF2B5EF4-FFF2-40B4-BE49-F238E27FC236}">
                  <a16:creationId xmlns:a16="http://schemas.microsoft.com/office/drawing/2014/main" id="{20EEAB66-3F72-DA6F-D8CD-DCBA3EE46DD9}"/>
                </a:ext>
              </a:extLst>
            </p:cNvPr>
            <p:cNvSpPr/>
            <p:nvPr/>
          </p:nvSpPr>
          <p:spPr>
            <a:xfrm>
              <a:off x="5658901" y="2156539"/>
              <a:ext cx="28821" cy="56327"/>
            </a:xfrm>
            <a:custGeom>
              <a:avLst/>
              <a:gdLst>
                <a:gd name="f0" fmla="val w"/>
                <a:gd name="f1" fmla="val h"/>
                <a:gd name="f2" fmla="val 0"/>
                <a:gd name="f3" fmla="val 1530"/>
                <a:gd name="f4" fmla="val 2990"/>
                <a:gd name="f5" fmla="val 833"/>
                <a:gd name="f6" fmla="val 720"/>
                <a:gd name="f7" fmla="val 23"/>
                <a:gd name="f8" fmla="val 608"/>
                <a:gd name="f9" fmla="val 68"/>
                <a:gd name="f10" fmla="val 495"/>
                <a:gd name="f11" fmla="val 135"/>
                <a:gd name="f12" fmla="val 405"/>
                <a:gd name="f13" fmla="val 225"/>
                <a:gd name="f14" fmla="val 361"/>
                <a:gd name="f15" fmla="val 337"/>
                <a:gd name="f16" fmla="val 316"/>
                <a:gd name="f17" fmla="val 450"/>
                <a:gd name="f18" fmla="val 1"/>
                <a:gd name="f19" fmla="val 2203"/>
                <a:gd name="f20" fmla="val 2316"/>
                <a:gd name="f21" fmla="val 2451"/>
                <a:gd name="f22" fmla="val 2563"/>
                <a:gd name="f23" fmla="val 2675"/>
                <a:gd name="f24" fmla="val 136"/>
                <a:gd name="f25" fmla="val 2765"/>
                <a:gd name="f26" fmla="val 226"/>
                <a:gd name="f27" fmla="val 2855"/>
                <a:gd name="f28" fmla="val 2923"/>
                <a:gd name="f29" fmla="val 428"/>
                <a:gd name="f30" fmla="val 2968"/>
                <a:gd name="f31" fmla="val 563"/>
                <a:gd name="f32" fmla="val 675"/>
                <a:gd name="f33" fmla="val 788"/>
                <a:gd name="f34" fmla="val 2945"/>
                <a:gd name="f35" fmla="val 900"/>
                <a:gd name="f36" fmla="val 2900"/>
                <a:gd name="f37" fmla="val 1012"/>
                <a:gd name="f38" fmla="val 2833"/>
                <a:gd name="f39" fmla="val 1102"/>
                <a:gd name="f40" fmla="val 2743"/>
                <a:gd name="f41" fmla="val 1170"/>
                <a:gd name="f42" fmla="val 2653"/>
                <a:gd name="f43" fmla="val 1192"/>
                <a:gd name="f44" fmla="val 2540"/>
                <a:gd name="f45" fmla="val 1507"/>
                <a:gd name="f46" fmla="val 787"/>
                <a:gd name="f47" fmla="val 1529"/>
                <a:gd name="f48" fmla="val 652"/>
                <a:gd name="f49" fmla="val 540"/>
                <a:gd name="f50" fmla="val 1484"/>
                <a:gd name="f51" fmla="val 1440"/>
                <a:gd name="f52" fmla="val 315"/>
                <a:gd name="f53" fmla="val 1372"/>
                <a:gd name="f54" fmla="val 203"/>
                <a:gd name="f55" fmla="val 1305"/>
                <a:gd name="f56" fmla="val 1080"/>
                <a:gd name="f57" fmla="val 967"/>
                <a:gd name="f58" fmla="*/ f0 1 1530"/>
                <a:gd name="f59" fmla="*/ f1 1 2990"/>
                <a:gd name="f60" fmla="+- f4 0 f2"/>
                <a:gd name="f61" fmla="+- f3 0 f2"/>
                <a:gd name="f62" fmla="*/ f61 1 1530"/>
                <a:gd name="f63" fmla="*/ f60 1 2990"/>
                <a:gd name="f64" fmla="*/ f2 1 f62"/>
                <a:gd name="f65" fmla="*/ f3 1 f62"/>
                <a:gd name="f66" fmla="*/ f2 1 f63"/>
                <a:gd name="f67" fmla="*/ f4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1530" h="2990">
                  <a:moveTo>
                    <a:pt x="f5" y="f2"/>
                  </a:moveTo>
                  <a:lnTo>
                    <a:pt x="f6" y="f7"/>
                  </a:lnTo>
                  <a:lnTo>
                    <a:pt x="f8" y="f9"/>
                  </a:lnTo>
                  <a:lnTo>
                    <a:pt x="f10" y="f11"/>
                  </a:lnTo>
                  <a:lnTo>
                    <a:pt x="f12" y="f13"/>
                  </a:lnTo>
                  <a:lnTo>
                    <a:pt x="f14" y="f15"/>
                  </a:lnTo>
                  <a:lnTo>
                    <a:pt x="f16" y="f17"/>
                  </a:lnTo>
                  <a:lnTo>
                    <a:pt x="f18" y="f19"/>
                  </a:lnTo>
                  <a:lnTo>
                    <a:pt x="f18" y="f20"/>
                  </a:lnTo>
                  <a:lnTo>
                    <a:pt x="f18" y="f21"/>
                  </a:lnTo>
                  <a:lnTo>
                    <a:pt x="f7" y="f22"/>
                  </a:lnTo>
                  <a:lnTo>
                    <a:pt x="f9" y="f23"/>
                  </a:lnTo>
                  <a:lnTo>
                    <a:pt x="f24" y="f25"/>
                  </a:lnTo>
                  <a:lnTo>
                    <a:pt x="f26" y="f27"/>
                  </a:lnTo>
                  <a:lnTo>
                    <a:pt x="f16" y="f28"/>
                  </a:lnTo>
                  <a:lnTo>
                    <a:pt x="f29" y="f30"/>
                  </a:lnTo>
                  <a:lnTo>
                    <a:pt x="f31" y="f4"/>
                  </a:lnTo>
                  <a:lnTo>
                    <a:pt x="f32" y="f30"/>
                  </a:lnTo>
                  <a:lnTo>
                    <a:pt x="f33" y="f34"/>
                  </a:lnTo>
                  <a:lnTo>
                    <a:pt x="f35" y="f36"/>
                  </a:lnTo>
                  <a:lnTo>
                    <a:pt x="f37" y="f38"/>
                  </a:lnTo>
                  <a:lnTo>
                    <a:pt x="f39" y="f40"/>
                  </a:lnTo>
                  <a:lnTo>
                    <a:pt x="f41" y="f42"/>
                  </a:lnTo>
                  <a:lnTo>
                    <a:pt x="f43" y="f44"/>
                  </a:lnTo>
                  <a:lnTo>
                    <a:pt x="f45" y="f46"/>
                  </a:lnTo>
                  <a:lnTo>
                    <a:pt x="f47" y="f48"/>
                  </a:lnTo>
                  <a:lnTo>
                    <a:pt x="f45" y="f49"/>
                  </a:lnTo>
                  <a:lnTo>
                    <a:pt x="f50" y="f12"/>
                  </a:lnTo>
                  <a:lnTo>
                    <a:pt x="f51" y="f52"/>
                  </a:lnTo>
                  <a:lnTo>
                    <a:pt x="f53" y="f54"/>
                  </a:lnTo>
                  <a:lnTo>
                    <a:pt x="f55" y="f11"/>
                  </a:lnTo>
                  <a:lnTo>
                    <a:pt x="f43" y="f9"/>
                  </a:lnTo>
                  <a:lnTo>
                    <a:pt x="f56" y="f7"/>
                  </a:lnTo>
                  <a:lnTo>
                    <a:pt x="f57"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2" name="Google Shape;168;p15">
              <a:extLst>
                <a:ext uri="{FF2B5EF4-FFF2-40B4-BE49-F238E27FC236}">
                  <a16:creationId xmlns:a16="http://schemas.microsoft.com/office/drawing/2014/main" id="{3695C602-B07A-AFCA-E34D-5D76B0C8B3AF}"/>
                </a:ext>
              </a:extLst>
            </p:cNvPr>
            <p:cNvSpPr/>
            <p:nvPr/>
          </p:nvSpPr>
          <p:spPr>
            <a:xfrm>
              <a:off x="5586490" y="2403408"/>
              <a:ext cx="50410" cy="152887"/>
            </a:xfrm>
            <a:custGeom>
              <a:avLst/>
              <a:gdLst>
                <a:gd name="f0" fmla="val w"/>
                <a:gd name="f1" fmla="val h"/>
                <a:gd name="f2" fmla="val 0"/>
                <a:gd name="f3" fmla="val 2676"/>
                <a:gd name="f4" fmla="val 8116"/>
                <a:gd name="f5" fmla="val 1979"/>
                <a:gd name="f6" fmla="val 1"/>
                <a:gd name="f7" fmla="val 1867"/>
                <a:gd name="f8" fmla="val 23"/>
                <a:gd name="f9" fmla="val 1754"/>
                <a:gd name="f10" fmla="val 68"/>
                <a:gd name="f11" fmla="val 1664"/>
                <a:gd name="f12" fmla="val 113"/>
                <a:gd name="f13" fmla="val 1574"/>
                <a:gd name="f14" fmla="val 203"/>
                <a:gd name="f15" fmla="val 1530"/>
                <a:gd name="f16" fmla="val 315"/>
                <a:gd name="f17" fmla="val 1485"/>
                <a:gd name="f18" fmla="val 450"/>
                <a:gd name="f19" fmla="val 1282"/>
                <a:gd name="f20" fmla="val 1304"/>
                <a:gd name="f21" fmla="val 1125"/>
                <a:gd name="f22" fmla="val 2181"/>
                <a:gd name="f23" fmla="val 788"/>
                <a:gd name="f24" fmla="val 3912"/>
                <a:gd name="f25" fmla="val 451"/>
                <a:gd name="f26" fmla="val 5643"/>
                <a:gd name="f27" fmla="val 248"/>
                <a:gd name="f28" fmla="val 6497"/>
                <a:gd name="f29" fmla="val 7351"/>
                <a:gd name="f30" fmla="val 7509"/>
                <a:gd name="f31" fmla="val 7621"/>
                <a:gd name="f32" fmla="val 46"/>
                <a:gd name="f33" fmla="val 7733"/>
                <a:gd name="f34" fmla="val 91"/>
                <a:gd name="f35" fmla="val 7846"/>
                <a:gd name="f36" fmla="val 181"/>
                <a:gd name="f37" fmla="val 7936"/>
                <a:gd name="f38" fmla="val 271"/>
                <a:gd name="f39" fmla="val 8003"/>
                <a:gd name="f40" fmla="val 361"/>
                <a:gd name="f41" fmla="val 8071"/>
                <a:gd name="f42" fmla="val 473"/>
                <a:gd name="f43" fmla="val 8093"/>
                <a:gd name="f44" fmla="val 585"/>
                <a:gd name="f45" fmla="val 810"/>
                <a:gd name="f46" fmla="val 923"/>
                <a:gd name="f47" fmla="val 1013"/>
                <a:gd name="f48" fmla="val 1102"/>
                <a:gd name="f49" fmla="val 1170"/>
                <a:gd name="f50" fmla="val 7823"/>
                <a:gd name="f51" fmla="val 1215"/>
                <a:gd name="f52" fmla="val 7688"/>
                <a:gd name="f53" fmla="val 1440"/>
                <a:gd name="f54" fmla="val 6834"/>
                <a:gd name="f55" fmla="val 1642"/>
                <a:gd name="f56" fmla="val 5980"/>
                <a:gd name="f57" fmla="val 4249"/>
                <a:gd name="f58" fmla="val 2316"/>
                <a:gd name="f59" fmla="val 2496"/>
                <a:gd name="f60" fmla="val 765"/>
                <a:gd name="f61" fmla="val 630"/>
                <a:gd name="f62" fmla="val 495"/>
                <a:gd name="f63" fmla="val 2631"/>
                <a:gd name="f64" fmla="val 383"/>
                <a:gd name="f65" fmla="val 2586"/>
                <a:gd name="f66" fmla="val 293"/>
                <a:gd name="f67" fmla="val 2406"/>
                <a:gd name="f68" fmla="val 2204"/>
                <a:gd name="f69" fmla="val 2092"/>
                <a:gd name="f70" fmla="*/ f0 1 2676"/>
                <a:gd name="f71" fmla="*/ f1 1 8116"/>
                <a:gd name="f72" fmla="+- f4 0 f2"/>
                <a:gd name="f73" fmla="+- f3 0 f2"/>
                <a:gd name="f74" fmla="*/ f73 1 2676"/>
                <a:gd name="f75" fmla="*/ f72 1 8116"/>
                <a:gd name="f76" fmla="*/ f2 1 f74"/>
                <a:gd name="f77" fmla="*/ f3 1 f74"/>
                <a:gd name="f78" fmla="*/ f2 1 f75"/>
                <a:gd name="f79" fmla="*/ f4 1 f75"/>
                <a:gd name="f80" fmla="*/ f76 f70 1"/>
                <a:gd name="f81" fmla="*/ f77 f70 1"/>
                <a:gd name="f82" fmla="*/ f79 f71 1"/>
                <a:gd name="f83" fmla="*/ f78 f71 1"/>
              </a:gdLst>
              <a:ahLst/>
              <a:cxnLst>
                <a:cxn ang="3cd4">
                  <a:pos x="hc" y="t"/>
                </a:cxn>
                <a:cxn ang="0">
                  <a:pos x="r" y="vc"/>
                </a:cxn>
                <a:cxn ang="cd4">
                  <a:pos x="hc" y="b"/>
                </a:cxn>
                <a:cxn ang="cd2">
                  <a:pos x="l" y="vc"/>
                </a:cxn>
              </a:cxnLst>
              <a:rect l="f80" t="f83" r="f81" b="f82"/>
              <a:pathLst>
                <a:path w="2676" h="8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6" y="f30"/>
                  </a:lnTo>
                  <a:lnTo>
                    <a:pt x="f8" y="f31"/>
                  </a:lnTo>
                  <a:lnTo>
                    <a:pt x="f32" y="f33"/>
                  </a:lnTo>
                  <a:lnTo>
                    <a:pt x="f34" y="f35"/>
                  </a:lnTo>
                  <a:lnTo>
                    <a:pt x="f36" y="f37"/>
                  </a:lnTo>
                  <a:lnTo>
                    <a:pt x="f38" y="f39"/>
                  </a:lnTo>
                  <a:lnTo>
                    <a:pt x="f40" y="f41"/>
                  </a:lnTo>
                  <a:lnTo>
                    <a:pt x="f42" y="f43"/>
                  </a:lnTo>
                  <a:lnTo>
                    <a:pt x="f44" y="f4"/>
                  </a:lnTo>
                  <a:lnTo>
                    <a:pt x="f45" y="f4"/>
                  </a:lnTo>
                  <a:lnTo>
                    <a:pt x="f46" y="f41"/>
                  </a:lnTo>
                  <a:lnTo>
                    <a:pt x="f47" y="f39"/>
                  </a:lnTo>
                  <a:lnTo>
                    <a:pt x="f48" y="f37"/>
                  </a:lnTo>
                  <a:lnTo>
                    <a:pt x="f49" y="f50"/>
                  </a:lnTo>
                  <a:lnTo>
                    <a:pt x="f51" y="f52"/>
                  </a:lnTo>
                  <a:lnTo>
                    <a:pt x="f53" y="f54"/>
                  </a:lnTo>
                  <a:lnTo>
                    <a:pt x="f55" y="f56"/>
                  </a:lnTo>
                  <a:lnTo>
                    <a:pt x="f5" y="f57"/>
                  </a:lnTo>
                  <a:lnTo>
                    <a:pt x="f58" y="f59"/>
                  </a:lnTo>
                  <a:lnTo>
                    <a:pt x="f59" y="f55"/>
                  </a:lnTo>
                  <a:lnTo>
                    <a:pt x="f3" y="f60"/>
                  </a:lnTo>
                  <a:lnTo>
                    <a:pt x="f3" y="f61"/>
                  </a:lnTo>
                  <a:lnTo>
                    <a:pt x="f3" y="f62"/>
                  </a:lnTo>
                  <a:lnTo>
                    <a:pt x="f63" y="f64"/>
                  </a:lnTo>
                  <a:lnTo>
                    <a:pt x="f65" y="f66"/>
                  </a:lnTo>
                  <a:lnTo>
                    <a:pt x="f59" y="f14"/>
                  </a:lnTo>
                  <a:lnTo>
                    <a:pt x="f67" y="f12"/>
                  </a:lnTo>
                  <a:lnTo>
                    <a:pt x="f58" y="f10"/>
                  </a:lnTo>
                  <a:lnTo>
                    <a:pt x="f68" y="f8"/>
                  </a:lnTo>
                  <a:lnTo>
                    <a:pt x="f69"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3" name="Google Shape;169;p15">
              <a:extLst>
                <a:ext uri="{FF2B5EF4-FFF2-40B4-BE49-F238E27FC236}">
                  <a16:creationId xmlns:a16="http://schemas.microsoft.com/office/drawing/2014/main" id="{FE2859FC-1CCA-434E-6880-3C0C86AD5842}"/>
                </a:ext>
              </a:extLst>
            </p:cNvPr>
            <p:cNvSpPr/>
            <p:nvPr/>
          </p:nvSpPr>
          <p:spPr>
            <a:xfrm>
              <a:off x="5660593" y="2329735"/>
              <a:ext cx="36868" cy="69037"/>
            </a:xfrm>
            <a:custGeom>
              <a:avLst/>
              <a:gdLst>
                <a:gd name="f0" fmla="val w"/>
                <a:gd name="f1" fmla="val h"/>
                <a:gd name="f2" fmla="val 0"/>
                <a:gd name="f3" fmla="val 1957"/>
                <a:gd name="f4" fmla="val 3665"/>
                <a:gd name="f5" fmla="val 1282"/>
                <a:gd name="f6" fmla="val 1170"/>
                <a:gd name="f7" fmla="val 23"/>
                <a:gd name="f8" fmla="val 1057"/>
                <a:gd name="f9" fmla="val 68"/>
                <a:gd name="f10" fmla="val 945"/>
                <a:gd name="f11" fmla="val 113"/>
                <a:gd name="f12" fmla="val 855"/>
                <a:gd name="f13" fmla="val 203"/>
                <a:gd name="f14" fmla="val 788"/>
                <a:gd name="f15" fmla="val 315"/>
                <a:gd name="f16" fmla="val 743"/>
                <a:gd name="f17" fmla="val 427"/>
                <a:gd name="f18" fmla="val 2923"/>
                <a:gd name="f19" fmla="val 1"/>
                <a:gd name="f20" fmla="val 3057"/>
                <a:gd name="f21" fmla="val 3170"/>
                <a:gd name="f22" fmla="val 3282"/>
                <a:gd name="f23" fmla="val 3395"/>
                <a:gd name="f24" fmla="val 158"/>
                <a:gd name="f25" fmla="val 3484"/>
                <a:gd name="f26" fmla="val 248"/>
                <a:gd name="f27" fmla="val 3552"/>
                <a:gd name="f28" fmla="val 338"/>
                <a:gd name="f29" fmla="val 3619"/>
                <a:gd name="f30" fmla="val 450"/>
                <a:gd name="f31" fmla="val 3642"/>
                <a:gd name="f32" fmla="val 563"/>
                <a:gd name="f33" fmla="val 3664"/>
                <a:gd name="f34" fmla="val 900"/>
                <a:gd name="f35" fmla="val 990"/>
                <a:gd name="f36" fmla="val 1080"/>
                <a:gd name="f37" fmla="val 3372"/>
                <a:gd name="f38" fmla="val 1215"/>
                <a:gd name="f39" fmla="val 3237"/>
                <a:gd name="f40" fmla="val 1934"/>
                <a:gd name="f41" fmla="val 765"/>
                <a:gd name="f42" fmla="val 1956"/>
                <a:gd name="f43" fmla="val 630"/>
                <a:gd name="f44" fmla="val 495"/>
                <a:gd name="f45" fmla="val 382"/>
                <a:gd name="f46" fmla="val 1867"/>
                <a:gd name="f47" fmla="val 292"/>
                <a:gd name="f48" fmla="val 1799"/>
                <a:gd name="f49" fmla="val 1709"/>
                <a:gd name="f50" fmla="val 1619"/>
                <a:gd name="f51" fmla="val 1507"/>
                <a:gd name="f52" fmla="val 1394"/>
                <a:gd name="f53" fmla="*/ f0 1 1957"/>
                <a:gd name="f54" fmla="*/ f1 1 3665"/>
                <a:gd name="f55" fmla="+- f4 0 f2"/>
                <a:gd name="f56" fmla="+- f3 0 f2"/>
                <a:gd name="f57" fmla="*/ f56 1 1957"/>
                <a:gd name="f58" fmla="*/ f55 1 3665"/>
                <a:gd name="f59" fmla="*/ f2 1 f57"/>
                <a:gd name="f60" fmla="*/ f3 1 f57"/>
                <a:gd name="f61" fmla="*/ f2 1 f58"/>
                <a:gd name="f62" fmla="*/ f4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1957" h="3665">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9" y="f23"/>
                  </a:lnTo>
                  <a:lnTo>
                    <a:pt x="f24" y="f25"/>
                  </a:lnTo>
                  <a:lnTo>
                    <a:pt x="f26" y="f27"/>
                  </a:lnTo>
                  <a:lnTo>
                    <a:pt x="f28" y="f29"/>
                  </a:lnTo>
                  <a:lnTo>
                    <a:pt x="f30" y="f31"/>
                  </a:lnTo>
                  <a:lnTo>
                    <a:pt x="f32" y="f33"/>
                  </a:lnTo>
                  <a:lnTo>
                    <a:pt x="f14" y="f33"/>
                  </a:lnTo>
                  <a:lnTo>
                    <a:pt x="f34" y="f29"/>
                  </a:lnTo>
                  <a:lnTo>
                    <a:pt x="f35" y="f27"/>
                  </a:lnTo>
                  <a:lnTo>
                    <a:pt x="f36" y="f25"/>
                  </a:lnTo>
                  <a:lnTo>
                    <a:pt x="f6" y="f37"/>
                  </a:lnTo>
                  <a:lnTo>
                    <a:pt x="f38" y="f39"/>
                  </a:lnTo>
                  <a:lnTo>
                    <a:pt x="f40" y="f41"/>
                  </a:lnTo>
                  <a:lnTo>
                    <a:pt x="f42" y="f43"/>
                  </a:lnTo>
                  <a:lnTo>
                    <a:pt x="f42" y="f44"/>
                  </a:lnTo>
                  <a:lnTo>
                    <a:pt x="f40" y="f45"/>
                  </a:lnTo>
                  <a:lnTo>
                    <a:pt x="f46" y="f47"/>
                  </a:lnTo>
                  <a:lnTo>
                    <a:pt x="f48" y="f13"/>
                  </a:lnTo>
                  <a:lnTo>
                    <a:pt x="f49" y="f11"/>
                  </a:lnTo>
                  <a:lnTo>
                    <a:pt x="f50" y="f9"/>
                  </a:lnTo>
                  <a:lnTo>
                    <a:pt x="f51" y="f7"/>
                  </a:lnTo>
                  <a:lnTo>
                    <a:pt x="f52"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4" name="Google Shape;170;p15">
              <a:extLst>
                <a:ext uri="{FF2B5EF4-FFF2-40B4-BE49-F238E27FC236}">
                  <a16:creationId xmlns:a16="http://schemas.microsoft.com/office/drawing/2014/main" id="{7580371F-481F-6DE1-3686-B0F8C798FA5C}"/>
                </a:ext>
              </a:extLst>
            </p:cNvPr>
            <p:cNvSpPr/>
            <p:nvPr/>
          </p:nvSpPr>
          <p:spPr>
            <a:xfrm>
              <a:off x="5571247" y="2720138"/>
              <a:ext cx="40251" cy="91055"/>
            </a:xfrm>
            <a:custGeom>
              <a:avLst/>
              <a:gdLst>
                <a:gd name="f0" fmla="val w"/>
                <a:gd name="f1" fmla="val h"/>
                <a:gd name="f2" fmla="val 0"/>
                <a:gd name="f3" fmla="val 2137"/>
                <a:gd name="f4" fmla="val 4834"/>
                <a:gd name="f5" fmla="val 1417"/>
                <a:gd name="f6" fmla="val 1"/>
                <a:gd name="f7" fmla="val 1304"/>
                <a:gd name="f8" fmla="val 23"/>
                <a:gd name="f9" fmla="val 1192"/>
                <a:gd name="f10" fmla="val 68"/>
                <a:gd name="f11" fmla="val 1102"/>
                <a:gd name="f12" fmla="val 113"/>
                <a:gd name="f13" fmla="val 1035"/>
                <a:gd name="f14" fmla="val 203"/>
                <a:gd name="f15" fmla="val 990"/>
                <a:gd name="f16" fmla="val 316"/>
                <a:gd name="f17" fmla="val 945"/>
                <a:gd name="f18" fmla="val 451"/>
                <a:gd name="f19" fmla="val 855"/>
                <a:gd name="f20" fmla="val 900"/>
                <a:gd name="f21" fmla="val 743"/>
                <a:gd name="f22" fmla="val 1372"/>
                <a:gd name="f23" fmla="val 495"/>
                <a:gd name="f24" fmla="val 2249"/>
                <a:gd name="f25" fmla="val 248"/>
                <a:gd name="f26" fmla="val 3148"/>
                <a:gd name="f27" fmla="val 3598"/>
                <a:gd name="f28" fmla="val 4070"/>
                <a:gd name="f29" fmla="val 4205"/>
                <a:gd name="f30" fmla="val 4339"/>
                <a:gd name="f31" fmla="val 46"/>
                <a:gd name="f32" fmla="val 4452"/>
                <a:gd name="f33" fmla="val 4542"/>
                <a:gd name="f34" fmla="val 181"/>
                <a:gd name="f35" fmla="val 4632"/>
                <a:gd name="f36" fmla="val 270"/>
                <a:gd name="f37" fmla="val 4722"/>
                <a:gd name="f38" fmla="val 383"/>
                <a:gd name="f39" fmla="val 4767"/>
                <a:gd name="f40" fmla="val 4811"/>
                <a:gd name="f41" fmla="val 608"/>
                <a:gd name="f42" fmla="val 720"/>
                <a:gd name="f43" fmla="val 832"/>
                <a:gd name="f44" fmla="val 922"/>
                <a:gd name="f45" fmla="val 1170"/>
                <a:gd name="f46" fmla="val 4519"/>
                <a:gd name="f47" fmla="val 1215"/>
                <a:gd name="f48" fmla="val 4384"/>
                <a:gd name="f49" fmla="val 3935"/>
                <a:gd name="f50" fmla="val 1439"/>
                <a:gd name="f51" fmla="val 3485"/>
                <a:gd name="f52" fmla="val 1687"/>
                <a:gd name="f53" fmla="val 2586"/>
                <a:gd name="f54" fmla="val 1934"/>
                <a:gd name="f55" fmla="val 2046"/>
                <a:gd name="f56" fmla="val 1237"/>
                <a:gd name="f57" fmla="val 2136"/>
                <a:gd name="f58" fmla="val 788"/>
                <a:gd name="f59" fmla="val 630"/>
                <a:gd name="f60" fmla="val 518"/>
                <a:gd name="f61" fmla="val 2091"/>
                <a:gd name="f62" fmla="val 2024"/>
                <a:gd name="f63" fmla="val 293"/>
                <a:gd name="f64" fmla="val 1844"/>
                <a:gd name="f65" fmla="val 136"/>
                <a:gd name="f66" fmla="val 1754"/>
                <a:gd name="f67" fmla="val 1642"/>
                <a:gd name="f68" fmla="val 1529"/>
                <a:gd name="f69" fmla="*/ f0 1 2137"/>
                <a:gd name="f70" fmla="*/ f1 1 4834"/>
                <a:gd name="f71" fmla="+- f4 0 f2"/>
                <a:gd name="f72" fmla="+- f3 0 f2"/>
                <a:gd name="f73" fmla="*/ f72 1 2137"/>
                <a:gd name="f74" fmla="*/ f71 1 4834"/>
                <a:gd name="f75" fmla="*/ f2 1 f73"/>
                <a:gd name="f76" fmla="*/ f3 1 f73"/>
                <a:gd name="f77" fmla="*/ f2 1 f74"/>
                <a:gd name="f78" fmla="*/ f4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2137" h="483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12" y="f27"/>
                  </a:lnTo>
                  <a:lnTo>
                    <a:pt x="f8" y="f28"/>
                  </a:lnTo>
                  <a:lnTo>
                    <a:pt x="f6" y="f29"/>
                  </a:lnTo>
                  <a:lnTo>
                    <a:pt x="f8" y="f30"/>
                  </a:lnTo>
                  <a:lnTo>
                    <a:pt x="f31" y="f32"/>
                  </a:lnTo>
                  <a:lnTo>
                    <a:pt x="f12" y="f33"/>
                  </a:lnTo>
                  <a:lnTo>
                    <a:pt x="f34" y="f35"/>
                  </a:lnTo>
                  <a:lnTo>
                    <a:pt x="f36" y="f37"/>
                  </a:lnTo>
                  <a:lnTo>
                    <a:pt x="f38" y="f39"/>
                  </a:lnTo>
                  <a:lnTo>
                    <a:pt x="f23" y="f40"/>
                  </a:lnTo>
                  <a:lnTo>
                    <a:pt x="f41" y="f4"/>
                  </a:lnTo>
                  <a:lnTo>
                    <a:pt x="f42" y="f4"/>
                  </a:lnTo>
                  <a:lnTo>
                    <a:pt x="f43" y="f40"/>
                  </a:lnTo>
                  <a:lnTo>
                    <a:pt x="f44" y="f39"/>
                  </a:lnTo>
                  <a:lnTo>
                    <a:pt x="f13" y="f37"/>
                  </a:lnTo>
                  <a:lnTo>
                    <a:pt x="f11" y="f35"/>
                  </a:lnTo>
                  <a:lnTo>
                    <a:pt x="f45" y="f46"/>
                  </a:lnTo>
                  <a:lnTo>
                    <a:pt x="f47" y="f48"/>
                  </a:lnTo>
                  <a:lnTo>
                    <a:pt x="f7" y="f49"/>
                  </a:lnTo>
                  <a:lnTo>
                    <a:pt x="f50" y="f51"/>
                  </a:lnTo>
                  <a:lnTo>
                    <a:pt x="f52" y="f53"/>
                  </a:lnTo>
                  <a:lnTo>
                    <a:pt x="f54" y="f52"/>
                  </a:lnTo>
                  <a:lnTo>
                    <a:pt x="f55" y="f56"/>
                  </a:lnTo>
                  <a:lnTo>
                    <a:pt x="f57" y="f58"/>
                  </a:lnTo>
                  <a:lnTo>
                    <a:pt x="f57" y="f59"/>
                  </a:lnTo>
                  <a:lnTo>
                    <a:pt x="f57" y="f60"/>
                  </a:lnTo>
                  <a:lnTo>
                    <a:pt x="f61" y="f38"/>
                  </a:lnTo>
                  <a:lnTo>
                    <a:pt x="f62" y="f63"/>
                  </a:lnTo>
                  <a:lnTo>
                    <a:pt x="f54" y="f14"/>
                  </a:lnTo>
                  <a:lnTo>
                    <a:pt x="f64" y="f65"/>
                  </a:lnTo>
                  <a:lnTo>
                    <a:pt x="f66" y="f10"/>
                  </a:lnTo>
                  <a:lnTo>
                    <a:pt x="f67" y="f8"/>
                  </a:lnTo>
                  <a:lnTo>
                    <a:pt x="f68"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5" name="Google Shape;171;p15">
              <a:extLst>
                <a:ext uri="{FF2B5EF4-FFF2-40B4-BE49-F238E27FC236}">
                  <a16:creationId xmlns:a16="http://schemas.microsoft.com/office/drawing/2014/main" id="{88D03F3D-24CC-E247-9AC2-46B45431C5FB}"/>
                </a:ext>
              </a:extLst>
            </p:cNvPr>
            <p:cNvSpPr/>
            <p:nvPr/>
          </p:nvSpPr>
          <p:spPr>
            <a:xfrm>
              <a:off x="5838434" y="2289931"/>
              <a:ext cx="34756" cy="92326"/>
            </a:xfrm>
            <a:custGeom>
              <a:avLst/>
              <a:gdLst>
                <a:gd name="f0" fmla="val 180"/>
                <a:gd name="f1" fmla="val w"/>
                <a:gd name="f2" fmla="val h"/>
                <a:gd name="f3" fmla="val 0"/>
                <a:gd name="f4" fmla="val 1845"/>
                <a:gd name="f5" fmla="val 4901"/>
                <a:gd name="f6" fmla="val 1013"/>
                <a:gd name="f7" fmla="val 923"/>
                <a:gd name="f8" fmla="val 45"/>
                <a:gd name="f9" fmla="val 833"/>
                <a:gd name="f10" fmla="val 113"/>
                <a:gd name="f11" fmla="val 743"/>
                <a:gd name="f12" fmla="val 203"/>
                <a:gd name="f13" fmla="val 675"/>
                <a:gd name="f14" fmla="val 292"/>
                <a:gd name="f15" fmla="val 630"/>
                <a:gd name="f16" fmla="val 427"/>
                <a:gd name="f17" fmla="val 451"/>
                <a:gd name="f18" fmla="val 1394"/>
                <a:gd name="f19" fmla="val 271"/>
                <a:gd name="f20" fmla="val 2361"/>
                <a:gd name="f21" fmla="val 3327"/>
                <a:gd name="f22" fmla="val 1"/>
                <a:gd name="f23" fmla="val 4316"/>
                <a:gd name="f24" fmla="val 4451"/>
                <a:gd name="f25" fmla="val 23"/>
                <a:gd name="f26" fmla="val 4563"/>
                <a:gd name="f27" fmla="val 68"/>
                <a:gd name="f28" fmla="val 4676"/>
                <a:gd name="f29" fmla="val 136"/>
                <a:gd name="f30" fmla="val 4766"/>
                <a:gd name="f31" fmla="val 226"/>
                <a:gd name="f32" fmla="val 4811"/>
                <a:gd name="f33" fmla="val 316"/>
                <a:gd name="f34" fmla="val 4856"/>
                <a:gd name="f35" fmla="val 428"/>
                <a:gd name="f36" fmla="val 653"/>
                <a:gd name="f37" fmla="val 765"/>
                <a:gd name="f38" fmla="val 878"/>
                <a:gd name="f39" fmla="val 990"/>
                <a:gd name="f40" fmla="val 4743"/>
                <a:gd name="f41" fmla="val 1080"/>
                <a:gd name="f42" fmla="val 1147"/>
                <a:gd name="f43" fmla="val 1192"/>
                <a:gd name="f44" fmla="val 1237"/>
                <a:gd name="f45" fmla="val 1350"/>
                <a:gd name="f46" fmla="val 3417"/>
                <a:gd name="f47" fmla="val 1485"/>
                <a:gd name="f48" fmla="val 2540"/>
                <a:gd name="f49" fmla="val 1642"/>
                <a:gd name="f50" fmla="val 1641"/>
                <a:gd name="f51" fmla="val 1822"/>
                <a:gd name="f52" fmla="val 764"/>
                <a:gd name="f53" fmla="val 1844"/>
                <a:gd name="f54" fmla="val 495"/>
                <a:gd name="f55" fmla="val 1799"/>
                <a:gd name="f56" fmla="val 382"/>
                <a:gd name="f57" fmla="val 1732"/>
                <a:gd name="f58" fmla="val 270"/>
                <a:gd name="f59" fmla="val 1664"/>
                <a:gd name="f60" fmla="val 1574"/>
                <a:gd name="f61" fmla="val 1462"/>
                <a:gd name="f62" fmla="*/ f1 1 1845"/>
                <a:gd name="f63" fmla="*/ f2 1 4901"/>
                <a:gd name="f64" fmla="+- f5 0 f3"/>
                <a:gd name="f65" fmla="+- f4 0 f3"/>
                <a:gd name="f66" fmla="*/ f65 1 1845"/>
                <a:gd name="f67" fmla="*/ f64 1 4901"/>
                <a:gd name="f68" fmla="*/ f3 1 f66"/>
                <a:gd name="f69" fmla="*/ f4 1 f66"/>
                <a:gd name="f70" fmla="*/ f3 1 f67"/>
                <a:gd name="f71" fmla="*/ f5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1845" h="4901">
                  <a:moveTo>
                    <a:pt x="f6" y="f3"/>
                  </a:moveTo>
                  <a:lnTo>
                    <a:pt x="f7" y="f8"/>
                  </a:lnTo>
                  <a:lnTo>
                    <a:pt x="f9" y="f10"/>
                  </a:lnTo>
                  <a:lnTo>
                    <a:pt x="f11" y="f12"/>
                  </a:lnTo>
                  <a:lnTo>
                    <a:pt x="f13" y="f14"/>
                  </a:lnTo>
                  <a:lnTo>
                    <a:pt x="f15" y="f16"/>
                  </a:lnTo>
                  <a:lnTo>
                    <a:pt x="f17" y="f18"/>
                  </a:lnTo>
                  <a:lnTo>
                    <a:pt x="f19" y="f20"/>
                  </a:lnTo>
                  <a:lnTo>
                    <a:pt x="f10" y="f21"/>
                  </a:lnTo>
                  <a:lnTo>
                    <a:pt x="f22" y="f23"/>
                  </a:lnTo>
                  <a:lnTo>
                    <a:pt x="f22" y="f24"/>
                  </a:lnTo>
                  <a:lnTo>
                    <a:pt x="f25" y="f26"/>
                  </a:lnTo>
                  <a:lnTo>
                    <a:pt x="f27" y="f28"/>
                  </a:lnTo>
                  <a:lnTo>
                    <a:pt x="f29" y="f30"/>
                  </a:lnTo>
                  <a:lnTo>
                    <a:pt x="f31" y="f32"/>
                  </a:lnTo>
                  <a:lnTo>
                    <a:pt x="f33" y="f34"/>
                  </a:lnTo>
                  <a:lnTo>
                    <a:pt x="f35" y="f5"/>
                  </a:lnTo>
                  <a:lnTo>
                    <a:pt x="f36" y="f5"/>
                  </a:lnTo>
                  <a:lnTo>
                    <a:pt x="f37" y="f34"/>
                  </a:lnTo>
                  <a:lnTo>
                    <a:pt x="f38" y="f32"/>
                  </a:lnTo>
                  <a:lnTo>
                    <a:pt x="f39" y="f40"/>
                  </a:lnTo>
                  <a:lnTo>
                    <a:pt x="f41" y="f28"/>
                  </a:lnTo>
                  <a:lnTo>
                    <a:pt x="f42" y="f26"/>
                  </a:lnTo>
                  <a:lnTo>
                    <a:pt x="f43" y="f24"/>
                  </a:lnTo>
                  <a:lnTo>
                    <a:pt x="f44" y="f23"/>
                  </a:lnTo>
                  <a:lnTo>
                    <a:pt x="f45" y="f46"/>
                  </a:lnTo>
                  <a:lnTo>
                    <a:pt x="f47" y="f48"/>
                  </a:lnTo>
                  <a:lnTo>
                    <a:pt x="f49" y="f50"/>
                  </a:lnTo>
                  <a:lnTo>
                    <a:pt x="f51" y="f52"/>
                  </a:lnTo>
                  <a:lnTo>
                    <a:pt x="f53" y="f15"/>
                  </a:lnTo>
                  <a:lnTo>
                    <a:pt x="f53" y="f54"/>
                  </a:lnTo>
                  <a:lnTo>
                    <a:pt x="f55" y="f56"/>
                  </a:lnTo>
                  <a:lnTo>
                    <a:pt x="f57" y="f58"/>
                  </a:lnTo>
                  <a:lnTo>
                    <a:pt x="f59" y="f0"/>
                  </a:lnTo>
                  <a:lnTo>
                    <a:pt x="f60" y="f10"/>
                  </a:lnTo>
                  <a:lnTo>
                    <a:pt x="f61" y="f8"/>
                  </a:lnTo>
                  <a:lnTo>
                    <a:pt x="f45" y="f25"/>
                  </a:lnTo>
                  <a:lnTo>
                    <a:pt x="f4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6" name="Google Shape;172;p15">
              <a:extLst>
                <a:ext uri="{FF2B5EF4-FFF2-40B4-BE49-F238E27FC236}">
                  <a16:creationId xmlns:a16="http://schemas.microsoft.com/office/drawing/2014/main" id="{1725D0C8-03D2-70C9-F7C4-79A058C3F483}"/>
                </a:ext>
              </a:extLst>
            </p:cNvPr>
            <p:cNvSpPr/>
            <p:nvPr/>
          </p:nvSpPr>
          <p:spPr>
            <a:xfrm>
              <a:off x="5710135" y="2735811"/>
              <a:ext cx="26279" cy="116037"/>
            </a:xfrm>
            <a:custGeom>
              <a:avLst/>
              <a:gdLst>
                <a:gd name="f0" fmla="val w"/>
                <a:gd name="f1" fmla="val h"/>
                <a:gd name="f2" fmla="val 0"/>
                <a:gd name="f3" fmla="val 1395"/>
                <a:gd name="f4" fmla="val 6160"/>
                <a:gd name="f5" fmla="val 765"/>
                <a:gd name="f6" fmla="val 1"/>
                <a:gd name="f7" fmla="val 653"/>
                <a:gd name="f8" fmla="val 23"/>
                <a:gd name="f9" fmla="val 540"/>
                <a:gd name="f10" fmla="val 46"/>
                <a:gd name="f11" fmla="val 428"/>
                <a:gd name="f12" fmla="val 91"/>
                <a:gd name="f13" fmla="val 338"/>
                <a:gd name="f14" fmla="val 158"/>
                <a:gd name="f15" fmla="val 271"/>
                <a:gd name="f16" fmla="val 248"/>
                <a:gd name="f17" fmla="val 203"/>
                <a:gd name="f18" fmla="val 473"/>
                <a:gd name="f19" fmla="val 608"/>
                <a:gd name="f20" fmla="val 136"/>
                <a:gd name="f21" fmla="val 1844"/>
                <a:gd name="f22" fmla="val 3080"/>
                <a:gd name="f23" fmla="val 4317"/>
                <a:gd name="f24" fmla="val 5553"/>
                <a:gd name="f25" fmla="val 5710"/>
                <a:gd name="f26" fmla="val 5823"/>
                <a:gd name="f27" fmla="val 113"/>
                <a:gd name="f28" fmla="val 5935"/>
                <a:gd name="f29" fmla="val 181"/>
                <a:gd name="f30" fmla="val 6003"/>
                <a:gd name="f31" fmla="val 6070"/>
                <a:gd name="f32" fmla="val 383"/>
                <a:gd name="f33" fmla="val 6115"/>
                <a:gd name="f34" fmla="val 495"/>
                <a:gd name="f35" fmla="val 720"/>
                <a:gd name="f36" fmla="val 6137"/>
                <a:gd name="f37" fmla="val 833"/>
                <a:gd name="f38" fmla="val 945"/>
                <a:gd name="f39" fmla="val 1035"/>
                <a:gd name="f40" fmla="val 1102"/>
                <a:gd name="f41" fmla="val 1170"/>
                <a:gd name="f42" fmla="val 1215"/>
                <a:gd name="f43" fmla="val 1237"/>
                <a:gd name="f44" fmla="val 1282"/>
                <a:gd name="f45" fmla="val 1327"/>
                <a:gd name="f46" fmla="val 1372"/>
                <a:gd name="f47" fmla="val 1192"/>
                <a:gd name="f48" fmla="val 990"/>
                <a:gd name="f49" fmla="val 878"/>
                <a:gd name="f50" fmla="*/ f0 1 1395"/>
                <a:gd name="f51" fmla="*/ f1 1 6160"/>
                <a:gd name="f52" fmla="+- f4 0 f2"/>
                <a:gd name="f53" fmla="+- f3 0 f2"/>
                <a:gd name="f54" fmla="*/ f53 1 1395"/>
                <a:gd name="f55" fmla="*/ f52 1 6160"/>
                <a:gd name="f56" fmla="*/ f2 1 f54"/>
                <a:gd name="f57" fmla="*/ f3 1 f54"/>
                <a:gd name="f58" fmla="*/ f2 1 f55"/>
                <a:gd name="f59" fmla="*/ f4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1395" h="6160">
                  <a:moveTo>
                    <a:pt x="f5" y="f6"/>
                  </a:moveTo>
                  <a:lnTo>
                    <a:pt x="f7" y="f8"/>
                  </a:lnTo>
                  <a:lnTo>
                    <a:pt x="f9" y="f10"/>
                  </a:lnTo>
                  <a:lnTo>
                    <a:pt x="f11" y="f12"/>
                  </a:lnTo>
                  <a:lnTo>
                    <a:pt x="f13" y="f14"/>
                  </a:lnTo>
                  <a:lnTo>
                    <a:pt x="f15" y="f16"/>
                  </a:lnTo>
                  <a:lnTo>
                    <a:pt x="f17" y="f13"/>
                  </a:lnTo>
                  <a:lnTo>
                    <a:pt x="f14" y="f18"/>
                  </a:lnTo>
                  <a:lnTo>
                    <a:pt x="f14" y="f19"/>
                  </a:lnTo>
                  <a:lnTo>
                    <a:pt x="f20" y="f21"/>
                  </a:lnTo>
                  <a:lnTo>
                    <a:pt x="f12" y="f22"/>
                  </a:lnTo>
                  <a:lnTo>
                    <a:pt x="f10" y="f23"/>
                  </a:lnTo>
                  <a:lnTo>
                    <a:pt x="f6" y="f24"/>
                  </a:lnTo>
                  <a:lnTo>
                    <a:pt x="f6" y="f25"/>
                  </a:lnTo>
                  <a:lnTo>
                    <a:pt x="f10" y="f26"/>
                  </a:lnTo>
                  <a:lnTo>
                    <a:pt x="f27" y="f28"/>
                  </a:lnTo>
                  <a:lnTo>
                    <a:pt x="f29" y="f30"/>
                  </a:lnTo>
                  <a:lnTo>
                    <a:pt x="f15" y="f31"/>
                  </a:lnTo>
                  <a:lnTo>
                    <a:pt x="f32" y="f33"/>
                  </a:lnTo>
                  <a:lnTo>
                    <a:pt x="f34" y="f4"/>
                  </a:lnTo>
                  <a:lnTo>
                    <a:pt x="f19" y="f4"/>
                  </a:lnTo>
                  <a:lnTo>
                    <a:pt x="f35" y="f36"/>
                  </a:lnTo>
                  <a:lnTo>
                    <a:pt x="f37" y="f33"/>
                  </a:lnTo>
                  <a:lnTo>
                    <a:pt x="f38" y="f31"/>
                  </a:lnTo>
                  <a:lnTo>
                    <a:pt x="f39" y="f30"/>
                  </a:lnTo>
                  <a:lnTo>
                    <a:pt x="f40" y="f28"/>
                  </a:lnTo>
                  <a:lnTo>
                    <a:pt x="f41" y="f26"/>
                  </a:lnTo>
                  <a:lnTo>
                    <a:pt x="f42" y="f25"/>
                  </a:lnTo>
                  <a:lnTo>
                    <a:pt x="f43" y="f24"/>
                  </a:lnTo>
                  <a:lnTo>
                    <a:pt x="f44" y="f23"/>
                  </a:lnTo>
                  <a:lnTo>
                    <a:pt x="f45" y="f22"/>
                  </a:lnTo>
                  <a:lnTo>
                    <a:pt x="f46" y="f21"/>
                  </a:lnTo>
                  <a:lnTo>
                    <a:pt x="f3" y="f19"/>
                  </a:lnTo>
                  <a:lnTo>
                    <a:pt x="f46" y="f18"/>
                  </a:lnTo>
                  <a:lnTo>
                    <a:pt x="f45" y="f13"/>
                  </a:lnTo>
                  <a:lnTo>
                    <a:pt x="f44" y="f16"/>
                  </a:lnTo>
                  <a:lnTo>
                    <a:pt x="f47" y="f14"/>
                  </a:lnTo>
                  <a:lnTo>
                    <a:pt x="f40" y="f12"/>
                  </a:lnTo>
                  <a:lnTo>
                    <a:pt x="f48" y="f10"/>
                  </a:lnTo>
                  <a:lnTo>
                    <a:pt x="f49" y="f8"/>
                  </a:lnTo>
                  <a:lnTo>
                    <a:pt x="f5"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7" name="Google Shape;173;p15">
              <a:extLst>
                <a:ext uri="{FF2B5EF4-FFF2-40B4-BE49-F238E27FC236}">
                  <a16:creationId xmlns:a16="http://schemas.microsoft.com/office/drawing/2014/main" id="{AEE4C6FE-37CD-5A79-0D54-79A3B52B2A99}"/>
                </a:ext>
              </a:extLst>
            </p:cNvPr>
            <p:cNvSpPr/>
            <p:nvPr/>
          </p:nvSpPr>
          <p:spPr>
            <a:xfrm>
              <a:off x="5724957" y="1968529"/>
              <a:ext cx="37280" cy="52952"/>
            </a:xfrm>
            <a:custGeom>
              <a:avLst/>
              <a:gdLst>
                <a:gd name="f0" fmla="val 180"/>
                <a:gd name="f1" fmla="val w"/>
                <a:gd name="f2" fmla="val h"/>
                <a:gd name="f3" fmla="val 0"/>
                <a:gd name="f4" fmla="val 1979"/>
                <a:gd name="f5" fmla="val 2811"/>
                <a:gd name="f6" fmla="val 1327"/>
                <a:gd name="f7" fmla="val 1"/>
                <a:gd name="f8" fmla="val 1214"/>
                <a:gd name="f9" fmla="val 23"/>
                <a:gd name="f10" fmla="val 1102"/>
                <a:gd name="f11" fmla="val 46"/>
                <a:gd name="f12" fmla="val 1012"/>
                <a:gd name="f13" fmla="val 113"/>
                <a:gd name="f14" fmla="val 922"/>
                <a:gd name="f15" fmla="val 203"/>
                <a:gd name="f16" fmla="val 832"/>
                <a:gd name="f17" fmla="val 315"/>
                <a:gd name="f18" fmla="val 68"/>
                <a:gd name="f19" fmla="val 1866"/>
                <a:gd name="f20" fmla="val 2001"/>
                <a:gd name="f21" fmla="val 2136"/>
                <a:gd name="f22" fmla="val 2248"/>
                <a:gd name="f23" fmla="val 2361"/>
                <a:gd name="f24" fmla="val 91"/>
                <a:gd name="f25" fmla="val 2473"/>
                <a:gd name="f26" fmla="val 158"/>
                <a:gd name="f27" fmla="val 2563"/>
                <a:gd name="f28" fmla="val 248"/>
                <a:gd name="f29" fmla="val 2653"/>
                <a:gd name="f30" fmla="val 338"/>
                <a:gd name="f31" fmla="val 2721"/>
                <a:gd name="f32" fmla="val 450"/>
                <a:gd name="f33" fmla="val 2766"/>
                <a:gd name="f34" fmla="val 540"/>
                <a:gd name="f35" fmla="val 2810"/>
                <a:gd name="f36" fmla="val 765"/>
                <a:gd name="f37" fmla="val 877"/>
                <a:gd name="f38" fmla="val 967"/>
                <a:gd name="f39" fmla="val 2698"/>
                <a:gd name="f40" fmla="val 1057"/>
                <a:gd name="f41" fmla="val 2608"/>
                <a:gd name="f42" fmla="val 1147"/>
                <a:gd name="f43" fmla="val 2496"/>
                <a:gd name="f44" fmla="val 1911"/>
                <a:gd name="f45" fmla="val 945"/>
                <a:gd name="f46" fmla="val 1956"/>
                <a:gd name="f47" fmla="val 810"/>
                <a:gd name="f48" fmla="val 697"/>
                <a:gd name="f49" fmla="val 563"/>
                <a:gd name="f50" fmla="val 1934"/>
                <a:gd name="f51" fmla="val 1889"/>
                <a:gd name="f52" fmla="val 1821"/>
                <a:gd name="f53" fmla="val 1731"/>
                <a:gd name="f54" fmla="val 1642"/>
                <a:gd name="f55" fmla="val 1529"/>
                <a:gd name="f56" fmla="val 1439"/>
                <a:gd name="f57" fmla="*/ f1 1 1979"/>
                <a:gd name="f58" fmla="*/ f2 1 2811"/>
                <a:gd name="f59" fmla="+- f5 0 f3"/>
                <a:gd name="f60" fmla="+- f4 0 f3"/>
                <a:gd name="f61" fmla="*/ f60 1 1979"/>
                <a:gd name="f62" fmla="*/ f59 1 2811"/>
                <a:gd name="f63" fmla="*/ f3 1 f61"/>
                <a:gd name="f64" fmla="*/ f4 1 f61"/>
                <a:gd name="f65" fmla="*/ f3 1 f62"/>
                <a:gd name="f66" fmla="*/ f5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1979" h="2811">
                  <a:moveTo>
                    <a:pt x="f6" y="f7"/>
                  </a:moveTo>
                  <a:lnTo>
                    <a:pt x="f8" y="f9"/>
                  </a:lnTo>
                  <a:lnTo>
                    <a:pt x="f10" y="f11"/>
                  </a:lnTo>
                  <a:lnTo>
                    <a:pt x="f12" y="f13"/>
                  </a:lnTo>
                  <a:lnTo>
                    <a:pt x="f14" y="f15"/>
                  </a:lnTo>
                  <a:lnTo>
                    <a:pt x="f16" y="f17"/>
                  </a:lnTo>
                  <a:lnTo>
                    <a:pt x="f18" y="f19"/>
                  </a:lnTo>
                  <a:lnTo>
                    <a:pt x="f9" y="f20"/>
                  </a:lnTo>
                  <a:lnTo>
                    <a:pt x="f7" y="f21"/>
                  </a:lnTo>
                  <a:lnTo>
                    <a:pt x="f7" y="f22"/>
                  </a:lnTo>
                  <a:lnTo>
                    <a:pt x="f11"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45"/>
                  </a:lnTo>
                  <a:lnTo>
                    <a:pt x="f46" y="f47"/>
                  </a:lnTo>
                  <a:lnTo>
                    <a:pt x="f4" y="f48"/>
                  </a:lnTo>
                  <a:lnTo>
                    <a:pt x="f4" y="f49"/>
                  </a:lnTo>
                  <a:lnTo>
                    <a:pt x="f50" y="f32"/>
                  </a:lnTo>
                  <a:lnTo>
                    <a:pt x="f51" y="f30"/>
                  </a:lnTo>
                  <a:lnTo>
                    <a:pt x="f52" y="f28"/>
                  </a:lnTo>
                  <a:lnTo>
                    <a:pt x="f53" y="f0"/>
                  </a:lnTo>
                  <a:lnTo>
                    <a:pt x="f54" y="f13"/>
                  </a:lnTo>
                  <a:lnTo>
                    <a:pt x="f55" y="f11"/>
                  </a:lnTo>
                  <a:lnTo>
                    <a:pt x="f56" y="f9"/>
                  </a:lnTo>
                  <a:lnTo>
                    <a:pt x="f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8" name="Google Shape;174;p15">
              <a:extLst>
                <a:ext uri="{FF2B5EF4-FFF2-40B4-BE49-F238E27FC236}">
                  <a16:creationId xmlns:a16="http://schemas.microsoft.com/office/drawing/2014/main" id="{F01E073C-1CA1-605B-694A-5E97874CECDF}"/>
                </a:ext>
              </a:extLst>
            </p:cNvPr>
            <p:cNvSpPr/>
            <p:nvPr/>
          </p:nvSpPr>
          <p:spPr>
            <a:xfrm>
              <a:off x="7243867" y="1814809"/>
              <a:ext cx="455663" cy="1126824"/>
            </a:xfrm>
            <a:custGeom>
              <a:avLst/>
              <a:gdLst>
                <a:gd name="f0" fmla="val 360"/>
                <a:gd name="f1" fmla="val 180"/>
                <a:gd name="f2" fmla="val w"/>
                <a:gd name="f3" fmla="val h"/>
                <a:gd name="f4" fmla="val 0"/>
                <a:gd name="f5" fmla="val 24189"/>
                <a:gd name="f6" fmla="val 59818"/>
                <a:gd name="f7" fmla="val 7981"/>
                <a:gd name="f8" fmla="val 1"/>
                <a:gd name="f9" fmla="val 7621"/>
                <a:gd name="f10" fmla="val 23"/>
                <a:gd name="f11" fmla="val 7239"/>
                <a:gd name="f12" fmla="val 68"/>
                <a:gd name="f13" fmla="val 6834"/>
                <a:gd name="f14" fmla="val 113"/>
                <a:gd name="f15" fmla="val 6475"/>
                <a:gd name="f16" fmla="val 6115"/>
                <a:gd name="f17" fmla="val 248"/>
                <a:gd name="f18" fmla="val 5755"/>
                <a:gd name="f19" fmla="val 5441"/>
                <a:gd name="f20" fmla="val 450"/>
                <a:gd name="f21" fmla="val 5104"/>
                <a:gd name="f22" fmla="val 563"/>
                <a:gd name="f23" fmla="val 4789"/>
                <a:gd name="f24" fmla="val 698"/>
                <a:gd name="f25" fmla="val 4497"/>
                <a:gd name="f26" fmla="val 832"/>
                <a:gd name="f27" fmla="val 4204"/>
                <a:gd name="f28" fmla="val 990"/>
                <a:gd name="f29" fmla="val 3935"/>
                <a:gd name="f30" fmla="val 1147"/>
                <a:gd name="f31" fmla="val 3665"/>
                <a:gd name="f32" fmla="val 1304"/>
                <a:gd name="f33" fmla="val 3418"/>
                <a:gd name="f34" fmla="val 1484"/>
                <a:gd name="f35" fmla="val 3170"/>
                <a:gd name="f36" fmla="val 1687"/>
                <a:gd name="f37" fmla="val 2946"/>
                <a:gd name="f38" fmla="val 1866"/>
                <a:gd name="f39" fmla="val 2721"/>
                <a:gd name="f40" fmla="val 2091"/>
                <a:gd name="f41" fmla="val 2496"/>
                <a:gd name="f42" fmla="val 2294"/>
                <a:gd name="f43" fmla="val 2114"/>
                <a:gd name="f44" fmla="val 2766"/>
                <a:gd name="f45" fmla="val 1754"/>
                <a:gd name="f46" fmla="val 3238"/>
                <a:gd name="f47" fmla="val 1439"/>
                <a:gd name="f48" fmla="val 3755"/>
                <a:gd name="f49" fmla="val 4317"/>
                <a:gd name="f50" fmla="val 900"/>
                <a:gd name="f51" fmla="val 4879"/>
                <a:gd name="f52" fmla="val 5463"/>
                <a:gd name="f53" fmla="val 518"/>
                <a:gd name="f54" fmla="val 6070"/>
                <a:gd name="f55" fmla="val 6699"/>
                <a:gd name="f56" fmla="val 226"/>
                <a:gd name="f57" fmla="val 7351"/>
                <a:gd name="f58" fmla="val 136"/>
                <a:gd name="f59" fmla="val 8003"/>
                <a:gd name="f60" fmla="val 8655"/>
                <a:gd name="f61" fmla="val 9329"/>
                <a:gd name="f62" fmla="val 10004"/>
                <a:gd name="f63" fmla="val 10678"/>
                <a:gd name="f64" fmla="val 11353"/>
                <a:gd name="f65" fmla="val 12049"/>
                <a:gd name="f66" fmla="val 12701"/>
                <a:gd name="f67" fmla="val 203"/>
                <a:gd name="f68" fmla="val 13376"/>
                <a:gd name="f69" fmla="val 293"/>
                <a:gd name="f70" fmla="val 14028"/>
                <a:gd name="f71" fmla="val 383"/>
                <a:gd name="f72" fmla="val 14680"/>
                <a:gd name="f73" fmla="val 495"/>
                <a:gd name="f74" fmla="val 15309"/>
                <a:gd name="f75" fmla="val 630"/>
                <a:gd name="f76" fmla="val 15916"/>
                <a:gd name="f77" fmla="val 17107"/>
                <a:gd name="f78" fmla="val 1215"/>
                <a:gd name="f79" fmla="val 18321"/>
                <a:gd name="f80" fmla="val 1552"/>
                <a:gd name="f81" fmla="val 19513"/>
                <a:gd name="f82" fmla="val 2249"/>
                <a:gd name="f83" fmla="val 21940"/>
                <a:gd name="f84" fmla="val 26751"/>
                <a:gd name="f85" fmla="val 4362"/>
                <a:gd name="f86" fmla="val 29179"/>
                <a:gd name="f87" fmla="val 4676"/>
                <a:gd name="f88" fmla="val 30392"/>
                <a:gd name="f89" fmla="val 4991"/>
                <a:gd name="f90" fmla="val 31606"/>
                <a:gd name="f91" fmla="val 5306"/>
                <a:gd name="f92" fmla="val 32820"/>
                <a:gd name="f93" fmla="val 5576"/>
                <a:gd name="f94" fmla="val 34034"/>
                <a:gd name="f95" fmla="val 5845"/>
                <a:gd name="f96" fmla="val 35270"/>
                <a:gd name="f97" fmla="val 6093"/>
                <a:gd name="f98" fmla="val 36507"/>
                <a:gd name="f99" fmla="val 6205"/>
                <a:gd name="f100" fmla="val 37249"/>
                <a:gd name="f101" fmla="val 6317"/>
                <a:gd name="f102" fmla="val 38238"/>
                <a:gd name="f103" fmla="val 6452"/>
                <a:gd name="f104" fmla="val 39429"/>
                <a:gd name="f105" fmla="val 6565"/>
                <a:gd name="f106" fmla="val 40778"/>
                <a:gd name="f107" fmla="val 6812"/>
                <a:gd name="f108" fmla="val 43790"/>
                <a:gd name="f109" fmla="val 7037"/>
                <a:gd name="f110" fmla="val 46959"/>
                <a:gd name="f111" fmla="val 7419"/>
                <a:gd name="f112" fmla="val 52534"/>
                <a:gd name="f113" fmla="val 7554"/>
                <a:gd name="f114" fmla="val 54940"/>
                <a:gd name="f115" fmla="val 8228"/>
                <a:gd name="f116" fmla="val 55546"/>
                <a:gd name="f117" fmla="val 8902"/>
                <a:gd name="f118" fmla="val 56086"/>
                <a:gd name="f119" fmla="val 9599"/>
                <a:gd name="f120" fmla="val 56581"/>
                <a:gd name="f121" fmla="val 10319"/>
                <a:gd name="f122" fmla="val 57008"/>
                <a:gd name="f123" fmla="val 11016"/>
                <a:gd name="f124" fmla="val 57390"/>
                <a:gd name="f125" fmla="val 11757"/>
                <a:gd name="f126" fmla="val 57749"/>
                <a:gd name="f127" fmla="val 12499"/>
                <a:gd name="f128" fmla="val 58042"/>
                <a:gd name="f129" fmla="val 13241"/>
                <a:gd name="f130" fmla="val 58311"/>
                <a:gd name="f131" fmla="val 58559"/>
                <a:gd name="f132" fmla="val 14814"/>
                <a:gd name="f133" fmla="val 58761"/>
                <a:gd name="f134" fmla="val 15624"/>
                <a:gd name="f135" fmla="val 58963"/>
                <a:gd name="f136" fmla="val 16455"/>
                <a:gd name="f137" fmla="val 59121"/>
                <a:gd name="f138" fmla="val 17310"/>
                <a:gd name="f139" fmla="val 59278"/>
                <a:gd name="f140" fmla="val 18186"/>
                <a:gd name="f141" fmla="val 59435"/>
                <a:gd name="f142" fmla="val 20007"/>
                <a:gd name="f143" fmla="val 59728"/>
                <a:gd name="f144" fmla="val 20614"/>
                <a:gd name="f145" fmla="val 21154"/>
                <a:gd name="f146" fmla="val 21401"/>
                <a:gd name="f147" fmla="val 59795"/>
                <a:gd name="f148" fmla="val 21648"/>
                <a:gd name="f149" fmla="val 59773"/>
                <a:gd name="f150" fmla="val 21873"/>
                <a:gd name="f151" fmla="val 22075"/>
                <a:gd name="f152" fmla="val 59683"/>
                <a:gd name="f153" fmla="val 22277"/>
                <a:gd name="f154" fmla="val 59615"/>
                <a:gd name="f155" fmla="val 22457"/>
                <a:gd name="f156" fmla="val 59525"/>
                <a:gd name="f157" fmla="val 22637"/>
                <a:gd name="f158" fmla="val 22795"/>
                <a:gd name="f159" fmla="val 59345"/>
                <a:gd name="f160" fmla="val 22952"/>
                <a:gd name="f161" fmla="val 59211"/>
                <a:gd name="f162" fmla="val 23087"/>
                <a:gd name="f163" fmla="val 59098"/>
                <a:gd name="f164" fmla="val 23222"/>
                <a:gd name="f165" fmla="val 58941"/>
                <a:gd name="f166" fmla="val 23334"/>
                <a:gd name="f167" fmla="val 58806"/>
                <a:gd name="f168" fmla="val 23446"/>
                <a:gd name="f169" fmla="val 58649"/>
                <a:gd name="f170" fmla="val 23536"/>
                <a:gd name="f171" fmla="val 58469"/>
                <a:gd name="f172" fmla="val 23716"/>
                <a:gd name="f173" fmla="val 58109"/>
                <a:gd name="f174" fmla="val 23851"/>
                <a:gd name="f175" fmla="val 57704"/>
                <a:gd name="f176" fmla="val 23963"/>
                <a:gd name="f177" fmla="val 57255"/>
                <a:gd name="f178" fmla="val 24053"/>
                <a:gd name="f179" fmla="val 56783"/>
                <a:gd name="f180" fmla="val 24121"/>
                <a:gd name="f181" fmla="val 56288"/>
                <a:gd name="f182" fmla="val 24143"/>
                <a:gd name="f183" fmla="val 55749"/>
                <a:gd name="f184" fmla="val 24166"/>
                <a:gd name="f185" fmla="val 55187"/>
                <a:gd name="f186" fmla="val 24188"/>
                <a:gd name="f187" fmla="val 53096"/>
                <a:gd name="f188" fmla="val 51006"/>
                <a:gd name="f189" fmla="val 48915"/>
                <a:gd name="f190" fmla="val 24031"/>
                <a:gd name="f191" fmla="val 46825"/>
                <a:gd name="f192" fmla="val 23918"/>
                <a:gd name="f193" fmla="val 44734"/>
                <a:gd name="f194" fmla="val 23761"/>
                <a:gd name="f195" fmla="val 42666"/>
                <a:gd name="f196" fmla="val 23581"/>
                <a:gd name="f197" fmla="val 40575"/>
                <a:gd name="f198" fmla="val 23356"/>
                <a:gd name="f199" fmla="val 38485"/>
                <a:gd name="f200" fmla="val 23109"/>
                <a:gd name="f201" fmla="val 36417"/>
                <a:gd name="f202" fmla="val 22839"/>
                <a:gd name="f203" fmla="val 34326"/>
                <a:gd name="f204" fmla="val 22525"/>
                <a:gd name="f205" fmla="val 32258"/>
                <a:gd name="f206" fmla="val 22210"/>
                <a:gd name="f207" fmla="val 30190"/>
                <a:gd name="f208" fmla="val 21850"/>
                <a:gd name="f209" fmla="val 28122"/>
                <a:gd name="f210" fmla="val 21468"/>
                <a:gd name="f211" fmla="val 26076"/>
                <a:gd name="f212" fmla="val 21086"/>
                <a:gd name="f213" fmla="val 20659"/>
                <a:gd name="f214" fmla="val 21985"/>
                <a:gd name="f215" fmla="val 20434"/>
                <a:gd name="f216" fmla="val 20974"/>
                <a:gd name="f217" fmla="val 20209"/>
                <a:gd name="f218" fmla="val 19962"/>
                <a:gd name="f219" fmla="val 19940"/>
                <a:gd name="f220" fmla="val 18951"/>
                <a:gd name="f221" fmla="val 19670"/>
                <a:gd name="f222" fmla="val 17961"/>
                <a:gd name="f223" fmla="val 19400"/>
                <a:gd name="f224" fmla="val 16972"/>
                <a:gd name="f225" fmla="val 19108"/>
                <a:gd name="f226" fmla="val 15961"/>
                <a:gd name="f227" fmla="val 18793"/>
                <a:gd name="f228" fmla="val 14994"/>
                <a:gd name="f229" fmla="val 18456"/>
                <a:gd name="f230" fmla="val 14005"/>
                <a:gd name="f231" fmla="val 17782"/>
                <a:gd name="f232" fmla="val 17062"/>
                <a:gd name="f233" fmla="val 10094"/>
                <a:gd name="f234" fmla="val 16276"/>
                <a:gd name="f235" fmla="val 8183"/>
                <a:gd name="f236" fmla="val 15466"/>
                <a:gd name="f237" fmla="val 6272"/>
                <a:gd name="f238" fmla="val 15174"/>
                <a:gd name="f239" fmla="val 5643"/>
                <a:gd name="f240" fmla="val 14859"/>
                <a:gd name="f241" fmla="val 5014"/>
                <a:gd name="f242" fmla="val 14500"/>
                <a:gd name="f243" fmla="val 4384"/>
                <a:gd name="f244" fmla="val 14140"/>
                <a:gd name="f245" fmla="val 3777"/>
                <a:gd name="f246" fmla="val 13735"/>
                <a:gd name="f247" fmla="val 3215"/>
                <a:gd name="f248" fmla="val 13286"/>
                <a:gd name="f249" fmla="val 2676"/>
                <a:gd name="f250" fmla="val 12836"/>
                <a:gd name="f251" fmla="val 2159"/>
                <a:gd name="f252" fmla="val 12342"/>
                <a:gd name="f253" fmla="val 12072"/>
                <a:gd name="f254" fmla="val 11825"/>
                <a:gd name="f255" fmla="val 1259"/>
                <a:gd name="f256" fmla="val 11533"/>
                <a:gd name="f257" fmla="val 1080"/>
                <a:gd name="f258" fmla="val 11263"/>
                <a:gd name="f259" fmla="val 10971"/>
                <a:gd name="f260" fmla="val 742"/>
                <a:gd name="f261" fmla="val 585"/>
                <a:gd name="f262" fmla="val 10364"/>
                <a:gd name="f263" fmla="val 10049"/>
                <a:gd name="f264" fmla="val 338"/>
                <a:gd name="f265" fmla="val 9734"/>
                <a:gd name="f266" fmla="val 225"/>
                <a:gd name="f267" fmla="val 9397"/>
                <a:gd name="f268" fmla="val 158"/>
                <a:gd name="f269" fmla="val 9060"/>
                <a:gd name="f270" fmla="val 91"/>
                <a:gd name="f271" fmla="val 8700"/>
                <a:gd name="f272" fmla="val 46"/>
                <a:gd name="f273" fmla="val 8363"/>
                <a:gd name="f274" fmla="*/ f2 1 24189"/>
                <a:gd name="f275" fmla="*/ f3 1 59818"/>
                <a:gd name="f276" fmla="+- f6 0 f4"/>
                <a:gd name="f277" fmla="+- f5 0 f4"/>
                <a:gd name="f278" fmla="*/ f277 1 24189"/>
                <a:gd name="f279" fmla="*/ f276 1 59818"/>
                <a:gd name="f280" fmla="*/ f4 1 f278"/>
                <a:gd name="f281" fmla="*/ f5 1 f278"/>
                <a:gd name="f282" fmla="*/ f4 1 f279"/>
                <a:gd name="f283" fmla="*/ f6 1 f279"/>
                <a:gd name="f284" fmla="*/ f280 f274 1"/>
                <a:gd name="f285" fmla="*/ f281 f274 1"/>
                <a:gd name="f286" fmla="*/ f283 f275 1"/>
                <a:gd name="f287" fmla="*/ f282 f275 1"/>
              </a:gdLst>
              <a:ahLst/>
              <a:cxnLst>
                <a:cxn ang="3cd4">
                  <a:pos x="hc" y="t"/>
                </a:cxn>
                <a:cxn ang="0">
                  <a:pos x="r" y="vc"/>
                </a:cxn>
                <a:cxn ang="cd4">
                  <a:pos x="hc" y="b"/>
                </a:cxn>
                <a:cxn ang="cd2">
                  <a:pos x="l" y="vc"/>
                </a:cxn>
              </a:cxnLst>
              <a:rect l="f284" t="f287" r="f285" b="f286"/>
              <a:pathLst>
                <a:path w="24189" h="59818">
                  <a:moveTo>
                    <a:pt x="f7" y="f8"/>
                  </a:moveTo>
                  <a:lnTo>
                    <a:pt x="f9" y="f10"/>
                  </a:lnTo>
                  <a:lnTo>
                    <a:pt x="f11" y="f12"/>
                  </a:lnTo>
                  <a:lnTo>
                    <a:pt x="f13" y="f14"/>
                  </a:lnTo>
                  <a:lnTo>
                    <a:pt x="f15" y="f1"/>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30" y="f49"/>
                  </a:lnTo>
                  <a:lnTo>
                    <a:pt x="f50" y="f51"/>
                  </a:lnTo>
                  <a:lnTo>
                    <a:pt x="f24" y="f52"/>
                  </a:lnTo>
                  <a:lnTo>
                    <a:pt x="f53" y="f54"/>
                  </a:lnTo>
                  <a:lnTo>
                    <a:pt x="f0" y="f55"/>
                  </a:lnTo>
                  <a:lnTo>
                    <a:pt x="f56" y="f57"/>
                  </a:lnTo>
                  <a:lnTo>
                    <a:pt x="f58" y="f59"/>
                  </a:lnTo>
                  <a:lnTo>
                    <a:pt x="f12" y="f60"/>
                  </a:lnTo>
                  <a:lnTo>
                    <a:pt x="f10" y="f61"/>
                  </a:lnTo>
                  <a:lnTo>
                    <a:pt x="f8" y="f62"/>
                  </a:lnTo>
                  <a:lnTo>
                    <a:pt x="f8" y="f63"/>
                  </a:lnTo>
                  <a:lnTo>
                    <a:pt x="f10" y="f64"/>
                  </a:lnTo>
                  <a:lnTo>
                    <a:pt x="f12" y="f65"/>
                  </a:lnTo>
                  <a:lnTo>
                    <a:pt x="f14" y="f66"/>
                  </a:lnTo>
                  <a:lnTo>
                    <a:pt x="f67" y="f68"/>
                  </a:lnTo>
                  <a:lnTo>
                    <a:pt x="f69" y="f70"/>
                  </a:lnTo>
                  <a:lnTo>
                    <a:pt x="f71" y="f72"/>
                  </a:lnTo>
                  <a:lnTo>
                    <a:pt x="f73" y="f74"/>
                  </a:lnTo>
                  <a:lnTo>
                    <a:pt x="f75" y="f76"/>
                  </a:lnTo>
                  <a:lnTo>
                    <a:pt x="f50" y="f77"/>
                  </a:lnTo>
                  <a:lnTo>
                    <a:pt x="f78" y="f79"/>
                  </a:lnTo>
                  <a:lnTo>
                    <a:pt x="f80" y="f81"/>
                  </a:lnTo>
                  <a:lnTo>
                    <a:pt x="f82" y="f83"/>
                  </a:lnTo>
                  <a:lnTo>
                    <a:pt x="f31"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70" y="f131"/>
                  </a:lnTo>
                  <a:lnTo>
                    <a:pt x="f132" y="f133"/>
                  </a:lnTo>
                  <a:lnTo>
                    <a:pt x="f134" y="f135"/>
                  </a:lnTo>
                  <a:lnTo>
                    <a:pt x="f136" y="f137"/>
                  </a:lnTo>
                  <a:lnTo>
                    <a:pt x="f138" y="f139"/>
                  </a:lnTo>
                  <a:lnTo>
                    <a:pt x="f140" y="f141"/>
                  </a:lnTo>
                  <a:lnTo>
                    <a:pt x="f142" y="f143"/>
                  </a:lnTo>
                  <a:lnTo>
                    <a:pt x="f144" y="f6"/>
                  </a:lnTo>
                  <a:lnTo>
                    <a:pt x="f145" y="f6"/>
                  </a:lnTo>
                  <a:lnTo>
                    <a:pt x="f146" y="f147"/>
                  </a:lnTo>
                  <a:lnTo>
                    <a:pt x="f148" y="f149"/>
                  </a:lnTo>
                  <a:lnTo>
                    <a:pt x="f150" y="f143"/>
                  </a:lnTo>
                  <a:lnTo>
                    <a:pt x="f151" y="f152"/>
                  </a:lnTo>
                  <a:lnTo>
                    <a:pt x="f153" y="f154"/>
                  </a:lnTo>
                  <a:lnTo>
                    <a:pt x="f155" y="f156"/>
                  </a:lnTo>
                  <a:lnTo>
                    <a:pt x="f157" y="f14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4" y="f188"/>
                  </a:lnTo>
                  <a:lnTo>
                    <a:pt x="f180"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190"/>
                  </a:lnTo>
                  <a:lnTo>
                    <a:pt x="f213" y="f214"/>
                  </a:lnTo>
                  <a:lnTo>
                    <a:pt x="f215" y="f216"/>
                  </a:lnTo>
                  <a:lnTo>
                    <a:pt x="f217" y="f218"/>
                  </a:lnTo>
                  <a:lnTo>
                    <a:pt x="f219" y="f220"/>
                  </a:lnTo>
                  <a:lnTo>
                    <a:pt x="f221" y="f222"/>
                  </a:lnTo>
                  <a:lnTo>
                    <a:pt x="f223" y="f224"/>
                  </a:lnTo>
                  <a:lnTo>
                    <a:pt x="f225" y="f226"/>
                  </a:lnTo>
                  <a:lnTo>
                    <a:pt x="f227" y="f228"/>
                  </a:lnTo>
                  <a:lnTo>
                    <a:pt x="f229" y="f230"/>
                  </a:lnTo>
                  <a:lnTo>
                    <a:pt x="f231" y="f65"/>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36"/>
                  </a:lnTo>
                  <a:lnTo>
                    <a:pt x="f253" y="f34"/>
                  </a:lnTo>
                  <a:lnTo>
                    <a:pt x="f254" y="f255"/>
                  </a:lnTo>
                  <a:lnTo>
                    <a:pt x="f256" y="f257"/>
                  </a:lnTo>
                  <a:lnTo>
                    <a:pt x="f258" y="f50"/>
                  </a:lnTo>
                  <a:lnTo>
                    <a:pt x="f259" y="f260"/>
                  </a:lnTo>
                  <a:lnTo>
                    <a:pt x="f63" y="f261"/>
                  </a:lnTo>
                  <a:lnTo>
                    <a:pt x="f262" y="f20"/>
                  </a:lnTo>
                  <a:lnTo>
                    <a:pt x="f263" y="f264"/>
                  </a:lnTo>
                  <a:lnTo>
                    <a:pt x="f265" y="f266"/>
                  </a:lnTo>
                  <a:lnTo>
                    <a:pt x="f267" y="f268"/>
                  </a:lnTo>
                  <a:lnTo>
                    <a:pt x="f269" y="f270"/>
                  </a:lnTo>
                  <a:lnTo>
                    <a:pt x="f271" y="f272"/>
                  </a:lnTo>
                  <a:lnTo>
                    <a:pt x="f273" y="f10"/>
                  </a:lnTo>
                  <a:lnTo>
                    <a:pt x="f7" y="f8"/>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9" name="Google Shape;175;p15">
              <a:extLst>
                <a:ext uri="{FF2B5EF4-FFF2-40B4-BE49-F238E27FC236}">
                  <a16:creationId xmlns:a16="http://schemas.microsoft.com/office/drawing/2014/main" id="{501741C8-AC3C-54FE-87FF-20D331B6DEA8}"/>
                </a:ext>
              </a:extLst>
            </p:cNvPr>
            <p:cNvSpPr/>
            <p:nvPr/>
          </p:nvSpPr>
          <p:spPr>
            <a:xfrm>
              <a:off x="7350998" y="1816510"/>
              <a:ext cx="204560" cy="1112431"/>
            </a:xfrm>
            <a:custGeom>
              <a:avLst/>
              <a:gdLst>
                <a:gd name="f0" fmla="val w"/>
                <a:gd name="f1" fmla="val h"/>
                <a:gd name="f2" fmla="val 0"/>
                <a:gd name="f3" fmla="val 10859"/>
                <a:gd name="f4" fmla="val 59054"/>
                <a:gd name="f5" fmla="val 1260"/>
                <a:gd name="f6" fmla="val 1"/>
                <a:gd name="f7" fmla="val 608"/>
                <a:gd name="f8" fmla="val 113"/>
                <a:gd name="f9" fmla="val 270"/>
                <a:gd name="f10" fmla="val 203"/>
                <a:gd name="f11" fmla="val 945"/>
                <a:gd name="f12" fmla="val 428"/>
                <a:gd name="f13" fmla="val 1619"/>
                <a:gd name="f14" fmla="val 653"/>
                <a:gd name="f15" fmla="val 2293"/>
                <a:gd name="f16" fmla="val 900"/>
                <a:gd name="f17" fmla="val 2968"/>
                <a:gd name="f18" fmla="val 1417"/>
                <a:gd name="f19" fmla="val 4294"/>
                <a:gd name="f20" fmla="val 1957"/>
                <a:gd name="f21" fmla="val 5620"/>
                <a:gd name="f22" fmla="val 2496"/>
                <a:gd name="f23" fmla="val 6924"/>
                <a:gd name="f24" fmla="val 2991"/>
                <a:gd name="f25" fmla="val 8250"/>
                <a:gd name="f26" fmla="val 3238"/>
                <a:gd name="f27" fmla="val 8925"/>
                <a:gd name="f28" fmla="val 3463"/>
                <a:gd name="f29" fmla="val 9599"/>
                <a:gd name="f30" fmla="val 3665"/>
                <a:gd name="f31" fmla="val 10274"/>
                <a:gd name="f32" fmla="val 3845"/>
                <a:gd name="f33" fmla="val 10948"/>
                <a:gd name="f34" fmla="val 4474"/>
                <a:gd name="f35" fmla="val 13488"/>
                <a:gd name="f36" fmla="val 5081"/>
                <a:gd name="f37" fmla="val 16051"/>
                <a:gd name="f38" fmla="val 5666"/>
                <a:gd name="f39" fmla="val 18613"/>
                <a:gd name="f40" fmla="val 6228"/>
                <a:gd name="f41" fmla="val 21176"/>
                <a:gd name="f42" fmla="val 6722"/>
                <a:gd name="f43" fmla="val 23738"/>
                <a:gd name="f44" fmla="val 7194"/>
                <a:gd name="f45" fmla="val 26324"/>
                <a:gd name="f46" fmla="val 7397"/>
                <a:gd name="f47" fmla="val 27627"/>
                <a:gd name="f48" fmla="val 7599"/>
                <a:gd name="f49" fmla="val 28909"/>
                <a:gd name="f50" fmla="val 7779"/>
                <a:gd name="f51" fmla="val 30212"/>
                <a:gd name="f52" fmla="val 7936"/>
                <a:gd name="f53" fmla="val 31516"/>
                <a:gd name="f54" fmla="val 8206"/>
                <a:gd name="f55" fmla="val 33922"/>
                <a:gd name="f56" fmla="val 8431"/>
                <a:gd name="f57" fmla="val 36327"/>
                <a:gd name="f58" fmla="val 8633"/>
                <a:gd name="f59" fmla="val 38732"/>
                <a:gd name="f60" fmla="val 8790"/>
                <a:gd name="f61" fmla="val 41137"/>
                <a:gd name="f62" fmla="val 43543"/>
                <a:gd name="f63" fmla="val 9038"/>
                <a:gd name="f64" fmla="val 45948"/>
                <a:gd name="f65" fmla="val 9262"/>
                <a:gd name="f66" fmla="val 50781"/>
                <a:gd name="f67" fmla="val 9442"/>
                <a:gd name="f68" fmla="val 54782"/>
                <a:gd name="f69" fmla="val 9600"/>
                <a:gd name="f70" fmla="val 58783"/>
                <a:gd name="f71" fmla="val 10858"/>
                <a:gd name="f72" fmla="val 59053"/>
                <a:gd name="f73" fmla="val 10679"/>
                <a:gd name="f74" fmla="val 55164"/>
                <a:gd name="f75" fmla="val 10521"/>
                <a:gd name="f76" fmla="val 51253"/>
                <a:gd name="f77" fmla="val 10296"/>
                <a:gd name="f78" fmla="val 46285"/>
                <a:gd name="f79" fmla="val 10184"/>
                <a:gd name="f80" fmla="val 43812"/>
                <a:gd name="f81" fmla="val 10049"/>
                <a:gd name="f82" fmla="val 41340"/>
                <a:gd name="f83" fmla="val 9892"/>
                <a:gd name="f84" fmla="val 38844"/>
                <a:gd name="f85" fmla="val 9689"/>
                <a:gd name="f86" fmla="val 36372"/>
                <a:gd name="f87" fmla="val 9465"/>
                <a:gd name="f88" fmla="val 33899"/>
                <a:gd name="f89" fmla="val 9172"/>
                <a:gd name="f90" fmla="val 31426"/>
                <a:gd name="f91" fmla="val 8880"/>
                <a:gd name="f92" fmla="val 29156"/>
                <a:gd name="f93" fmla="val 8521"/>
                <a:gd name="f94" fmla="val 26863"/>
                <a:gd name="f95" fmla="val 8138"/>
                <a:gd name="f96" fmla="val 24593"/>
                <a:gd name="f97" fmla="val 7711"/>
                <a:gd name="f98" fmla="val 22322"/>
                <a:gd name="f99" fmla="val 7239"/>
                <a:gd name="f100" fmla="val 20074"/>
                <a:gd name="f101" fmla="val 6745"/>
                <a:gd name="f102" fmla="val 17804"/>
                <a:gd name="f103" fmla="val 15556"/>
                <a:gd name="f104" fmla="val 5688"/>
                <a:gd name="f105" fmla="val 13331"/>
                <a:gd name="f106" fmla="val 5194"/>
                <a:gd name="f107" fmla="val 11240"/>
                <a:gd name="f108" fmla="val 4924"/>
                <a:gd name="f109" fmla="val 4632"/>
                <a:gd name="f110" fmla="val 9150"/>
                <a:gd name="f111" fmla="val 4339"/>
                <a:gd name="f112" fmla="val 8116"/>
                <a:gd name="f113" fmla="val 4025"/>
                <a:gd name="f114" fmla="val 7081"/>
                <a:gd name="f115" fmla="val 6070"/>
                <a:gd name="f116" fmla="val 3260"/>
                <a:gd name="f117" fmla="val 2204"/>
                <a:gd name="f118" fmla="val 2563"/>
                <a:gd name="f119" fmla="val 1687"/>
                <a:gd name="f120" fmla="val 1282"/>
                <a:gd name="f121" fmla="val 1462"/>
                <a:gd name="f122" fmla="val 652"/>
                <a:gd name="f123" fmla="*/ f0 1 10859"/>
                <a:gd name="f124" fmla="*/ f1 1 59054"/>
                <a:gd name="f125" fmla="+- f4 0 f2"/>
                <a:gd name="f126" fmla="+- f3 0 f2"/>
                <a:gd name="f127" fmla="*/ f126 1 10859"/>
                <a:gd name="f128" fmla="*/ f125 1 59054"/>
                <a:gd name="f129" fmla="*/ f2 1 f127"/>
                <a:gd name="f130" fmla="*/ f3 1 f127"/>
                <a:gd name="f131" fmla="*/ f2 1 f128"/>
                <a:gd name="f132" fmla="*/ f4 1 f128"/>
                <a:gd name="f133" fmla="*/ f129 f123 1"/>
                <a:gd name="f134" fmla="*/ f130 f123 1"/>
                <a:gd name="f135" fmla="*/ f132 f124 1"/>
                <a:gd name="f136" fmla="*/ f131 f124 1"/>
              </a:gdLst>
              <a:ahLst/>
              <a:cxnLst>
                <a:cxn ang="3cd4">
                  <a:pos x="hc" y="t"/>
                </a:cxn>
                <a:cxn ang="0">
                  <a:pos x="r" y="vc"/>
                </a:cxn>
                <a:cxn ang="cd4">
                  <a:pos x="hc" y="b"/>
                </a:cxn>
                <a:cxn ang="cd2">
                  <a:pos x="l" y="vc"/>
                </a:cxn>
              </a:cxnLst>
              <a:rect l="f133" t="f136" r="f134" b="f135"/>
              <a:pathLst>
                <a:path w="10859" h="59054">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27"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40" y="f103"/>
                  </a:lnTo>
                  <a:lnTo>
                    <a:pt x="f104" y="f105"/>
                  </a:lnTo>
                  <a:lnTo>
                    <a:pt x="f106" y="f107"/>
                  </a:lnTo>
                  <a:lnTo>
                    <a:pt x="f108" y="f79"/>
                  </a:lnTo>
                  <a:lnTo>
                    <a:pt x="f109" y="f110"/>
                  </a:lnTo>
                  <a:lnTo>
                    <a:pt x="f111" y="f112"/>
                  </a:lnTo>
                  <a:lnTo>
                    <a:pt x="f113" y="f114"/>
                  </a:lnTo>
                  <a:lnTo>
                    <a:pt x="f30" y="f115"/>
                  </a:lnTo>
                  <a:lnTo>
                    <a:pt x="f116" y="f36"/>
                  </a:lnTo>
                  <a:lnTo>
                    <a:pt x="f117" y="f118"/>
                  </a:lnTo>
                  <a:lnTo>
                    <a:pt x="f119" y="f120"/>
                  </a:lnTo>
                  <a:lnTo>
                    <a:pt x="f121" y="f122"/>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0" name="Google Shape;176;p15">
              <a:extLst>
                <a:ext uri="{FF2B5EF4-FFF2-40B4-BE49-F238E27FC236}">
                  <a16:creationId xmlns:a16="http://schemas.microsoft.com/office/drawing/2014/main" id="{66129C35-558D-8E24-BECA-4790BB6E4248}"/>
                </a:ext>
              </a:extLst>
            </p:cNvPr>
            <p:cNvSpPr/>
            <p:nvPr/>
          </p:nvSpPr>
          <p:spPr>
            <a:xfrm>
              <a:off x="7638102" y="2619792"/>
              <a:ext cx="30083" cy="114345"/>
            </a:xfrm>
            <a:custGeom>
              <a:avLst/>
              <a:gdLst>
                <a:gd name="f0" fmla="val 360"/>
                <a:gd name="f1" fmla="val 180"/>
                <a:gd name="f2" fmla="val w"/>
                <a:gd name="f3" fmla="val h"/>
                <a:gd name="f4" fmla="val 0"/>
                <a:gd name="f5" fmla="val 1597"/>
                <a:gd name="f6" fmla="val 6070"/>
                <a:gd name="f7" fmla="val 585"/>
                <a:gd name="f8" fmla="val 473"/>
                <a:gd name="f9" fmla="val 23"/>
                <a:gd name="f10" fmla="val 45"/>
                <a:gd name="f11" fmla="val 271"/>
                <a:gd name="f12" fmla="val 113"/>
                <a:gd name="f13" fmla="val 181"/>
                <a:gd name="f14" fmla="val 91"/>
                <a:gd name="f15" fmla="val 270"/>
                <a:gd name="f16" fmla="val 46"/>
                <a:gd name="f17" fmla="val 1"/>
                <a:gd name="f18" fmla="val 495"/>
                <a:gd name="f19" fmla="val 630"/>
                <a:gd name="f20" fmla="val 136"/>
                <a:gd name="f21" fmla="val 3080"/>
                <a:gd name="f22" fmla="val 226"/>
                <a:gd name="f23" fmla="val 4316"/>
                <a:gd name="f24" fmla="val 293"/>
                <a:gd name="f25" fmla="val 4923"/>
                <a:gd name="f26" fmla="val 5530"/>
                <a:gd name="f27" fmla="val 383"/>
                <a:gd name="f28" fmla="val 5665"/>
                <a:gd name="f29" fmla="val 450"/>
                <a:gd name="f30" fmla="val 5778"/>
                <a:gd name="f31" fmla="val 518"/>
                <a:gd name="f32" fmla="val 5867"/>
                <a:gd name="f33" fmla="val 608"/>
                <a:gd name="f34" fmla="val 5957"/>
                <a:gd name="f35" fmla="val 720"/>
                <a:gd name="f36" fmla="val 6002"/>
                <a:gd name="f37" fmla="val 832"/>
                <a:gd name="f38" fmla="val 6047"/>
                <a:gd name="f39" fmla="val 945"/>
                <a:gd name="f40" fmla="val 1057"/>
                <a:gd name="f41" fmla="val 1170"/>
                <a:gd name="f42" fmla="val 1282"/>
                <a:gd name="f43" fmla="val 6025"/>
                <a:gd name="f44" fmla="val 1372"/>
                <a:gd name="f45" fmla="val 1462"/>
                <a:gd name="f46" fmla="val 5890"/>
                <a:gd name="f47" fmla="val 1529"/>
                <a:gd name="f48" fmla="val 5800"/>
                <a:gd name="f49" fmla="val 1574"/>
                <a:gd name="f50" fmla="val 5710"/>
                <a:gd name="f51" fmla="val 5575"/>
                <a:gd name="f52" fmla="val 5440"/>
                <a:gd name="f53" fmla="val 4833"/>
                <a:gd name="f54" fmla="val 4226"/>
                <a:gd name="f55" fmla="val 2990"/>
                <a:gd name="f56" fmla="val 1237"/>
                <a:gd name="f57" fmla="val 540"/>
                <a:gd name="f58" fmla="val 1215"/>
                <a:gd name="f59" fmla="val 405"/>
                <a:gd name="f60" fmla="val 1102"/>
                <a:gd name="f61" fmla="val 203"/>
                <a:gd name="f62" fmla="val 1012"/>
                <a:gd name="f63" fmla="val 922"/>
                <a:gd name="f64" fmla="val 810"/>
                <a:gd name="f65" fmla="val 698"/>
                <a:gd name="f66" fmla="*/ f2 1 1597"/>
                <a:gd name="f67" fmla="*/ f3 1 6070"/>
                <a:gd name="f68" fmla="+- f6 0 f4"/>
                <a:gd name="f69" fmla="+- f5 0 f4"/>
                <a:gd name="f70" fmla="*/ f69 1 1597"/>
                <a:gd name="f71" fmla="*/ f68 1 6070"/>
                <a:gd name="f72" fmla="*/ f4 1 f70"/>
                <a:gd name="f73" fmla="*/ f5 1 f70"/>
                <a:gd name="f74" fmla="*/ f4 1 f71"/>
                <a:gd name="f75" fmla="*/ f6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1597" h="6070">
                  <a:moveTo>
                    <a:pt x="f7" y="f4"/>
                  </a:moveTo>
                  <a:lnTo>
                    <a:pt x="f8" y="f9"/>
                  </a:lnTo>
                  <a:lnTo>
                    <a:pt x="f0" y="f10"/>
                  </a:lnTo>
                  <a:lnTo>
                    <a:pt x="f11" y="f12"/>
                  </a:lnTo>
                  <a:lnTo>
                    <a:pt x="f13" y="f1"/>
                  </a:lnTo>
                  <a:lnTo>
                    <a:pt x="f14" y="f15"/>
                  </a:lnTo>
                  <a:lnTo>
                    <a:pt x="f16" y="f0"/>
                  </a:lnTo>
                  <a:lnTo>
                    <a:pt x="f17" y="f18"/>
                  </a:lnTo>
                  <a:lnTo>
                    <a:pt x="f17" y="f19"/>
                  </a:lnTo>
                  <a:lnTo>
                    <a:pt x="f20" y="f21"/>
                  </a:lnTo>
                  <a:lnTo>
                    <a:pt x="f22" y="f23"/>
                  </a:lnTo>
                  <a:lnTo>
                    <a:pt x="f24" y="f25"/>
                  </a:lnTo>
                  <a:lnTo>
                    <a:pt x="f0" y="f26"/>
                  </a:lnTo>
                  <a:lnTo>
                    <a:pt x="f27" y="f28"/>
                  </a:lnTo>
                  <a:lnTo>
                    <a:pt x="f29" y="f30"/>
                  </a:lnTo>
                  <a:lnTo>
                    <a:pt x="f31" y="f32"/>
                  </a:lnTo>
                  <a:lnTo>
                    <a:pt x="f33" y="f34"/>
                  </a:lnTo>
                  <a:lnTo>
                    <a:pt x="f35" y="f36"/>
                  </a:lnTo>
                  <a:lnTo>
                    <a:pt x="f37" y="f38"/>
                  </a:lnTo>
                  <a:lnTo>
                    <a:pt x="f39" y="f6"/>
                  </a:lnTo>
                  <a:lnTo>
                    <a:pt x="f40" y="f6"/>
                  </a:lnTo>
                  <a:lnTo>
                    <a:pt x="f41" y="f38"/>
                  </a:lnTo>
                  <a:lnTo>
                    <a:pt x="f42" y="f43"/>
                  </a:lnTo>
                  <a:lnTo>
                    <a:pt x="f44" y="f34"/>
                  </a:lnTo>
                  <a:lnTo>
                    <a:pt x="f45" y="f46"/>
                  </a:lnTo>
                  <a:lnTo>
                    <a:pt x="f47" y="f48"/>
                  </a:lnTo>
                  <a:lnTo>
                    <a:pt x="f49" y="f50"/>
                  </a:lnTo>
                  <a:lnTo>
                    <a:pt x="f5" y="f51"/>
                  </a:lnTo>
                  <a:lnTo>
                    <a:pt x="f5" y="f52"/>
                  </a:lnTo>
                  <a:lnTo>
                    <a:pt x="f47" y="f53"/>
                  </a:lnTo>
                  <a:lnTo>
                    <a:pt x="f45" y="f54"/>
                  </a:lnTo>
                  <a:lnTo>
                    <a:pt x="f44" y="f55"/>
                  </a:lnTo>
                  <a:lnTo>
                    <a:pt x="f56" y="f57"/>
                  </a:lnTo>
                  <a:lnTo>
                    <a:pt x="f58" y="f59"/>
                  </a:lnTo>
                  <a:lnTo>
                    <a:pt x="f41" y="f24"/>
                  </a:lnTo>
                  <a:lnTo>
                    <a:pt x="f60" y="f61"/>
                  </a:lnTo>
                  <a:lnTo>
                    <a:pt x="f62" y="f12"/>
                  </a:lnTo>
                  <a:lnTo>
                    <a:pt x="f63" y="f10"/>
                  </a:lnTo>
                  <a:lnTo>
                    <a:pt x="f64" y="f9"/>
                  </a:lnTo>
                  <a:lnTo>
                    <a:pt x="f65"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1" name="Google Shape;177;p15">
              <a:extLst>
                <a:ext uri="{FF2B5EF4-FFF2-40B4-BE49-F238E27FC236}">
                  <a16:creationId xmlns:a16="http://schemas.microsoft.com/office/drawing/2014/main" id="{562FC62F-100E-A80A-04E9-390EFF12D380}"/>
                </a:ext>
              </a:extLst>
            </p:cNvPr>
            <p:cNvSpPr/>
            <p:nvPr/>
          </p:nvSpPr>
          <p:spPr>
            <a:xfrm>
              <a:off x="7611858" y="2457193"/>
              <a:ext cx="26261" cy="47868"/>
            </a:xfrm>
            <a:custGeom>
              <a:avLst/>
              <a:gdLst>
                <a:gd name="f0" fmla="val 180"/>
                <a:gd name="f1" fmla="val w"/>
                <a:gd name="f2" fmla="val h"/>
                <a:gd name="f3" fmla="val 0"/>
                <a:gd name="f4" fmla="val 1394"/>
                <a:gd name="f5" fmla="val 2541"/>
                <a:gd name="f6" fmla="val 562"/>
                <a:gd name="f7" fmla="val 450"/>
                <a:gd name="f8" fmla="val 23"/>
                <a:gd name="f9" fmla="val 337"/>
                <a:gd name="f10" fmla="val 68"/>
                <a:gd name="f11" fmla="val 247"/>
                <a:gd name="f12" fmla="val 113"/>
                <a:gd name="f13" fmla="val 157"/>
                <a:gd name="f14" fmla="val 90"/>
                <a:gd name="f15" fmla="val 270"/>
                <a:gd name="f16" fmla="val 383"/>
                <a:gd name="f17" fmla="val 517"/>
                <a:gd name="f18" fmla="val 652"/>
                <a:gd name="f19" fmla="val 1979"/>
                <a:gd name="f20" fmla="val 2113"/>
                <a:gd name="f21" fmla="val 225"/>
                <a:gd name="f22" fmla="val 2248"/>
                <a:gd name="f23" fmla="val 315"/>
                <a:gd name="f24" fmla="val 2338"/>
                <a:gd name="f25" fmla="val 405"/>
                <a:gd name="f26" fmla="val 2406"/>
                <a:gd name="f27" fmla="val 495"/>
                <a:gd name="f28" fmla="val 2473"/>
                <a:gd name="f29" fmla="val 607"/>
                <a:gd name="f30" fmla="val 2518"/>
                <a:gd name="f31" fmla="val 719"/>
                <a:gd name="f32" fmla="val 832"/>
                <a:gd name="f33" fmla="val 944"/>
                <a:gd name="f34" fmla="val 1057"/>
                <a:gd name="f35" fmla="val 1169"/>
                <a:gd name="f36" fmla="val 2428"/>
                <a:gd name="f37" fmla="val 1236"/>
                <a:gd name="f38" fmla="val 2361"/>
                <a:gd name="f39" fmla="val 1326"/>
                <a:gd name="f40" fmla="val 2271"/>
                <a:gd name="f41" fmla="val 1371"/>
                <a:gd name="f42" fmla="val 2158"/>
                <a:gd name="f43" fmla="val 2046"/>
                <a:gd name="f44" fmla="val 1889"/>
                <a:gd name="f45" fmla="val 1214"/>
                <a:gd name="f46" fmla="val 428"/>
                <a:gd name="f47" fmla="val 293"/>
                <a:gd name="f48" fmla="val 1079"/>
                <a:gd name="f49" fmla="val 203"/>
                <a:gd name="f50" fmla="val 1012"/>
                <a:gd name="f51" fmla="val 135"/>
                <a:gd name="f52" fmla="val 899"/>
                <a:gd name="f53" fmla="val 787"/>
                <a:gd name="f54" fmla="val 674"/>
                <a:gd name="f55" fmla="*/ f1 1 1394"/>
                <a:gd name="f56" fmla="*/ f2 1 2541"/>
                <a:gd name="f57" fmla="+- f5 0 f3"/>
                <a:gd name="f58" fmla="+- f4 0 f3"/>
                <a:gd name="f59" fmla="*/ f58 1 1394"/>
                <a:gd name="f60" fmla="*/ f57 1 2541"/>
                <a:gd name="f61" fmla="*/ f3 1 f59"/>
                <a:gd name="f62" fmla="*/ f4 1 f59"/>
                <a:gd name="f63" fmla="*/ f3 1 f60"/>
                <a:gd name="f64" fmla="*/ f5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394" h="2541">
                  <a:moveTo>
                    <a:pt x="f6" y="f3"/>
                  </a:moveTo>
                  <a:lnTo>
                    <a:pt x="f7" y="f8"/>
                  </a:lnTo>
                  <a:lnTo>
                    <a:pt x="f9" y="f10"/>
                  </a:lnTo>
                  <a:lnTo>
                    <a:pt x="f11" y="f12"/>
                  </a:lnTo>
                  <a:lnTo>
                    <a:pt x="f13" y="f0"/>
                  </a:lnTo>
                  <a:lnTo>
                    <a:pt x="f14" y="f15"/>
                  </a:lnTo>
                  <a:lnTo>
                    <a:pt x="f8" y="f16"/>
                  </a:lnTo>
                  <a:lnTo>
                    <a:pt x="f3" y="f17"/>
                  </a:lnTo>
                  <a:lnTo>
                    <a:pt x="f3" y="f18"/>
                  </a:lnTo>
                  <a:lnTo>
                    <a:pt x="f13" y="f19"/>
                  </a:lnTo>
                  <a:lnTo>
                    <a:pt x="f0" y="f20"/>
                  </a:lnTo>
                  <a:lnTo>
                    <a:pt x="f21" y="f22"/>
                  </a:lnTo>
                  <a:lnTo>
                    <a:pt x="f23" y="f24"/>
                  </a:lnTo>
                  <a:lnTo>
                    <a:pt x="f25" y="f26"/>
                  </a:lnTo>
                  <a:lnTo>
                    <a:pt x="f27" y="f28"/>
                  </a:lnTo>
                  <a:lnTo>
                    <a:pt x="f29" y="f30"/>
                  </a:lnTo>
                  <a:lnTo>
                    <a:pt x="f31" y="f5"/>
                  </a:lnTo>
                  <a:lnTo>
                    <a:pt x="f32" y="f5"/>
                  </a:lnTo>
                  <a:lnTo>
                    <a:pt x="f33" y="f30"/>
                  </a:lnTo>
                  <a:lnTo>
                    <a:pt x="f34" y="f28"/>
                  </a:lnTo>
                  <a:lnTo>
                    <a:pt x="f35" y="f36"/>
                  </a:lnTo>
                  <a:lnTo>
                    <a:pt x="f37" y="f38"/>
                  </a:lnTo>
                  <a:lnTo>
                    <a:pt x="f39" y="f40"/>
                  </a:lnTo>
                  <a:lnTo>
                    <a:pt x="f41" y="f42"/>
                  </a:lnTo>
                  <a:lnTo>
                    <a:pt x="f4" y="f43"/>
                  </a:lnTo>
                  <a:lnTo>
                    <a:pt x="f4" y="f44"/>
                  </a:lnTo>
                  <a:lnTo>
                    <a:pt x="f37" y="f6"/>
                  </a:lnTo>
                  <a:lnTo>
                    <a:pt x="f45" y="f46"/>
                  </a:lnTo>
                  <a:lnTo>
                    <a:pt x="f35" y="f47"/>
                  </a:lnTo>
                  <a:lnTo>
                    <a:pt x="f48" y="f49"/>
                  </a:lnTo>
                  <a:lnTo>
                    <a:pt x="f50" y="f51"/>
                  </a:lnTo>
                  <a:lnTo>
                    <a:pt x="f52" y="f10"/>
                  </a:lnTo>
                  <a:lnTo>
                    <a:pt x="f53" y="f8"/>
                  </a:lnTo>
                  <a:lnTo>
                    <a:pt x="f54"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2" name="Google Shape;178;p15">
              <a:extLst>
                <a:ext uri="{FF2B5EF4-FFF2-40B4-BE49-F238E27FC236}">
                  <a16:creationId xmlns:a16="http://schemas.microsoft.com/office/drawing/2014/main" id="{49F597F2-06BD-4459-01DF-F6E76D3223E0}"/>
                </a:ext>
              </a:extLst>
            </p:cNvPr>
            <p:cNvSpPr/>
            <p:nvPr/>
          </p:nvSpPr>
          <p:spPr>
            <a:xfrm>
              <a:off x="7474643" y="2586343"/>
              <a:ext cx="22887" cy="23298"/>
            </a:xfrm>
            <a:custGeom>
              <a:avLst/>
              <a:gdLst>
                <a:gd name="f0" fmla="val 360"/>
                <a:gd name="f1" fmla="val 180"/>
                <a:gd name="f2" fmla="val w"/>
                <a:gd name="f3" fmla="val h"/>
                <a:gd name="f4" fmla="val 0"/>
                <a:gd name="f5" fmla="val 1215"/>
                <a:gd name="f6" fmla="val 1237"/>
                <a:gd name="f7" fmla="val 518"/>
                <a:gd name="f8" fmla="val 1"/>
                <a:gd name="f9" fmla="val 405"/>
                <a:gd name="f10" fmla="val 46"/>
                <a:gd name="f11" fmla="val 293"/>
                <a:gd name="f12" fmla="val 90"/>
                <a:gd name="f13" fmla="val 203"/>
                <a:gd name="f14" fmla="val 136"/>
                <a:gd name="f15" fmla="val 270"/>
                <a:gd name="f16" fmla="val 68"/>
                <a:gd name="f17" fmla="val 473"/>
                <a:gd name="f18" fmla="val 23"/>
                <a:gd name="f19" fmla="val 585"/>
                <a:gd name="f20" fmla="val 697"/>
                <a:gd name="f21" fmla="val 810"/>
                <a:gd name="f22" fmla="val 922"/>
                <a:gd name="f23" fmla="val 1012"/>
                <a:gd name="f24" fmla="val 226"/>
                <a:gd name="f25" fmla="val 1102"/>
                <a:gd name="f26" fmla="val 338"/>
                <a:gd name="f27" fmla="val 1169"/>
                <a:gd name="f28" fmla="val 720"/>
                <a:gd name="f29" fmla="val 833"/>
                <a:gd name="f30" fmla="val 1192"/>
                <a:gd name="f31" fmla="val 1147"/>
                <a:gd name="f32" fmla="val 1080"/>
                <a:gd name="f33" fmla="val 990"/>
                <a:gd name="f34" fmla="val 877"/>
                <a:gd name="f35" fmla="val 787"/>
                <a:gd name="f36" fmla="val 675"/>
                <a:gd name="f37" fmla="val 563"/>
                <a:gd name="f38" fmla="val 450"/>
                <a:gd name="f39" fmla="val 1170"/>
                <a:gd name="f40" fmla="val 225"/>
                <a:gd name="f41" fmla="val 135"/>
                <a:gd name="f42" fmla="val 900"/>
                <a:gd name="f43" fmla="val 765"/>
                <a:gd name="f44" fmla="val 630"/>
                <a:gd name="f45" fmla="*/ f2 1 1215"/>
                <a:gd name="f46" fmla="*/ f3 1 1237"/>
                <a:gd name="f47" fmla="+- f6 0 f4"/>
                <a:gd name="f48" fmla="+- f5 0 f4"/>
                <a:gd name="f49" fmla="*/ f48 1 1215"/>
                <a:gd name="f50" fmla="*/ f47 1 1237"/>
                <a:gd name="f51" fmla="*/ f4 1 f49"/>
                <a:gd name="f52" fmla="*/ f5 1 f49"/>
                <a:gd name="f53" fmla="*/ f4 1 f50"/>
                <a:gd name="f54" fmla="*/ f6 1 f50"/>
                <a:gd name="f55" fmla="*/ f51 f45 1"/>
                <a:gd name="f56" fmla="*/ f52 f45 1"/>
                <a:gd name="f57" fmla="*/ f54 f46 1"/>
                <a:gd name="f58" fmla="*/ f53 f46 1"/>
              </a:gdLst>
              <a:ahLst/>
              <a:cxnLst>
                <a:cxn ang="3cd4">
                  <a:pos x="hc" y="t"/>
                </a:cxn>
                <a:cxn ang="0">
                  <a:pos x="r" y="vc"/>
                </a:cxn>
                <a:cxn ang="cd4">
                  <a:pos x="hc" y="b"/>
                </a:cxn>
                <a:cxn ang="cd2">
                  <a:pos x="l" y="vc"/>
                </a:cxn>
              </a:cxnLst>
              <a:rect l="f55" t="f58" r="f56" b="f57"/>
              <a:pathLst>
                <a:path w="1215" h="1237">
                  <a:moveTo>
                    <a:pt x="f7" y="f8"/>
                  </a:moveTo>
                  <a:lnTo>
                    <a:pt x="f9" y="f10"/>
                  </a:lnTo>
                  <a:lnTo>
                    <a:pt x="f11" y="f12"/>
                  </a:lnTo>
                  <a:lnTo>
                    <a:pt x="f13" y="f1"/>
                  </a:lnTo>
                  <a:lnTo>
                    <a:pt x="f14" y="f15"/>
                  </a:lnTo>
                  <a:lnTo>
                    <a:pt x="f16" y="f0"/>
                  </a:lnTo>
                  <a:lnTo>
                    <a:pt x="f10" y="f17"/>
                  </a:lnTo>
                  <a:lnTo>
                    <a:pt x="f18" y="f19"/>
                  </a:lnTo>
                  <a:lnTo>
                    <a:pt x="f8" y="f20"/>
                  </a:lnTo>
                  <a:lnTo>
                    <a:pt x="f18" y="f21"/>
                  </a:lnTo>
                  <a:lnTo>
                    <a:pt x="f16" y="f22"/>
                  </a:lnTo>
                  <a:lnTo>
                    <a:pt x="f14" y="f23"/>
                  </a:lnTo>
                  <a:lnTo>
                    <a:pt x="f24" y="f25"/>
                  </a:lnTo>
                  <a:lnTo>
                    <a:pt x="f26" y="f27"/>
                  </a:lnTo>
                  <a:lnTo>
                    <a:pt x="f17" y="f6"/>
                  </a:lnTo>
                  <a:lnTo>
                    <a:pt x="f28" y="f6"/>
                  </a:lnTo>
                  <a:lnTo>
                    <a:pt x="f29" y="f30"/>
                  </a:lnTo>
                  <a:lnTo>
                    <a:pt x="f22" y="f31"/>
                  </a:lnTo>
                  <a:lnTo>
                    <a:pt x="f23" y="f32"/>
                  </a:lnTo>
                  <a:lnTo>
                    <a:pt x="f25" y="f33"/>
                  </a:lnTo>
                  <a:lnTo>
                    <a:pt x="f31" y="f34"/>
                  </a:lnTo>
                  <a:lnTo>
                    <a:pt x="f30" y="f35"/>
                  </a:lnTo>
                  <a:lnTo>
                    <a:pt x="f5" y="f36"/>
                  </a:lnTo>
                  <a:lnTo>
                    <a:pt x="f5" y="f37"/>
                  </a:lnTo>
                  <a:lnTo>
                    <a:pt x="f5" y="f38"/>
                  </a:lnTo>
                  <a:lnTo>
                    <a:pt x="f39" y="f26"/>
                  </a:lnTo>
                  <a:lnTo>
                    <a:pt x="f25" y="f40"/>
                  </a:lnTo>
                  <a:lnTo>
                    <a:pt x="f23" y="f41"/>
                  </a:lnTo>
                  <a:lnTo>
                    <a:pt x="f42" y="f16"/>
                  </a:lnTo>
                  <a:lnTo>
                    <a:pt x="f43" y="f18"/>
                  </a:lnTo>
                  <a:lnTo>
                    <a:pt x="f44"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3" name="Google Shape;179;p15">
              <a:extLst>
                <a:ext uri="{FF2B5EF4-FFF2-40B4-BE49-F238E27FC236}">
                  <a16:creationId xmlns:a16="http://schemas.microsoft.com/office/drawing/2014/main" id="{92346116-73FD-36C9-B7B6-EFA5E7E4F149}"/>
                </a:ext>
              </a:extLst>
            </p:cNvPr>
            <p:cNvSpPr/>
            <p:nvPr/>
          </p:nvSpPr>
          <p:spPr>
            <a:xfrm>
              <a:off x="7410297" y="2232763"/>
              <a:ext cx="35588" cy="90644"/>
            </a:xfrm>
            <a:custGeom>
              <a:avLst/>
              <a:gdLst>
                <a:gd name="f0" fmla="val 360"/>
                <a:gd name="f1" fmla="val 180"/>
                <a:gd name="f2" fmla="val w"/>
                <a:gd name="f3" fmla="val h"/>
                <a:gd name="f4" fmla="val 0"/>
                <a:gd name="f5" fmla="val 1889"/>
                <a:gd name="f6" fmla="val 4812"/>
                <a:gd name="f7" fmla="val 540"/>
                <a:gd name="f8" fmla="val 1"/>
                <a:gd name="f9" fmla="val 427"/>
                <a:gd name="f10" fmla="val 23"/>
                <a:gd name="f11" fmla="val 315"/>
                <a:gd name="f12" fmla="val 45"/>
                <a:gd name="f13" fmla="val 225"/>
                <a:gd name="f14" fmla="val 113"/>
                <a:gd name="f15" fmla="val 135"/>
                <a:gd name="f16" fmla="val 67"/>
                <a:gd name="f17" fmla="val 270"/>
                <a:gd name="f18" fmla="val 495"/>
                <a:gd name="f19" fmla="val 630"/>
                <a:gd name="f20" fmla="val 652"/>
                <a:gd name="f21" fmla="val 4272"/>
                <a:gd name="f22" fmla="val 674"/>
                <a:gd name="f23" fmla="val 4406"/>
                <a:gd name="f24" fmla="val 742"/>
                <a:gd name="f25" fmla="val 4519"/>
                <a:gd name="f26" fmla="val 809"/>
                <a:gd name="f27" fmla="val 4631"/>
                <a:gd name="f28" fmla="val 899"/>
                <a:gd name="f29" fmla="val 4699"/>
                <a:gd name="f30" fmla="val 1012"/>
                <a:gd name="f31" fmla="val 4766"/>
                <a:gd name="f32" fmla="val 1124"/>
                <a:gd name="f33" fmla="val 4789"/>
                <a:gd name="f34" fmla="val 1236"/>
                <a:gd name="f35" fmla="val 4811"/>
                <a:gd name="f36" fmla="val 1461"/>
                <a:gd name="f37" fmla="val 1574"/>
                <a:gd name="f38" fmla="val 1663"/>
                <a:gd name="f39" fmla="val 4721"/>
                <a:gd name="f40" fmla="val 1753"/>
                <a:gd name="f41" fmla="val 1821"/>
                <a:gd name="f42" fmla="val 4564"/>
                <a:gd name="f43" fmla="val 1866"/>
                <a:gd name="f44" fmla="val 4451"/>
                <a:gd name="f45" fmla="val 1888"/>
                <a:gd name="f46" fmla="val 4317"/>
                <a:gd name="f47" fmla="val 4182"/>
                <a:gd name="f48" fmla="val 1259"/>
                <a:gd name="f49" fmla="val 1214"/>
                <a:gd name="f50" fmla="val 405"/>
                <a:gd name="f51" fmla="val 1146"/>
                <a:gd name="f52" fmla="val 293"/>
                <a:gd name="f53" fmla="val 1079"/>
                <a:gd name="f54" fmla="val 203"/>
                <a:gd name="f55" fmla="val 989"/>
                <a:gd name="f56" fmla="val 877"/>
                <a:gd name="f57" fmla="val 68"/>
                <a:gd name="f58" fmla="val 764"/>
                <a:gd name="f59" fmla="*/ f2 1 1889"/>
                <a:gd name="f60" fmla="*/ f3 1 4812"/>
                <a:gd name="f61" fmla="+- f6 0 f4"/>
                <a:gd name="f62" fmla="+- f5 0 f4"/>
                <a:gd name="f63" fmla="*/ f62 1 1889"/>
                <a:gd name="f64" fmla="*/ f61 1 4812"/>
                <a:gd name="f65" fmla="*/ f4 1 f63"/>
                <a:gd name="f66" fmla="*/ f5 1 f63"/>
                <a:gd name="f67" fmla="*/ f4 1 f64"/>
                <a:gd name="f68" fmla="*/ f6 1 f64"/>
                <a:gd name="f69" fmla="*/ f65 f59 1"/>
                <a:gd name="f70" fmla="*/ f66 f59 1"/>
                <a:gd name="f71" fmla="*/ f68 f60 1"/>
                <a:gd name="f72" fmla="*/ f67 f60 1"/>
              </a:gdLst>
              <a:ahLst/>
              <a:cxnLst>
                <a:cxn ang="3cd4">
                  <a:pos x="hc" y="t"/>
                </a:cxn>
                <a:cxn ang="0">
                  <a:pos x="r" y="vc"/>
                </a:cxn>
                <a:cxn ang="cd4">
                  <a:pos x="hc" y="b"/>
                </a:cxn>
                <a:cxn ang="cd2">
                  <a:pos x="l" y="vc"/>
                </a:cxn>
              </a:cxnLst>
              <a:rect l="f69" t="f72" r="f70" b="f71"/>
              <a:pathLst>
                <a:path w="1889" h="4812">
                  <a:moveTo>
                    <a:pt x="f7" y="f8"/>
                  </a:moveTo>
                  <a:lnTo>
                    <a:pt x="f9" y="f10"/>
                  </a:lnTo>
                  <a:lnTo>
                    <a:pt x="f11" y="f12"/>
                  </a:lnTo>
                  <a:lnTo>
                    <a:pt x="f13" y="f14"/>
                  </a:lnTo>
                  <a:lnTo>
                    <a:pt x="f15" y="f1"/>
                  </a:lnTo>
                  <a:lnTo>
                    <a:pt x="f16" y="f17"/>
                  </a:lnTo>
                  <a:lnTo>
                    <a:pt x="f10" y="f0"/>
                  </a:lnTo>
                  <a:lnTo>
                    <a:pt x="f4" y="f18"/>
                  </a:lnTo>
                  <a:lnTo>
                    <a:pt x="f10" y="f19"/>
                  </a:lnTo>
                  <a:lnTo>
                    <a:pt x="f20" y="f21"/>
                  </a:lnTo>
                  <a:lnTo>
                    <a:pt x="f22" y="f23"/>
                  </a:lnTo>
                  <a:lnTo>
                    <a:pt x="f24" y="f25"/>
                  </a:lnTo>
                  <a:lnTo>
                    <a:pt x="f26" y="f27"/>
                  </a:lnTo>
                  <a:lnTo>
                    <a:pt x="f28" y="f29"/>
                  </a:lnTo>
                  <a:lnTo>
                    <a:pt x="f30" y="f31"/>
                  </a:lnTo>
                  <a:lnTo>
                    <a:pt x="f32" y="f33"/>
                  </a:lnTo>
                  <a:lnTo>
                    <a:pt x="f34" y="f35"/>
                  </a:lnTo>
                  <a:lnTo>
                    <a:pt x="f36" y="f35"/>
                  </a:lnTo>
                  <a:lnTo>
                    <a:pt x="f37" y="f31"/>
                  </a:lnTo>
                  <a:lnTo>
                    <a:pt x="f38" y="f39"/>
                  </a:lnTo>
                  <a:lnTo>
                    <a:pt x="f40" y="f27"/>
                  </a:lnTo>
                  <a:lnTo>
                    <a:pt x="f41" y="f42"/>
                  </a:lnTo>
                  <a:lnTo>
                    <a:pt x="f43" y="f44"/>
                  </a:lnTo>
                  <a:lnTo>
                    <a:pt x="f45" y="f46"/>
                  </a:lnTo>
                  <a:lnTo>
                    <a:pt x="f43" y="f47"/>
                  </a:lnTo>
                  <a:lnTo>
                    <a:pt x="f48" y="f7"/>
                  </a:lnTo>
                  <a:lnTo>
                    <a:pt x="f49" y="f50"/>
                  </a:lnTo>
                  <a:lnTo>
                    <a:pt x="f51" y="f52"/>
                  </a:lnTo>
                  <a:lnTo>
                    <a:pt x="f53" y="f54"/>
                  </a:lnTo>
                  <a:lnTo>
                    <a:pt x="f55" y="f14"/>
                  </a:lnTo>
                  <a:lnTo>
                    <a:pt x="f56" y="f57"/>
                  </a:lnTo>
                  <a:lnTo>
                    <a:pt x="f58" y="f10"/>
                  </a:lnTo>
                  <a:lnTo>
                    <a:pt x="f20"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4" name="Google Shape;180;p15">
              <a:extLst>
                <a:ext uri="{FF2B5EF4-FFF2-40B4-BE49-F238E27FC236}">
                  <a16:creationId xmlns:a16="http://schemas.microsoft.com/office/drawing/2014/main" id="{70BF35AF-7F0A-0369-69E8-C6318FF8110A}"/>
                </a:ext>
              </a:extLst>
            </p:cNvPr>
            <p:cNvSpPr/>
            <p:nvPr/>
          </p:nvSpPr>
          <p:spPr>
            <a:xfrm>
              <a:off x="7377690" y="2454231"/>
              <a:ext cx="30495" cy="59298"/>
            </a:xfrm>
            <a:custGeom>
              <a:avLst/>
              <a:gdLst>
                <a:gd name="f0" fmla="val 180"/>
                <a:gd name="f1" fmla="val w"/>
                <a:gd name="f2" fmla="val h"/>
                <a:gd name="f3" fmla="val 0"/>
                <a:gd name="f4" fmla="val 1619"/>
                <a:gd name="f5" fmla="val 3148"/>
                <a:gd name="f6" fmla="val 517"/>
                <a:gd name="f7" fmla="val 405"/>
                <a:gd name="f8" fmla="val 23"/>
                <a:gd name="f9" fmla="val 270"/>
                <a:gd name="f10" fmla="val 68"/>
                <a:gd name="f11" fmla="val 157"/>
                <a:gd name="f12" fmla="val 113"/>
                <a:gd name="f13" fmla="val 247"/>
                <a:gd name="f14" fmla="val 45"/>
                <a:gd name="f15" fmla="val 337"/>
                <a:gd name="f16" fmla="val 450"/>
                <a:gd name="f17" fmla="val 562"/>
                <a:gd name="f18" fmla="val 674"/>
                <a:gd name="f19" fmla="val 809"/>
                <a:gd name="f20" fmla="val 427"/>
                <a:gd name="f21" fmla="val 2743"/>
                <a:gd name="f22" fmla="val 472"/>
                <a:gd name="f23" fmla="val 2855"/>
                <a:gd name="f24" fmla="val 540"/>
                <a:gd name="f25" fmla="val 2945"/>
                <a:gd name="f26" fmla="val 652"/>
                <a:gd name="f27" fmla="val 3035"/>
                <a:gd name="f28" fmla="val 742"/>
                <a:gd name="f29" fmla="val 3102"/>
                <a:gd name="f30" fmla="val 877"/>
                <a:gd name="f31" fmla="val 3147"/>
                <a:gd name="f32" fmla="val 1102"/>
                <a:gd name="f33" fmla="val 1214"/>
                <a:gd name="f34" fmla="val 3125"/>
                <a:gd name="f35" fmla="val 1349"/>
                <a:gd name="f36" fmla="val 3080"/>
                <a:gd name="f37" fmla="val 1439"/>
                <a:gd name="f38" fmla="val 3012"/>
                <a:gd name="f39" fmla="val 1506"/>
                <a:gd name="f40" fmla="val 2922"/>
                <a:gd name="f41" fmla="val 1574"/>
                <a:gd name="f42" fmla="val 2810"/>
                <a:gd name="f43" fmla="val 2698"/>
                <a:gd name="f44" fmla="val 2585"/>
                <a:gd name="f45" fmla="val 2473"/>
                <a:gd name="f46" fmla="val 2338"/>
                <a:gd name="f47" fmla="val 1192"/>
                <a:gd name="f48" fmla="val 1147"/>
                <a:gd name="f49" fmla="val 292"/>
                <a:gd name="f50" fmla="val 1079"/>
                <a:gd name="f51" fmla="val 202"/>
                <a:gd name="f52" fmla="val 989"/>
                <a:gd name="f53" fmla="val 112"/>
                <a:gd name="f54" fmla="val 764"/>
                <a:gd name="f55" fmla="val 630"/>
                <a:gd name="f56" fmla="*/ f1 1 1619"/>
                <a:gd name="f57" fmla="*/ f2 1 3148"/>
                <a:gd name="f58" fmla="+- f5 0 f3"/>
                <a:gd name="f59" fmla="+- f4 0 f3"/>
                <a:gd name="f60" fmla="*/ f59 1 1619"/>
                <a:gd name="f61" fmla="*/ f58 1 3148"/>
                <a:gd name="f62" fmla="*/ f3 1 f60"/>
                <a:gd name="f63" fmla="*/ f4 1 f60"/>
                <a:gd name="f64" fmla="*/ f3 1 f61"/>
                <a:gd name="f65" fmla="*/ f5 1 f61"/>
                <a:gd name="f66" fmla="*/ f62 f56 1"/>
                <a:gd name="f67" fmla="*/ f63 f56 1"/>
                <a:gd name="f68" fmla="*/ f65 f57 1"/>
                <a:gd name="f69" fmla="*/ f64 f57 1"/>
              </a:gdLst>
              <a:ahLst/>
              <a:cxnLst>
                <a:cxn ang="3cd4">
                  <a:pos x="hc" y="t"/>
                </a:cxn>
                <a:cxn ang="0">
                  <a:pos x="r" y="vc"/>
                </a:cxn>
                <a:cxn ang="cd4">
                  <a:pos x="hc" y="b"/>
                </a:cxn>
                <a:cxn ang="cd2">
                  <a:pos x="l" y="vc"/>
                </a:cxn>
              </a:cxnLst>
              <a:rect l="f66" t="f69" r="f67" b="f68"/>
              <a:pathLst>
                <a:path w="1619" h="3148">
                  <a:moveTo>
                    <a:pt x="f6" y="f3"/>
                  </a:moveTo>
                  <a:lnTo>
                    <a:pt x="f7" y="f8"/>
                  </a:lnTo>
                  <a:lnTo>
                    <a:pt x="f9" y="f10"/>
                  </a:lnTo>
                  <a:lnTo>
                    <a:pt x="f0" y="f11"/>
                  </a:lnTo>
                  <a:lnTo>
                    <a:pt x="f12" y="f13"/>
                  </a:lnTo>
                  <a:lnTo>
                    <a:pt x="f14" y="f15"/>
                  </a:lnTo>
                  <a:lnTo>
                    <a:pt x="f3" y="f16"/>
                  </a:lnTo>
                  <a:lnTo>
                    <a:pt x="f3" y="f17"/>
                  </a:lnTo>
                  <a:lnTo>
                    <a:pt x="f3" y="f18"/>
                  </a:lnTo>
                  <a:lnTo>
                    <a:pt x="f3" y="f19"/>
                  </a:lnTo>
                  <a:lnTo>
                    <a:pt x="f20" y="f21"/>
                  </a:lnTo>
                  <a:lnTo>
                    <a:pt x="f22" y="f23"/>
                  </a:lnTo>
                  <a:lnTo>
                    <a:pt x="f24" y="f25"/>
                  </a:lnTo>
                  <a:lnTo>
                    <a:pt x="f26" y="f27"/>
                  </a:lnTo>
                  <a:lnTo>
                    <a:pt x="f28" y="f29"/>
                  </a:lnTo>
                  <a:lnTo>
                    <a:pt x="f30" y="f31"/>
                  </a:lnTo>
                  <a:lnTo>
                    <a:pt x="f32" y="f31"/>
                  </a:lnTo>
                  <a:lnTo>
                    <a:pt x="f33" y="f34"/>
                  </a:lnTo>
                  <a:lnTo>
                    <a:pt x="f35" y="f36"/>
                  </a:lnTo>
                  <a:lnTo>
                    <a:pt x="f37" y="f38"/>
                  </a:lnTo>
                  <a:lnTo>
                    <a:pt x="f39" y="f40"/>
                  </a:lnTo>
                  <a:lnTo>
                    <a:pt x="f41" y="f42"/>
                  </a:lnTo>
                  <a:lnTo>
                    <a:pt x="f4" y="f43"/>
                  </a:lnTo>
                  <a:lnTo>
                    <a:pt x="f4" y="f44"/>
                  </a:lnTo>
                  <a:lnTo>
                    <a:pt x="f4" y="f45"/>
                  </a:lnTo>
                  <a:lnTo>
                    <a:pt x="f4" y="f46"/>
                  </a:lnTo>
                  <a:lnTo>
                    <a:pt x="f47" y="f7"/>
                  </a:lnTo>
                  <a:lnTo>
                    <a:pt x="f48" y="f49"/>
                  </a:lnTo>
                  <a:lnTo>
                    <a:pt x="f50" y="f51"/>
                  </a:lnTo>
                  <a:lnTo>
                    <a:pt x="f52" y="f53"/>
                  </a:lnTo>
                  <a:lnTo>
                    <a:pt x="f30" y="f14"/>
                  </a:lnTo>
                  <a:lnTo>
                    <a:pt x="f54" y="f8"/>
                  </a:lnTo>
                  <a:lnTo>
                    <a:pt x="f55"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5" name="Google Shape;181;p15">
              <a:extLst>
                <a:ext uri="{FF2B5EF4-FFF2-40B4-BE49-F238E27FC236}">
                  <a16:creationId xmlns:a16="http://schemas.microsoft.com/office/drawing/2014/main" id="{E87346DB-3675-B919-25B9-C53D3A3F6D78}"/>
                </a:ext>
              </a:extLst>
            </p:cNvPr>
            <p:cNvSpPr/>
            <p:nvPr/>
          </p:nvSpPr>
          <p:spPr>
            <a:xfrm>
              <a:off x="7424260" y="2719727"/>
              <a:ext cx="28821" cy="64382"/>
            </a:xfrm>
            <a:custGeom>
              <a:avLst/>
              <a:gdLst>
                <a:gd name="f0" fmla="val w"/>
                <a:gd name="f1" fmla="val h"/>
                <a:gd name="f2" fmla="val 0"/>
                <a:gd name="f3" fmla="val 1530"/>
                <a:gd name="f4" fmla="val 3418"/>
                <a:gd name="f5" fmla="val 563"/>
                <a:gd name="f6" fmla="val 450"/>
                <a:gd name="f7" fmla="val 23"/>
                <a:gd name="f8" fmla="val 338"/>
                <a:gd name="f9" fmla="val 68"/>
                <a:gd name="f10" fmla="val 248"/>
                <a:gd name="f11" fmla="val 135"/>
                <a:gd name="f12" fmla="val 136"/>
                <a:gd name="f13" fmla="val 225"/>
                <a:gd name="f14" fmla="val 315"/>
                <a:gd name="f15" fmla="val 428"/>
                <a:gd name="f16" fmla="val 1"/>
                <a:gd name="f17" fmla="val 540"/>
                <a:gd name="f18" fmla="val 652"/>
                <a:gd name="f19" fmla="val 91"/>
                <a:gd name="f20" fmla="val 1214"/>
                <a:gd name="f21" fmla="val 158"/>
                <a:gd name="f22" fmla="val 1776"/>
                <a:gd name="f23" fmla="val 293"/>
                <a:gd name="f24" fmla="val 2878"/>
                <a:gd name="f25" fmla="val 316"/>
                <a:gd name="f26" fmla="val 3013"/>
                <a:gd name="f27" fmla="val 361"/>
                <a:gd name="f28" fmla="val 3125"/>
                <a:gd name="f29" fmla="val 3237"/>
                <a:gd name="f30" fmla="val 518"/>
                <a:gd name="f31" fmla="val 3305"/>
                <a:gd name="f32" fmla="val 630"/>
                <a:gd name="f33" fmla="val 3372"/>
                <a:gd name="f34" fmla="val 743"/>
                <a:gd name="f35" fmla="val 3395"/>
                <a:gd name="f36" fmla="val 855"/>
                <a:gd name="f37" fmla="val 3417"/>
                <a:gd name="f38" fmla="val 1080"/>
                <a:gd name="f39" fmla="val 1192"/>
                <a:gd name="f40" fmla="val 1282"/>
                <a:gd name="f41" fmla="val 3327"/>
                <a:gd name="f42" fmla="val 1372"/>
                <a:gd name="f43" fmla="val 1440"/>
                <a:gd name="f44" fmla="val 3148"/>
                <a:gd name="f45" fmla="val 1507"/>
                <a:gd name="f46" fmla="val 3058"/>
                <a:gd name="f47" fmla="val 1529"/>
                <a:gd name="f48" fmla="val 2923"/>
                <a:gd name="f49" fmla="val 2788"/>
                <a:gd name="f50" fmla="val 1395"/>
                <a:gd name="f51" fmla="val 1686"/>
                <a:gd name="f52" fmla="val 1327"/>
                <a:gd name="f53" fmla="val 1124"/>
                <a:gd name="f54" fmla="val 1237"/>
                <a:gd name="f55" fmla="val 585"/>
                <a:gd name="f56" fmla="val 1147"/>
                <a:gd name="f57" fmla="val 1012"/>
                <a:gd name="f58" fmla="val 922"/>
                <a:gd name="f59" fmla="val 90"/>
                <a:gd name="f60" fmla="val 810"/>
                <a:gd name="f61" fmla="val 698"/>
                <a:gd name="f62" fmla="*/ f0 1 1530"/>
                <a:gd name="f63" fmla="*/ f1 1 3418"/>
                <a:gd name="f64" fmla="+- f4 0 f2"/>
                <a:gd name="f65" fmla="+- f3 0 f2"/>
                <a:gd name="f66" fmla="*/ f65 1 1530"/>
                <a:gd name="f67" fmla="*/ f64 1 3418"/>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1530" h="3418">
                  <a:moveTo>
                    <a:pt x="f5" y="f2"/>
                  </a:moveTo>
                  <a:lnTo>
                    <a:pt x="f6" y="f7"/>
                  </a:lnTo>
                  <a:lnTo>
                    <a:pt x="f8" y="f9"/>
                  </a:lnTo>
                  <a:lnTo>
                    <a:pt x="f10" y="f11"/>
                  </a:lnTo>
                  <a:lnTo>
                    <a:pt x="f12" y="f13"/>
                  </a:lnTo>
                  <a:lnTo>
                    <a:pt x="f9" y="f14"/>
                  </a:lnTo>
                  <a:lnTo>
                    <a:pt x="f7" y="f15"/>
                  </a:lnTo>
                  <a:lnTo>
                    <a:pt x="f16" y="f17"/>
                  </a:lnTo>
                  <a:lnTo>
                    <a:pt x="f16" y="f18"/>
                  </a:lnTo>
                  <a:lnTo>
                    <a:pt x="f19" y="f20"/>
                  </a:lnTo>
                  <a:lnTo>
                    <a:pt x="f21" y="f22"/>
                  </a:lnTo>
                  <a:lnTo>
                    <a:pt x="f23" y="f24"/>
                  </a:lnTo>
                  <a:lnTo>
                    <a:pt x="f25" y="f26"/>
                  </a:lnTo>
                  <a:lnTo>
                    <a:pt x="f27" y="f28"/>
                  </a:lnTo>
                  <a:lnTo>
                    <a:pt x="f6" y="f29"/>
                  </a:lnTo>
                  <a:lnTo>
                    <a:pt x="f30" y="f31"/>
                  </a:lnTo>
                  <a:lnTo>
                    <a:pt x="f32" y="f33"/>
                  </a:lnTo>
                  <a:lnTo>
                    <a:pt x="f34" y="f35"/>
                  </a:lnTo>
                  <a:lnTo>
                    <a:pt x="f36" y="f37"/>
                  </a:lnTo>
                  <a:lnTo>
                    <a:pt x="f38" y="f37"/>
                  </a:lnTo>
                  <a:lnTo>
                    <a:pt x="f39" y="f33"/>
                  </a:lnTo>
                  <a:lnTo>
                    <a:pt x="f40" y="f41"/>
                  </a:lnTo>
                  <a:lnTo>
                    <a:pt x="f42" y="f29"/>
                  </a:lnTo>
                  <a:lnTo>
                    <a:pt x="f43" y="f44"/>
                  </a:lnTo>
                  <a:lnTo>
                    <a:pt x="f45" y="f46"/>
                  </a:lnTo>
                  <a:lnTo>
                    <a:pt x="f47" y="f48"/>
                  </a:lnTo>
                  <a:lnTo>
                    <a:pt x="f47" y="f49"/>
                  </a:lnTo>
                  <a:lnTo>
                    <a:pt x="f50" y="f51"/>
                  </a:lnTo>
                  <a:lnTo>
                    <a:pt x="f52" y="f53"/>
                  </a:lnTo>
                  <a:lnTo>
                    <a:pt x="f54" y="f55"/>
                  </a:lnTo>
                  <a:lnTo>
                    <a:pt x="f39" y="f6"/>
                  </a:lnTo>
                  <a:lnTo>
                    <a:pt x="f56" y="f8"/>
                  </a:lnTo>
                  <a:lnTo>
                    <a:pt x="f38" y="f10"/>
                  </a:lnTo>
                  <a:lnTo>
                    <a:pt x="f57" y="f21"/>
                  </a:lnTo>
                  <a:lnTo>
                    <a:pt x="f58" y="f59"/>
                  </a:lnTo>
                  <a:lnTo>
                    <a:pt x="f60" y="f7"/>
                  </a:lnTo>
                  <a:lnTo>
                    <a:pt x="f61"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6" name="Google Shape;182;p15">
              <a:extLst>
                <a:ext uri="{FF2B5EF4-FFF2-40B4-BE49-F238E27FC236}">
                  <a16:creationId xmlns:a16="http://schemas.microsoft.com/office/drawing/2014/main" id="{4FB4625F-CDAA-500E-E229-4A75CD93E053}"/>
                </a:ext>
              </a:extLst>
            </p:cNvPr>
            <p:cNvSpPr/>
            <p:nvPr/>
          </p:nvSpPr>
          <p:spPr>
            <a:xfrm>
              <a:off x="7540709" y="2177286"/>
              <a:ext cx="49999" cy="127055"/>
            </a:xfrm>
            <a:custGeom>
              <a:avLst/>
              <a:gdLst>
                <a:gd name="f0" fmla="val w"/>
                <a:gd name="f1" fmla="val h"/>
                <a:gd name="f2" fmla="val 0"/>
                <a:gd name="f3" fmla="val 2654"/>
                <a:gd name="f4" fmla="val 6745"/>
                <a:gd name="f5" fmla="val 652"/>
                <a:gd name="f6" fmla="val 1"/>
                <a:gd name="f7" fmla="val 518"/>
                <a:gd name="f8" fmla="val 23"/>
                <a:gd name="f9" fmla="val 405"/>
                <a:gd name="f10" fmla="val 46"/>
                <a:gd name="f11" fmla="val 315"/>
                <a:gd name="f12" fmla="val 91"/>
                <a:gd name="f13" fmla="val 203"/>
                <a:gd name="f14" fmla="val 158"/>
                <a:gd name="f15" fmla="val 135"/>
                <a:gd name="f16" fmla="val 226"/>
                <a:gd name="f17" fmla="val 68"/>
                <a:gd name="f18" fmla="val 428"/>
                <a:gd name="f19" fmla="val 540"/>
                <a:gd name="f20" fmla="val 675"/>
                <a:gd name="f21" fmla="val 810"/>
                <a:gd name="f22" fmla="val 248"/>
                <a:gd name="f23" fmla="val 1484"/>
                <a:gd name="f24" fmla="val 450"/>
                <a:gd name="f25" fmla="val 2159"/>
                <a:gd name="f26" fmla="val 630"/>
                <a:gd name="f27" fmla="val 2856"/>
                <a:gd name="f28" fmla="val 787"/>
                <a:gd name="f29" fmla="val 3552"/>
                <a:gd name="f30" fmla="val 1102"/>
                <a:gd name="f31" fmla="val 4946"/>
                <a:gd name="f32" fmla="val 1259"/>
                <a:gd name="f33" fmla="val 5643"/>
                <a:gd name="f34" fmla="val 1439"/>
                <a:gd name="f35" fmla="val 6340"/>
                <a:gd name="f36" fmla="val 1507"/>
                <a:gd name="f37" fmla="val 6452"/>
                <a:gd name="f38" fmla="val 1574"/>
                <a:gd name="f39" fmla="val 6565"/>
                <a:gd name="f40" fmla="val 1664"/>
                <a:gd name="f41" fmla="val 6655"/>
                <a:gd name="f42" fmla="val 1754"/>
                <a:gd name="f43" fmla="val 6700"/>
                <a:gd name="f44" fmla="val 1866"/>
                <a:gd name="f45" fmla="val 6744"/>
                <a:gd name="f46" fmla="val 2091"/>
                <a:gd name="f47" fmla="val 2204"/>
                <a:gd name="f48" fmla="val 2316"/>
                <a:gd name="f49" fmla="val 2406"/>
                <a:gd name="f50" fmla="val 6610"/>
                <a:gd name="f51" fmla="val 2496"/>
                <a:gd name="f52" fmla="val 6520"/>
                <a:gd name="f53" fmla="val 2563"/>
                <a:gd name="f54" fmla="val 6430"/>
                <a:gd name="f55" fmla="val 2608"/>
                <a:gd name="f56" fmla="val 6317"/>
                <a:gd name="f57" fmla="val 2653"/>
                <a:gd name="f58" fmla="val 6205"/>
                <a:gd name="f59" fmla="val 6070"/>
                <a:gd name="f60" fmla="val 2631"/>
                <a:gd name="f61" fmla="val 5935"/>
                <a:gd name="f62" fmla="val 2428"/>
                <a:gd name="f63" fmla="val 5238"/>
                <a:gd name="f64" fmla="val 2271"/>
                <a:gd name="f65" fmla="val 4542"/>
                <a:gd name="f66" fmla="val 1956"/>
                <a:gd name="f67" fmla="val 3148"/>
                <a:gd name="f68" fmla="val 1799"/>
                <a:gd name="f69" fmla="val 2473"/>
                <a:gd name="f70" fmla="val 1619"/>
                <a:gd name="f71" fmla="val 1777"/>
                <a:gd name="f72" fmla="val 1417"/>
                <a:gd name="f73" fmla="val 1080"/>
                <a:gd name="f74" fmla="val 1192"/>
                <a:gd name="f75" fmla="val 1147"/>
                <a:gd name="f76" fmla="val 271"/>
                <a:gd name="f77" fmla="val 1057"/>
                <a:gd name="f78" fmla="val 181"/>
                <a:gd name="f79" fmla="val 967"/>
                <a:gd name="f80" fmla="val 877"/>
                <a:gd name="f81" fmla="val 765"/>
                <a:gd name="f82" fmla="*/ f0 1 2654"/>
                <a:gd name="f83" fmla="*/ f1 1 6745"/>
                <a:gd name="f84" fmla="+- f4 0 f2"/>
                <a:gd name="f85" fmla="+- f3 0 f2"/>
                <a:gd name="f86" fmla="*/ f85 1 2654"/>
                <a:gd name="f87" fmla="*/ f84 1 6745"/>
                <a:gd name="f88" fmla="*/ f2 1 f86"/>
                <a:gd name="f89" fmla="*/ f3 1 f86"/>
                <a:gd name="f90" fmla="*/ f2 1 f87"/>
                <a:gd name="f91" fmla="*/ f4 1 f87"/>
                <a:gd name="f92" fmla="*/ f88 f82 1"/>
                <a:gd name="f93" fmla="*/ f89 f82 1"/>
                <a:gd name="f94" fmla="*/ f91 f83 1"/>
                <a:gd name="f95" fmla="*/ f90 f83 1"/>
              </a:gdLst>
              <a:ahLst/>
              <a:cxnLst>
                <a:cxn ang="3cd4">
                  <a:pos x="hc" y="t"/>
                </a:cxn>
                <a:cxn ang="0">
                  <a:pos x="r" y="vc"/>
                </a:cxn>
                <a:cxn ang="cd4">
                  <a:pos x="hc" y="b"/>
                </a:cxn>
                <a:cxn ang="cd2">
                  <a:pos x="l" y="vc"/>
                </a:cxn>
              </a:cxnLst>
              <a:rect l="f92" t="f95" r="f93" b="f94"/>
              <a:pathLst>
                <a:path w="2654" h="6745">
                  <a:moveTo>
                    <a:pt x="f5" y="f6"/>
                  </a:moveTo>
                  <a:lnTo>
                    <a:pt x="f7" y="f8"/>
                  </a:lnTo>
                  <a:lnTo>
                    <a:pt x="f9" y="f10"/>
                  </a:lnTo>
                  <a:lnTo>
                    <a:pt x="f11" y="f12"/>
                  </a:lnTo>
                  <a:lnTo>
                    <a:pt x="f13" y="f14"/>
                  </a:lnTo>
                  <a:lnTo>
                    <a:pt x="f15" y="f16"/>
                  </a:lnTo>
                  <a:lnTo>
                    <a:pt x="f17" y="f11"/>
                  </a:lnTo>
                  <a:lnTo>
                    <a:pt x="f8" y="f18"/>
                  </a:lnTo>
                  <a:lnTo>
                    <a:pt x="f6" y="f19"/>
                  </a:lnTo>
                  <a:lnTo>
                    <a:pt x="f6" y="f20"/>
                  </a:lnTo>
                  <a:lnTo>
                    <a:pt x="f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5"/>
                  </a:lnTo>
                  <a:lnTo>
                    <a:pt x="f47" y="f43"/>
                  </a:lnTo>
                  <a:lnTo>
                    <a:pt x="f48" y="f41"/>
                  </a:lnTo>
                  <a:lnTo>
                    <a:pt x="f49" y="f50"/>
                  </a:lnTo>
                  <a:lnTo>
                    <a:pt x="f51" y="f52"/>
                  </a:lnTo>
                  <a:lnTo>
                    <a:pt x="f53" y="f54"/>
                  </a:lnTo>
                  <a:lnTo>
                    <a:pt x="f55" y="f56"/>
                  </a:lnTo>
                  <a:lnTo>
                    <a:pt x="f57" y="f58"/>
                  </a:lnTo>
                  <a:lnTo>
                    <a:pt x="f57" y="f59"/>
                  </a:lnTo>
                  <a:lnTo>
                    <a:pt x="f60" y="f61"/>
                  </a:lnTo>
                  <a:lnTo>
                    <a:pt x="f62" y="f63"/>
                  </a:lnTo>
                  <a:lnTo>
                    <a:pt x="f64" y="f65"/>
                  </a:lnTo>
                  <a:lnTo>
                    <a:pt x="f66" y="f67"/>
                  </a:lnTo>
                  <a:lnTo>
                    <a:pt x="f68" y="f69"/>
                  </a:lnTo>
                  <a:lnTo>
                    <a:pt x="f70" y="f71"/>
                  </a:lnTo>
                  <a:lnTo>
                    <a:pt x="f72" y="f73"/>
                  </a:lnTo>
                  <a:lnTo>
                    <a:pt x="f74" y="f9"/>
                  </a:lnTo>
                  <a:lnTo>
                    <a:pt x="f75" y="f76"/>
                  </a:lnTo>
                  <a:lnTo>
                    <a:pt x="f77" y="f78"/>
                  </a:lnTo>
                  <a:lnTo>
                    <a:pt x="f79" y="f12"/>
                  </a:lnTo>
                  <a:lnTo>
                    <a:pt x="f80" y="f10"/>
                  </a:lnTo>
                  <a:lnTo>
                    <a:pt x="f81"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7" name="Google Shape;183;p15">
              <a:extLst>
                <a:ext uri="{FF2B5EF4-FFF2-40B4-BE49-F238E27FC236}">
                  <a16:creationId xmlns:a16="http://schemas.microsoft.com/office/drawing/2014/main" id="{364787D7-42FC-29B1-6B31-B27D55491A7F}"/>
                </a:ext>
              </a:extLst>
            </p:cNvPr>
            <p:cNvSpPr/>
            <p:nvPr/>
          </p:nvSpPr>
          <p:spPr>
            <a:xfrm>
              <a:off x="7527167" y="2303913"/>
              <a:ext cx="49971" cy="107149"/>
            </a:xfrm>
            <a:custGeom>
              <a:avLst/>
              <a:gdLst>
                <a:gd name="f0" fmla="val 180"/>
                <a:gd name="f1" fmla="val w"/>
                <a:gd name="f2" fmla="val h"/>
                <a:gd name="f3" fmla="val 0"/>
                <a:gd name="f4" fmla="val 2653"/>
                <a:gd name="f5" fmla="val 5688"/>
                <a:gd name="f6" fmla="val 517"/>
                <a:gd name="f7" fmla="val 405"/>
                <a:gd name="f8" fmla="val 45"/>
                <a:gd name="f9" fmla="val 315"/>
                <a:gd name="f10" fmla="val 90"/>
                <a:gd name="f11" fmla="val 203"/>
                <a:gd name="f12" fmla="val 157"/>
                <a:gd name="f13" fmla="val 135"/>
                <a:gd name="f14" fmla="val 225"/>
                <a:gd name="f15" fmla="val 68"/>
                <a:gd name="f16" fmla="val 23"/>
                <a:gd name="f17" fmla="val 427"/>
                <a:gd name="f18" fmla="val 540"/>
                <a:gd name="f19" fmla="val 674"/>
                <a:gd name="f20" fmla="val 809"/>
                <a:gd name="f21" fmla="val 1349"/>
                <a:gd name="f22" fmla="val 1911"/>
                <a:gd name="f23" fmla="val 742"/>
                <a:gd name="f24" fmla="val 3035"/>
                <a:gd name="f25" fmla="val 1079"/>
                <a:gd name="f26" fmla="val 4181"/>
                <a:gd name="f27" fmla="val 1259"/>
                <a:gd name="f28" fmla="val 4743"/>
                <a:gd name="f29" fmla="val 1439"/>
                <a:gd name="f30" fmla="val 5283"/>
                <a:gd name="f31" fmla="val 1506"/>
                <a:gd name="f32" fmla="val 5417"/>
                <a:gd name="f33" fmla="val 1574"/>
                <a:gd name="f34" fmla="val 5530"/>
                <a:gd name="f35" fmla="val 1664"/>
                <a:gd name="f36" fmla="val 5597"/>
                <a:gd name="f37" fmla="val 1776"/>
                <a:gd name="f38" fmla="val 5642"/>
                <a:gd name="f39" fmla="val 1888"/>
                <a:gd name="f40" fmla="val 5687"/>
                <a:gd name="f41" fmla="val 2113"/>
                <a:gd name="f42" fmla="val 2226"/>
                <a:gd name="f43" fmla="val 5665"/>
                <a:gd name="f44" fmla="val 2338"/>
                <a:gd name="f45" fmla="val 5620"/>
                <a:gd name="f46" fmla="val 2428"/>
                <a:gd name="f47" fmla="val 5552"/>
                <a:gd name="f48" fmla="val 2518"/>
                <a:gd name="f49" fmla="val 5462"/>
                <a:gd name="f50" fmla="val 2585"/>
                <a:gd name="f51" fmla="val 5373"/>
                <a:gd name="f52" fmla="val 2630"/>
                <a:gd name="f53" fmla="val 5148"/>
                <a:gd name="f54" fmla="val 5035"/>
                <a:gd name="f55" fmla="val 2608"/>
                <a:gd name="f56" fmla="val 4900"/>
                <a:gd name="f57" fmla="val 4338"/>
                <a:gd name="f58" fmla="val 2248"/>
                <a:gd name="f59" fmla="val 3776"/>
                <a:gd name="f60" fmla="val 1529"/>
                <a:gd name="f61" fmla="val 1394"/>
                <a:gd name="f62" fmla="val 967"/>
                <a:gd name="f63" fmla="val 1192"/>
                <a:gd name="f64" fmla="val 1147"/>
                <a:gd name="f65" fmla="val 270"/>
                <a:gd name="f66" fmla="val 1057"/>
                <a:gd name="f67" fmla="val 877"/>
                <a:gd name="f68" fmla="val 765"/>
                <a:gd name="f69" fmla="val 22"/>
                <a:gd name="f70" fmla="val 630"/>
                <a:gd name="f71" fmla="*/ f1 1 2653"/>
                <a:gd name="f72" fmla="*/ f2 1 5688"/>
                <a:gd name="f73" fmla="+- f5 0 f3"/>
                <a:gd name="f74" fmla="+- f4 0 f3"/>
                <a:gd name="f75" fmla="*/ f74 1 2653"/>
                <a:gd name="f76" fmla="*/ f73 1 5688"/>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2653" h="5688">
                  <a:moveTo>
                    <a:pt x="f6" y="f3"/>
                  </a:moveTo>
                  <a:lnTo>
                    <a:pt x="f7" y="f8"/>
                  </a:lnTo>
                  <a:lnTo>
                    <a:pt x="f9" y="f10"/>
                  </a:lnTo>
                  <a:lnTo>
                    <a:pt x="f11" y="f12"/>
                  </a:lnTo>
                  <a:lnTo>
                    <a:pt x="f13" y="f14"/>
                  </a:lnTo>
                  <a:lnTo>
                    <a:pt x="f15" y="f9"/>
                  </a:lnTo>
                  <a:lnTo>
                    <a:pt x="f16" y="f17"/>
                  </a:lnTo>
                  <a:lnTo>
                    <a:pt x="f3" y="f18"/>
                  </a:lnTo>
                  <a:lnTo>
                    <a:pt x="f3" y="f19"/>
                  </a:lnTo>
                  <a:lnTo>
                    <a:pt x="f16" y="f20"/>
                  </a:lnTo>
                  <a:lnTo>
                    <a:pt x="f14"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45"/>
                  </a:lnTo>
                  <a:lnTo>
                    <a:pt x="f46" y="f47"/>
                  </a:lnTo>
                  <a:lnTo>
                    <a:pt x="f48" y="f49"/>
                  </a:lnTo>
                  <a:lnTo>
                    <a:pt x="f50" y="f51"/>
                  </a:lnTo>
                  <a:lnTo>
                    <a:pt x="f52" y="f30"/>
                  </a:lnTo>
                  <a:lnTo>
                    <a:pt x="f4" y="f53"/>
                  </a:lnTo>
                  <a:lnTo>
                    <a:pt x="f4" y="f54"/>
                  </a:lnTo>
                  <a:lnTo>
                    <a:pt x="f55" y="f56"/>
                  </a:lnTo>
                  <a:lnTo>
                    <a:pt x="f46" y="f57"/>
                  </a:lnTo>
                  <a:lnTo>
                    <a:pt x="f58" y="f59"/>
                  </a:lnTo>
                  <a:lnTo>
                    <a:pt x="f22" y="f4"/>
                  </a:lnTo>
                  <a:lnTo>
                    <a:pt x="f33" y="f60"/>
                  </a:lnTo>
                  <a:lnTo>
                    <a:pt x="f61" y="f62"/>
                  </a:lnTo>
                  <a:lnTo>
                    <a:pt x="f63" y="f7"/>
                  </a:lnTo>
                  <a:lnTo>
                    <a:pt x="f64" y="f65"/>
                  </a:lnTo>
                  <a:lnTo>
                    <a:pt x="f66" y="f0"/>
                  </a:lnTo>
                  <a:lnTo>
                    <a:pt x="f62" y="f10"/>
                  </a:lnTo>
                  <a:lnTo>
                    <a:pt x="f67" y="f8"/>
                  </a:lnTo>
                  <a:lnTo>
                    <a:pt x="f68" y="f69"/>
                  </a:lnTo>
                  <a:lnTo>
                    <a:pt x="f70"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8" name="Google Shape;184;p15">
              <a:extLst>
                <a:ext uri="{FF2B5EF4-FFF2-40B4-BE49-F238E27FC236}">
                  <a16:creationId xmlns:a16="http://schemas.microsoft.com/office/drawing/2014/main" id="{41A695BF-8E7F-A547-6ED6-79DFAF9FD045}"/>
                </a:ext>
              </a:extLst>
            </p:cNvPr>
            <p:cNvSpPr/>
            <p:nvPr/>
          </p:nvSpPr>
          <p:spPr>
            <a:xfrm>
              <a:off x="7295101" y="2048978"/>
              <a:ext cx="67775" cy="130018"/>
            </a:xfrm>
            <a:custGeom>
              <a:avLst/>
              <a:gdLst>
                <a:gd name="f0" fmla="val 180"/>
                <a:gd name="f1" fmla="val w"/>
                <a:gd name="f2" fmla="val h"/>
                <a:gd name="f3" fmla="val 0"/>
                <a:gd name="f4" fmla="val 3598"/>
                <a:gd name="f5" fmla="val 6902"/>
                <a:gd name="f6" fmla="val 630"/>
                <a:gd name="f7" fmla="val 1"/>
                <a:gd name="f8" fmla="val 540"/>
                <a:gd name="f9" fmla="val 23"/>
                <a:gd name="f10" fmla="val 428"/>
                <a:gd name="f11" fmla="val 68"/>
                <a:gd name="f12" fmla="val 315"/>
                <a:gd name="f13" fmla="val 113"/>
                <a:gd name="f14" fmla="val 226"/>
                <a:gd name="f15" fmla="val 158"/>
                <a:gd name="f16" fmla="val 270"/>
                <a:gd name="f17" fmla="val 91"/>
                <a:gd name="f18" fmla="val 383"/>
                <a:gd name="f19" fmla="val 46"/>
                <a:gd name="f20" fmla="val 495"/>
                <a:gd name="f21" fmla="val 608"/>
                <a:gd name="f22" fmla="val 720"/>
                <a:gd name="f23" fmla="val 855"/>
                <a:gd name="f24" fmla="val 990"/>
                <a:gd name="f25" fmla="val 1664"/>
                <a:gd name="f26" fmla="val 743"/>
                <a:gd name="f27" fmla="val 2338"/>
                <a:gd name="f28" fmla="val 1057"/>
                <a:gd name="f29" fmla="val 3013"/>
                <a:gd name="f30" fmla="val 1350"/>
                <a:gd name="f31" fmla="val 3710"/>
                <a:gd name="f32" fmla="val 1642"/>
                <a:gd name="f33" fmla="val 4407"/>
                <a:gd name="f34" fmla="val 1889"/>
                <a:gd name="f35" fmla="val 5103"/>
                <a:gd name="f36" fmla="val 2406"/>
                <a:gd name="f37" fmla="val 6497"/>
                <a:gd name="f38" fmla="val 2451"/>
                <a:gd name="f39" fmla="val 6632"/>
                <a:gd name="f40" fmla="val 2541"/>
                <a:gd name="f41" fmla="val 6744"/>
                <a:gd name="f42" fmla="val 2631"/>
                <a:gd name="f43" fmla="val 6812"/>
                <a:gd name="f44" fmla="val 2721"/>
                <a:gd name="f45" fmla="val 6879"/>
                <a:gd name="f46" fmla="val 2833"/>
                <a:gd name="f47" fmla="val 3058"/>
                <a:gd name="f48" fmla="val 3170"/>
                <a:gd name="f49" fmla="val 3283"/>
                <a:gd name="f50" fmla="val 6834"/>
                <a:gd name="f51" fmla="val 3373"/>
                <a:gd name="f52" fmla="val 6767"/>
                <a:gd name="f53" fmla="val 3463"/>
                <a:gd name="f54" fmla="val 6677"/>
                <a:gd name="f55" fmla="val 3530"/>
                <a:gd name="f56" fmla="val 6587"/>
                <a:gd name="f57" fmla="val 3575"/>
                <a:gd name="f58" fmla="val 3597"/>
                <a:gd name="f59" fmla="val 6362"/>
                <a:gd name="f60" fmla="val 6250"/>
                <a:gd name="f61" fmla="val 6115"/>
                <a:gd name="f62" fmla="val 3305"/>
                <a:gd name="f63" fmla="val 5351"/>
                <a:gd name="f64" fmla="val 3035"/>
                <a:gd name="f65" fmla="val 4631"/>
                <a:gd name="f66" fmla="val 2766"/>
                <a:gd name="f67" fmla="val 3889"/>
                <a:gd name="f68" fmla="val 3148"/>
                <a:gd name="f69" fmla="val 2136"/>
                <a:gd name="f70" fmla="val 2428"/>
                <a:gd name="f71" fmla="val 1822"/>
                <a:gd name="f72" fmla="val 1709"/>
                <a:gd name="f73" fmla="val 1462"/>
                <a:gd name="f74" fmla="val 1012"/>
                <a:gd name="f75" fmla="val 1125"/>
                <a:gd name="f76" fmla="val 1035"/>
                <a:gd name="f77" fmla="val 945"/>
                <a:gd name="f78" fmla="*/ f1 1 3598"/>
                <a:gd name="f79" fmla="*/ f2 1 6902"/>
                <a:gd name="f80" fmla="+- f5 0 f3"/>
                <a:gd name="f81" fmla="+- f4 0 f3"/>
                <a:gd name="f82" fmla="*/ f81 1 3598"/>
                <a:gd name="f83" fmla="*/ f80 1 6902"/>
                <a:gd name="f84" fmla="*/ f3 1 f82"/>
                <a:gd name="f85" fmla="*/ f4 1 f82"/>
                <a:gd name="f86" fmla="*/ f3 1 f83"/>
                <a:gd name="f87" fmla="*/ f5 1 f83"/>
                <a:gd name="f88" fmla="*/ f84 f78 1"/>
                <a:gd name="f89" fmla="*/ f85 f78 1"/>
                <a:gd name="f90" fmla="*/ f87 f79 1"/>
                <a:gd name="f91" fmla="*/ f86 f79 1"/>
              </a:gdLst>
              <a:ahLst/>
              <a:cxnLst>
                <a:cxn ang="3cd4">
                  <a:pos x="hc" y="t"/>
                </a:cxn>
                <a:cxn ang="0">
                  <a:pos x="r" y="vc"/>
                </a:cxn>
                <a:cxn ang="cd4">
                  <a:pos x="hc" y="b"/>
                </a:cxn>
                <a:cxn ang="cd2">
                  <a:pos x="l" y="vc"/>
                </a:cxn>
              </a:cxnLst>
              <a:rect l="f88" t="f91" r="f89" b="f90"/>
              <a:pathLst>
                <a:path w="3598" h="6902">
                  <a:moveTo>
                    <a:pt x="f6" y="f7"/>
                  </a:moveTo>
                  <a:lnTo>
                    <a:pt x="f8" y="f9"/>
                  </a:lnTo>
                  <a:lnTo>
                    <a:pt x="f10" y="f11"/>
                  </a:lnTo>
                  <a:lnTo>
                    <a:pt x="f12" y="f13"/>
                  </a:lnTo>
                  <a:lnTo>
                    <a:pt x="f14" y="f0"/>
                  </a:lnTo>
                  <a:lnTo>
                    <a:pt x="f15" y="f16"/>
                  </a:lnTo>
                  <a:lnTo>
                    <a:pt x="f17" y="f18"/>
                  </a:lnTo>
                  <a:lnTo>
                    <a:pt x="f19" y="f20"/>
                  </a:lnTo>
                  <a:lnTo>
                    <a:pt x="f7" y="f21"/>
                  </a:lnTo>
                  <a:lnTo>
                    <a:pt x="f7" y="f22"/>
                  </a:lnTo>
                  <a:lnTo>
                    <a:pt x="f9" y="f23"/>
                  </a:lnTo>
                  <a:lnTo>
                    <a:pt x="f17" y="f24"/>
                  </a:lnTo>
                  <a:lnTo>
                    <a:pt x="f1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5"/>
                  </a:lnTo>
                  <a:lnTo>
                    <a:pt x="f47" y="f5"/>
                  </a:lnTo>
                  <a:lnTo>
                    <a:pt x="f48" y="f45"/>
                  </a:lnTo>
                  <a:lnTo>
                    <a:pt x="f49" y="f50"/>
                  </a:lnTo>
                  <a:lnTo>
                    <a:pt x="f51" y="f52"/>
                  </a:lnTo>
                  <a:lnTo>
                    <a:pt x="f53" y="f54"/>
                  </a:lnTo>
                  <a:lnTo>
                    <a:pt x="f55" y="f56"/>
                  </a:lnTo>
                  <a:lnTo>
                    <a:pt x="f57" y="f37"/>
                  </a:lnTo>
                  <a:lnTo>
                    <a:pt x="f58" y="f59"/>
                  </a:lnTo>
                  <a:lnTo>
                    <a:pt x="f58" y="f60"/>
                  </a:lnTo>
                  <a:lnTo>
                    <a:pt x="f57" y="f61"/>
                  </a:lnTo>
                  <a:lnTo>
                    <a:pt x="f62" y="f63"/>
                  </a:lnTo>
                  <a:lnTo>
                    <a:pt x="f64" y="f65"/>
                  </a:lnTo>
                  <a:lnTo>
                    <a:pt x="f66" y="f67"/>
                  </a:lnTo>
                  <a:lnTo>
                    <a:pt x="f38" y="f68"/>
                  </a:lnTo>
                  <a:lnTo>
                    <a:pt x="f69" y="f70"/>
                  </a:lnTo>
                  <a:lnTo>
                    <a:pt x="f71" y="f72"/>
                  </a:lnTo>
                  <a:lnTo>
                    <a:pt x="f73" y="f74"/>
                  </a:lnTo>
                  <a:lnTo>
                    <a:pt x="f75" y="f12"/>
                  </a:lnTo>
                  <a:lnTo>
                    <a:pt x="f76" y="f0"/>
                  </a:lnTo>
                  <a:lnTo>
                    <a:pt x="f77" y="f13"/>
                  </a:lnTo>
                  <a:lnTo>
                    <a:pt x="f23" y="f19"/>
                  </a:lnTo>
                  <a:lnTo>
                    <a:pt x="f26" y="f9"/>
                  </a:lnTo>
                  <a:lnTo>
                    <a:pt x="f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9" name="Google Shape;185;p15">
              <a:extLst>
                <a:ext uri="{FF2B5EF4-FFF2-40B4-BE49-F238E27FC236}">
                  <a16:creationId xmlns:a16="http://schemas.microsoft.com/office/drawing/2014/main" id="{64BA5C41-563F-FD42-640D-4201438036CD}"/>
                </a:ext>
              </a:extLst>
            </p:cNvPr>
            <p:cNvSpPr/>
            <p:nvPr/>
          </p:nvSpPr>
          <p:spPr>
            <a:xfrm>
              <a:off x="7340428" y="2254343"/>
              <a:ext cx="46168" cy="95298"/>
            </a:xfrm>
            <a:custGeom>
              <a:avLst/>
              <a:gdLst>
                <a:gd name="f0" fmla="val w"/>
                <a:gd name="f1" fmla="val h"/>
                <a:gd name="f2" fmla="val 0"/>
                <a:gd name="f3" fmla="val 2451"/>
                <a:gd name="f4" fmla="val 5059"/>
                <a:gd name="f5" fmla="val 517"/>
                <a:gd name="f6" fmla="val 1"/>
                <a:gd name="f7" fmla="val 405"/>
                <a:gd name="f8" fmla="val 23"/>
                <a:gd name="f9" fmla="val 315"/>
                <a:gd name="f10" fmla="val 68"/>
                <a:gd name="f11" fmla="val 202"/>
                <a:gd name="f12" fmla="val 136"/>
                <a:gd name="f13" fmla="val 135"/>
                <a:gd name="f14" fmla="val 226"/>
                <a:gd name="f15" fmla="val 67"/>
                <a:gd name="f16" fmla="val 316"/>
                <a:gd name="f17" fmla="val 22"/>
                <a:gd name="f18" fmla="val 406"/>
                <a:gd name="f19" fmla="val 540"/>
                <a:gd name="f20" fmla="val 653"/>
                <a:gd name="f21" fmla="val 788"/>
                <a:gd name="f22" fmla="val 1282"/>
                <a:gd name="f23" fmla="val 337"/>
                <a:gd name="f24" fmla="val 1754"/>
                <a:gd name="f25" fmla="val 629"/>
                <a:gd name="f26" fmla="val 2721"/>
                <a:gd name="f27" fmla="val 922"/>
                <a:gd name="f28" fmla="val 3710"/>
                <a:gd name="f29" fmla="val 1057"/>
                <a:gd name="f30" fmla="val 4182"/>
                <a:gd name="f31" fmla="val 1236"/>
                <a:gd name="f32" fmla="val 4654"/>
                <a:gd name="f33" fmla="val 1281"/>
                <a:gd name="f34" fmla="val 4789"/>
                <a:gd name="f35" fmla="val 1371"/>
                <a:gd name="f36" fmla="val 4901"/>
                <a:gd name="f37" fmla="val 1461"/>
                <a:gd name="f38" fmla="val 4969"/>
                <a:gd name="f39" fmla="val 1574"/>
                <a:gd name="f40" fmla="val 5014"/>
                <a:gd name="f41" fmla="val 1686"/>
                <a:gd name="f42" fmla="val 1911"/>
                <a:gd name="f43" fmla="val 2023"/>
                <a:gd name="f44" fmla="val 5036"/>
                <a:gd name="f45" fmla="val 2136"/>
                <a:gd name="f46" fmla="val 4991"/>
                <a:gd name="f47" fmla="val 2225"/>
                <a:gd name="f48" fmla="val 4924"/>
                <a:gd name="f49" fmla="val 2315"/>
                <a:gd name="f50" fmla="val 4834"/>
                <a:gd name="f51" fmla="val 2383"/>
                <a:gd name="f52" fmla="val 4744"/>
                <a:gd name="f53" fmla="val 2428"/>
                <a:gd name="f54" fmla="val 2450"/>
                <a:gd name="f55" fmla="val 4519"/>
                <a:gd name="f56" fmla="val 4407"/>
                <a:gd name="f57" fmla="val 2405"/>
                <a:gd name="f58" fmla="val 4272"/>
                <a:gd name="f59" fmla="val 2248"/>
                <a:gd name="f60" fmla="val 3777"/>
                <a:gd name="f61" fmla="val 2091"/>
                <a:gd name="f62" fmla="val 3305"/>
                <a:gd name="f63" fmla="val 1798"/>
                <a:gd name="f64" fmla="val 2339"/>
                <a:gd name="f65" fmla="val 1506"/>
                <a:gd name="f66" fmla="val 1350"/>
                <a:gd name="f67" fmla="val 878"/>
                <a:gd name="f68" fmla="val 1191"/>
                <a:gd name="f69" fmla="val 1146"/>
                <a:gd name="f70" fmla="val 271"/>
                <a:gd name="f71" fmla="val 158"/>
                <a:gd name="f72" fmla="val 967"/>
                <a:gd name="f73" fmla="val 91"/>
                <a:gd name="f74" fmla="val 877"/>
                <a:gd name="f75" fmla="val 46"/>
                <a:gd name="f76" fmla="val 764"/>
                <a:gd name="f77" fmla="*/ f0 1 2451"/>
                <a:gd name="f78" fmla="*/ f1 1 5059"/>
                <a:gd name="f79" fmla="+- f4 0 f2"/>
                <a:gd name="f80" fmla="+- f3 0 f2"/>
                <a:gd name="f81" fmla="*/ f80 1 2451"/>
                <a:gd name="f82" fmla="*/ f79 1 5059"/>
                <a:gd name="f83" fmla="*/ f2 1 f81"/>
                <a:gd name="f84" fmla="*/ f3 1 f81"/>
                <a:gd name="f85" fmla="*/ f2 1 f82"/>
                <a:gd name="f86" fmla="*/ f4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2451" h="5059">
                  <a:moveTo>
                    <a:pt x="f5" y="f6"/>
                  </a:moveTo>
                  <a:lnTo>
                    <a:pt x="f7" y="f8"/>
                  </a:lnTo>
                  <a:lnTo>
                    <a:pt x="f9" y="f10"/>
                  </a:lnTo>
                  <a:lnTo>
                    <a:pt x="f11" y="f12"/>
                  </a:lnTo>
                  <a:lnTo>
                    <a:pt x="f13" y="f14"/>
                  </a:lnTo>
                  <a:lnTo>
                    <a:pt x="f15" y="f16"/>
                  </a:lnTo>
                  <a:lnTo>
                    <a:pt x="f17" y="f18"/>
                  </a:lnTo>
                  <a:lnTo>
                    <a:pt x="f2" y="f19"/>
                  </a:lnTo>
                  <a:lnTo>
                    <a:pt x="f2" y="f20"/>
                  </a:lnTo>
                  <a:lnTo>
                    <a:pt x="f17" y="f21"/>
                  </a:lnTo>
                  <a:lnTo>
                    <a:pt x="f11" y="f22"/>
                  </a:lnTo>
                  <a:lnTo>
                    <a:pt x="f23" y="f24"/>
                  </a:lnTo>
                  <a:lnTo>
                    <a:pt x="f25" y="f26"/>
                  </a:lnTo>
                  <a:lnTo>
                    <a:pt x="f27" y="f28"/>
                  </a:lnTo>
                  <a:lnTo>
                    <a:pt x="f29" y="f30"/>
                  </a:lnTo>
                  <a:lnTo>
                    <a:pt x="f31" y="f32"/>
                  </a:lnTo>
                  <a:lnTo>
                    <a:pt x="f33" y="f34"/>
                  </a:lnTo>
                  <a:lnTo>
                    <a:pt x="f35" y="f36"/>
                  </a:lnTo>
                  <a:lnTo>
                    <a:pt x="f37" y="f38"/>
                  </a:lnTo>
                  <a:lnTo>
                    <a:pt x="f39" y="f40"/>
                  </a:lnTo>
                  <a:lnTo>
                    <a:pt x="f41" y="f4"/>
                  </a:lnTo>
                  <a:lnTo>
                    <a:pt x="f42" y="f4"/>
                  </a:lnTo>
                  <a:lnTo>
                    <a:pt x="f43" y="f44"/>
                  </a:lnTo>
                  <a:lnTo>
                    <a:pt x="f45" y="f46"/>
                  </a:lnTo>
                  <a:lnTo>
                    <a:pt x="f47" y="f48"/>
                  </a:lnTo>
                  <a:lnTo>
                    <a:pt x="f49" y="f50"/>
                  </a:lnTo>
                  <a:lnTo>
                    <a:pt x="f51" y="f52"/>
                  </a:lnTo>
                  <a:lnTo>
                    <a:pt x="f53" y="f32"/>
                  </a:lnTo>
                  <a:lnTo>
                    <a:pt x="f54" y="f55"/>
                  </a:lnTo>
                  <a:lnTo>
                    <a:pt x="f53" y="f56"/>
                  </a:lnTo>
                  <a:lnTo>
                    <a:pt x="f57" y="f58"/>
                  </a:lnTo>
                  <a:lnTo>
                    <a:pt x="f59" y="f60"/>
                  </a:lnTo>
                  <a:lnTo>
                    <a:pt x="f61" y="f62"/>
                  </a:lnTo>
                  <a:lnTo>
                    <a:pt x="f63" y="f64"/>
                  </a:lnTo>
                  <a:lnTo>
                    <a:pt x="f65" y="f66"/>
                  </a:lnTo>
                  <a:lnTo>
                    <a:pt x="f35" y="f67"/>
                  </a:lnTo>
                  <a:lnTo>
                    <a:pt x="f68" y="f18"/>
                  </a:lnTo>
                  <a:lnTo>
                    <a:pt x="f69" y="f70"/>
                  </a:lnTo>
                  <a:lnTo>
                    <a:pt x="f29" y="f71"/>
                  </a:lnTo>
                  <a:lnTo>
                    <a:pt x="f72" y="f73"/>
                  </a:lnTo>
                  <a:lnTo>
                    <a:pt x="f74" y="f75"/>
                  </a:lnTo>
                  <a:lnTo>
                    <a:pt x="f76"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0" name="Google Shape;186;p15">
              <a:extLst>
                <a:ext uri="{FF2B5EF4-FFF2-40B4-BE49-F238E27FC236}">
                  <a16:creationId xmlns:a16="http://schemas.microsoft.com/office/drawing/2014/main" id="{93CCD92B-6039-9521-4041-8668DFE9849D}"/>
                </a:ext>
              </a:extLst>
            </p:cNvPr>
            <p:cNvSpPr/>
            <p:nvPr/>
          </p:nvSpPr>
          <p:spPr>
            <a:xfrm>
              <a:off x="7474643" y="1651790"/>
              <a:ext cx="657225" cy="1345731"/>
            </a:xfrm>
            <a:custGeom>
              <a:avLst/>
              <a:gdLst>
                <a:gd name="f0" fmla="val 360"/>
                <a:gd name="f1" fmla="val w"/>
                <a:gd name="f2" fmla="val h"/>
                <a:gd name="f3" fmla="val 0"/>
                <a:gd name="f4" fmla="val 34889"/>
                <a:gd name="f5" fmla="val 71439"/>
                <a:gd name="f6" fmla="val 5643"/>
                <a:gd name="f7" fmla="val 5171"/>
                <a:gd name="f8" fmla="val 23"/>
                <a:gd name="f9" fmla="val 4676"/>
                <a:gd name="f10" fmla="val 68"/>
                <a:gd name="f11" fmla="val 4204"/>
                <a:gd name="f12" fmla="val 135"/>
                <a:gd name="f13" fmla="val 3710"/>
                <a:gd name="f14" fmla="val 247"/>
                <a:gd name="f15" fmla="val 3260"/>
                <a:gd name="f16" fmla="val 382"/>
                <a:gd name="f17" fmla="val 2833"/>
                <a:gd name="f18" fmla="val 562"/>
                <a:gd name="f19" fmla="val 2451"/>
                <a:gd name="f20" fmla="val 787"/>
                <a:gd name="f21" fmla="val 2091"/>
                <a:gd name="f22" fmla="val 1057"/>
                <a:gd name="f23" fmla="val 1777"/>
                <a:gd name="f24" fmla="val 1371"/>
                <a:gd name="f25" fmla="val 1462"/>
                <a:gd name="f26" fmla="val 1709"/>
                <a:gd name="f27" fmla="val 1215"/>
                <a:gd name="f28" fmla="val 2113"/>
                <a:gd name="f29" fmla="val 967"/>
                <a:gd name="f30" fmla="val 2518"/>
                <a:gd name="f31" fmla="val 765"/>
                <a:gd name="f32" fmla="val 2990"/>
                <a:gd name="f33" fmla="val 585"/>
                <a:gd name="f34" fmla="val 3484"/>
                <a:gd name="f35" fmla="val 428"/>
                <a:gd name="f36" fmla="val 4001"/>
                <a:gd name="f37" fmla="val 293"/>
                <a:gd name="f38" fmla="val 4563"/>
                <a:gd name="f39" fmla="val 181"/>
                <a:gd name="f40" fmla="val 5148"/>
                <a:gd name="f41" fmla="val 113"/>
                <a:gd name="f42" fmla="val 5755"/>
                <a:gd name="f43" fmla="val 46"/>
                <a:gd name="f44" fmla="val 6407"/>
                <a:gd name="f45" fmla="val 1"/>
                <a:gd name="f46" fmla="val 7059"/>
                <a:gd name="f47" fmla="val 7756"/>
                <a:gd name="f48" fmla="val 8475"/>
                <a:gd name="f49" fmla="val 9217"/>
                <a:gd name="f50" fmla="val 9981"/>
                <a:gd name="f51" fmla="val 136"/>
                <a:gd name="f52" fmla="val 10768"/>
                <a:gd name="f53" fmla="val 203"/>
                <a:gd name="f54" fmla="val 11577"/>
                <a:gd name="f55" fmla="val 316"/>
                <a:gd name="f56" fmla="val 12386"/>
                <a:gd name="f57" fmla="val 13218"/>
                <a:gd name="f58" fmla="val 698"/>
                <a:gd name="f59" fmla="val 14949"/>
                <a:gd name="f60" fmla="val 1035"/>
                <a:gd name="f61" fmla="val 16702"/>
                <a:gd name="f62" fmla="val 1395"/>
                <a:gd name="f63" fmla="val 18501"/>
                <a:gd name="f64" fmla="val 1822"/>
                <a:gd name="f65" fmla="val 20344"/>
                <a:gd name="f66" fmla="val 2271"/>
                <a:gd name="f67" fmla="val 22187"/>
                <a:gd name="f68" fmla="val 2766"/>
                <a:gd name="f69" fmla="val 24053"/>
                <a:gd name="f70" fmla="val 25919"/>
                <a:gd name="f71" fmla="val 3800"/>
                <a:gd name="f72" fmla="val 27784"/>
                <a:gd name="f73" fmla="val 4339"/>
                <a:gd name="f74" fmla="val 29605"/>
                <a:gd name="f75" fmla="val 4879"/>
                <a:gd name="f76" fmla="val 31403"/>
                <a:gd name="f77" fmla="val 5958"/>
                <a:gd name="f78" fmla="val 34865"/>
                <a:gd name="f79" fmla="val 7891"/>
                <a:gd name="f80" fmla="val 40980"/>
                <a:gd name="f81" fmla="val 8655"/>
                <a:gd name="f82" fmla="val 43475"/>
                <a:gd name="f83" fmla="val 8970"/>
                <a:gd name="f84" fmla="val 44531"/>
                <a:gd name="f85" fmla="val 45475"/>
                <a:gd name="f86" fmla="val 9689"/>
                <a:gd name="f87" fmla="val 47251"/>
                <a:gd name="f88" fmla="val 10184"/>
                <a:gd name="f89" fmla="val 49027"/>
                <a:gd name="f90" fmla="val 10723"/>
                <a:gd name="f91" fmla="val 50780"/>
                <a:gd name="f92" fmla="val 11263"/>
                <a:gd name="f93" fmla="val 52511"/>
                <a:gd name="f94" fmla="val 11825"/>
                <a:gd name="f95" fmla="val 54265"/>
                <a:gd name="f96" fmla="val 12409"/>
                <a:gd name="f97" fmla="val 55996"/>
                <a:gd name="f98" fmla="val 13016"/>
                <a:gd name="f99" fmla="val 57727"/>
                <a:gd name="f100" fmla="val 13623"/>
                <a:gd name="f101" fmla="val 59457"/>
                <a:gd name="f102" fmla="val 13960"/>
                <a:gd name="f103" fmla="val 60469"/>
                <a:gd name="f104" fmla="val 14365"/>
                <a:gd name="f105" fmla="val 61818"/>
                <a:gd name="f106" fmla="val 14837"/>
                <a:gd name="f107" fmla="val 63391"/>
                <a:gd name="f108" fmla="val 15354"/>
                <a:gd name="f109" fmla="val 65055"/>
                <a:gd name="f110" fmla="val 15871"/>
                <a:gd name="f111" fmla="val 66673"/>
                <a:gd name="f112" fmla="val 16141"/>
                <a:gd name="f113" fmla="val 67415"/>
                <a:gd name="f114" fmla="val 16411"/>
                <a:gd name="f115" fmla="val 68112"/>
                <a:gd name="f116" fmla="val 16658"/>
                <a:gd name="f117" fmla="val 68719"/>
                <a:gd name="f118" fmla="val 16883"/>
                <a:gd name="f119" fmla="val 69258"/>
                <a:gd name="f120" fmla="val 17107"/>
                <a:gd name="f121" fmla="val 69663"/>
                <a:gd name="f122" fmla="val 17220"/>
                <a:gd name="f123" fmla="val 69820"/>
                <a:gd name="f124" fmla="val 17310"/>
                <a:gd name="f125" fmla="val 69933"/>
                <a:gd name="f126" fmla="val 17647"/>
                <a:gd name="f127" fmla="val 70270"/>
                <a:gd name="f128" fmla="val 18007"/>
                <a:gd name="f129" fmla="val 70540"/>
                <a:gd name="f130" fmla="val 18366"/>
                <a:gd name="f131" fmla="val 70787"/>
                <a:gd name="f132" fmla="val 18748"/>
                <a:gd name="f133" fmla="val 70967"/>
                <a:gd name="f134" fmla="val 19130"/>
                <a:gd name="f135" fmla="val 71124"/>
                <a:gd name="f136" fmla="val 19535"/>
                <a:gd name="f137" fmla="val 71259"/>
                <a:gd name="f138" fmla="val 19940"/>
                <a:gd name="f139" fmla="val 71349"/>
                <a:gd name="f140" fmla="val 20367"/>
                <a:gd name="f141" fmla="val 71394"/>
                <a:gd name="f142" fmla="val 20794"/>
                <a:gd name="f143" fmla="val 21671"/>
                <a:gd name="f144" fmla="val 22098"/>
                <a:gd name="f145" fmla="val 71416"/>
                <a:gd name="f146" fmla="val 22974"/>
                <a:gd name="f147" fmla="val 71304"/>
                <a:gd name="f148" fmla="val 23829"/>
                <a:gd name="f149" fmla="val 71169"/>
                <a:gd name="f150" fmla="val 24570"/>
                <a:gd name="f151" fmla="val 71034"/>
                <a:gd name="f152" fmla="val 25357"/>
                <a:gd name="f153" fmla="val 70877"/>
                <a:gd name="f154" fmla="val 26211"/>
                <a:gd name="f155" fmla="val 70674"/>
                <a:gd name="f156" fmla="val 27111"/>
                <a:gd name="f157" fmla="val 70450"/>
                <a:gd name="f158" fmla="val 28931"/>
                <a:gd name="f159" fmla="val 69955"/>
                <a:gd name="f160" fmla="val 29853"/>
                <a:gd name="f161" fmla="val 69685"/>
                <a:gd name="f162" fmla="val 30730"/>
                <a:gd name="f163" fmla="val 69416"/>
                <a:gd name="f164" fmla="val 31584"/>
                <a:gd name="f165" fmla="val 69123"/>
                <a:gd name="f166" fmla="val 32348"/>
                <a:gd name="f167" fmla="val 68854"/>
                <a:gd name="f168" fmla="val 33067"/>
                <a:gd name="f169" fmla="val 68606"/>
                <a:gd name="f170" fmla="val 33674"/>
                <a:gd name="f171" fmla="val 68337"/>
                <a:gd name="f172" fmla="val 34191"/>
                <a:gd name="f173" fmla="val 34574"/>
                <a:gd name="f174" fmla="val 67887"/>
                <a:gd name="f175" fmla="val 34708"/>
                <a:gd name="f176" fmla="val 67797"/>
                <a:gd name="f177" fmla="val 34798"/>
                <a:gd name="f178" fmla="val 67707"/>
                <a:gd name="f179" fmla="val 34866"/>
                <a:gd name="f180" fmla="val 67617"/>
                <a:gd name="f181" fmla="val 34888"/>
                <a:gd name="f182" fmla="val 67527"/>
                <a:gd name="f183" fmla="val 66965"/>
                <a:gd name="f184" fmla="val 34843"/>
                <a:gd name="f185" fmla="val 66358"/>
                <a:gd name="f186" fmla="val 34776"/>
                <a:gd name="f187" fmla="val 65752"/>
                <a:gd name="f188" fmla="val 34686"/>
                <a:gd name="f189" fmla="val 65145"/>
                <a:gd name="f190" fmla="val 64515"/>
                <a:gd name="f191" fmla="val 34461"/>
                <a:gd name="f192" fmla="val 63863"/>
                <a:gd name="f193" fmla="val 34169"/>
                <a:gd name="f194" fmla="val 62604"/>
                <a:gd name="f195" fmla="val 33854"/>
                <a:gd name="f196" fmla="val 61323"/>
                <a:gd name="f197" fmla="val 33517"/>
                <a:gd name="f198" fmla="val 60087"/>
                <a:gd name="f199" fmla="val 32865"/>
                <a:gd name="f200" fmla="val 57771"/>
                <a:gd name="f201" fmla="val 31157"/>
                <a:gd name="f202" fmla="val 51657"/>
                <a:gd name="f203" fmla="val 46959"/>
                <a:gd name="f204" fmla="val 28392"/>
                <a:gd name="f205" fmla="val 41699"/>
                <a:gd name="f206" fmla="val 26841"/>
                <a:gd name="f207" fmla="val 36304"/>
                <a:gd name="f208" fmla="val 31156"/>
                <a:gd name="f209" fmla="val 24660"/>
                <a:gd name="f210" fmla="val 28818"/>
                <a:gd name="f211" fmla="val 24008"/>
                <a:gd name="f212" fmla="val 26683"/>
                <a:gd name="f213" fmla="val 23424"/>
                <a:gd name="f214" fmla="val 24817"/>
                <a:gd name="f215" fmla="val 22907"/>
                <a:gd name="f216" fmla="val 23289"/>
                <a:gd name="f217" fmla="val 22457"/>
                <a:gd name="f218" fmla="val 22007"/>
                <a:gd name="f219" fmla="val 21918"/>
                <a:gd name="f220" fmla="val 20456"/>
                <a:gd name="f221" fmla="val 21266"/>
                <a:gd name="f222" fmla="val 18703"/>
                <a:gd name="f223" fmla="val 20524"/>
                <a:gd name="f224" fmla="val 16792"/>
                <a:gd name="f225" fmla="val 20097"/>
                <a:gd name="f226" fmla="val 15781"/>
                <a:gd name="f227" fmla="val 19648"/>
                <a:gd name="f228" fmla="val 14746"/>
                <a:gd name="f229" fmla="val 19198"/>
                <a:gd name="f230" fmla="val 13712"/>
                <a:gd name="f231" fmla="val 12656"/>
                <a:gd name="f232" fmla="val 18186"/>
                <a:gd name="f233" fmla="val 11622"/>
                <a:gd name="f234" fmla="val 10565"/>
                <a:gd name="f235" fmla="val 17062"/>
                <a:gd name="f236" fmla="val 9531"/>
                <a:gd name="f237" fmla="val 16478"/>
                <a:gd name="f238" fmla="val 8520"/>
                <a:gd name="f239" fmla="val 7531"/>
                <a:gd name="f240" fmla="val 15219"/>
                <a:gd name="f241" fmla="val 6587"/>
                <a:gd name="f242" fmla="val 14545"/>
                <a:gd name="f243" fmla="val 5665"/>
                <a:gd name="f244" fmla="val 13870"/>
                <a:gd name="f245" fmla="val 4788"/>
                <a:gd name="f246" fmla="val 13511"/>
                <a:gd name="f247" fmla="val 4384"/>
                <a:gd name="f248" fmla="val 13151"/>
                <a:gd name="f249" fmla="val 3979"/>
                <a:gd name="f250" fmla="val 12769"/>
                <a:gd name="f251" fmla="val 3574"/>
                <a:gd name="f252" fmla="val 3215"/>
                <a:gd name="f253" fmla="val 12027"/>
                <a:gd name="f254" fmla="val 2855"/>
                <a:gd name="f255" fmla="val 11645"/>
                <a:gd name="f256" fmla="val 2181"/>
                <a:gd name="f257" fmla="val 10858"/>
                <a:gd name="f258" fmla="val 1888"/>
                <a:gd name="f259" fmla="val 10454"/>
                <a:gd name="f260" fmla="val 1596"/>
                <a:gd name="f261" fmla="val 10049"/>
                <a:gd name="f262" fmla="val 1349"/>
                <a:gd name="f263" fmla="val 9622"/>
                <a:gd name="f264" fmla="val 1102"/>
                <a:gd name="f265" fmla="val 877"/>
                <a:gd name="f266" fmla="val 8790"/>
                <a:gd name="f267" fmla="val 675"/>
                <a:gd name="f268" fmla="val 8341"/>
                <a:gd name="f269" fmla="val 495"/>
                <a:gd name="f270" fmla="val 7913"/>
                <a:gd name="f271" fmla="val 7464"/>
                <a:gd name="f272" fmla="val 225"/>
                <a:gd name="f273" fmla="val 7014"/>
                <a:gd name="f274" fmla="val 6565"/>
                <a:gd name="f275" fmla="val 6093"/>
                <a:gd name="f276" fmla="*/ f1 1 34889"/>
                <a:gd name="f277" fmla="*/ f2 1 71439"/>
                <a:gd name="f278" fmla="+- f5 0 f3"/>
                <a:gd name="f279" fmla="+- f4 0 f3"/>
                <a:gd name="f280" fmla="*/ f279 1 34889"/>
                <a:gd name="f281" fmla="*/ f278 1 71439"/>
                <a:gd name="f282" fmla="*/ f3 1 f280"/>
                <a:gd name="f283" fmla="*/ f4 1 f280"/>
                <a:gd name="f284" fmla="*/ f3 1 f281"/>
                <a:gd name="f285" fmla="*/ f5 1 f281"/>
                <a:gd name="f286" fmla="*/ f282 f276 1"/>
                <a:gd name="f287" fmla="*/ f283 f276 1"/>
                <a:gd name="f288" fmla="*/ f285 f277 1"/>
                <a:gd name="f289" fmla="*/ f284 f277 1"/>
              </a:gdLst>
              <a:ahLst/>
              <a:cxnLst>
                <a:cxn ang="3cd4">
                  <a:pos x="hc" y="t"/>
                </a:cxn>
                <a:cxn ang="0">
                  <a:pos x="r" y="vc"/>
                </a:cxn>
                <a:cxn ang="cd4">
                  <a:pos x="hc" y="b"/>
                </a:cxn>
                <a:cxn ang="cd2">
                  <a:pos x="l" y="vc"/>
                </a:cxn>
              </a:cxnLst>
              <a:rect l="f286" t="f289" r="f287" b="f288"/>
              <a:pathLst>
                <a:path w="34889" h="71439">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5" y="f47"/>
                  </a:lnTo>
                  <a:lnTo>
                    <a:pt x="f45" y="f48"/>
                  </a:lnTo>
                  <a:lnTo>
                    <a:pt x="f8" y="f49"/>
                  </a:lnTo>
                  <a:lnTo>
                    <a:pt x="f10" y="f50"/>
                  </a:lnTo>
                  <a:lnTo>
                    <a:pt x="f51" y="f52"/>
                  </a:lnTo>
                  <a:lnTo>
                    <a:pt x="f53" y="f54"/>
                  </a:lnTo>
                  <a:lnTo>
                    <a:pt x="f55" y="f56"/>
                  </a:lnTo>
                  <a:lnTo>
                    <a:pt x="f35" y="f57"/>
                  </a:lnTo>
                  <a:lnTo>
                    <a:pt x="f58" y="f59"/>
                  </a:lnTo>
                  <a:lnTo>
                    <a:pt x="f60" y="f61"/>
                  </a:lnTo>
                  <a:lnTo>
                    <a:pt x="f62" y="f63"/>
                  </a:lnTo>
                  <a:lnTo>
                    <a:pt x="f64" y="f65"/>
                  </a:lnTo>
                  <a:lnTo>
                    <a:pt x="f66" y="f67"/>
                  </a:lnTo>
                  <a:lnTo>
                    <a:pt x="f68" y="f69"/>
                  </a:lnTo>
                  <a:lnTo>
                    <a:pt x="f15" y="f70"/>
                  </a:lnTo>
                  <a:lnTo>
                    <a:pt x="f71" y="f72"/>
                  </a:lnTo>
                  <a:lnTo>
                    <a:pt x="f73" y="f74"/>
                  </a:lnTo>
                  <a:lnTo>
                    <a:pt x="f75" y="f76"/>
                  </a:lnTo>
                  <a:lnTo>
                    <a:pt x="f77" y="f78"/>
                  </a:lnTo>
                  <a:lnTo>
                    <a:pt x="f79" y="f80"/>
                  </a:lnTo>
                  <a:lnTo>
                    <a:pt x="f81" y="f82"/>
                  </a:lnTo>
                  <a:lnTo>
                    <a:pt x="f83" y="f84"/>
                  </a:lnTo>
                  <a:lnTo>
                    <a:pt x="f49"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5"/>
                  </a:lnTo>
                  <a:lnTo>
                    <a:pt x="f143" y="f5"/>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5"/>
                  </a:lnTo>
                  <a:lnTo>
                    <a:pt x="f173" y="f174"/>
                  </a:lnTo>
                  <a:lnTo>
                    <a:pt x="f175" y="f176"/>
                  </a:lnTo>
                  <a:lnTo>
                    <a:pt x="f177" y="f178"/>
                  </a:lnTo>
                  <a:lnTo>
                    <a:pt x="f179" y="f180"/>
                  </a:lnTo>
                  <a:lnTo>
                    <a:pt x="f181" y="f182"/>
                  </a:lnTo>
                  <a:lnTo>
                    <a:pt x="f179" y="f183"/>
                  </a:lnTo>
                  <a:lnTo>
                    <a:pt x="f184" y="f185"/>
                  </a:lnTo>
                  <a:lnTo>
                    <a:pt x="f186" y="f187"/>
                  </a:lnTo>
                  <a:lnTo>
                    <a:pt x="f188" y="f189"/>
                  </a:lnTo>
                  <a:lnTo>
                    <a:pt x="f173" y="f190"/>
                  </a:lnTo>
                  <a:lnTo>
                    <a:pt x="f191" y="f192"/>
                  </a:lnTo>
                  <a:lnTo>
                    <a:pt x="f193" y="f194"/>
                  </a:lnTo>
                  <a:lnTo>
                    <a:pt x="f195" y="f196"/>
                  </a:lnTo>
                  <a:lnTo>
                    <a:pt x="f197" y="f198"/>
                  </a:lnTo>
                  <a:lnTo>
                    <a:pt x="f199" y="f200"/>
                  </a:lnTo>
                  <a:lnTo>
                    <a:pt x="f201" y="f202"/>
                  </a:lnTo>
                  <a:lnTo>
                    <a:pt x="f160" y="f203"/>
                  </a:lnTo>
                  <a:lnTo>
                    <a:pt x="f204" y="f205"/>
                  </a:lnTo>
                  <a:lnTo>
                    <a:pt x="f206" y="f207"/>
                  </a:lnTo>
                  <a:lnTo>
                    <a:pt x="f152"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22" y="f231"/>
                  </a:lnTo>
                  <a:lnTo>
                    <a:pt x="f232" y="f233"/>
                  </a:lnTo>
                  <a:lnTo>
                    <a:pt x="f126" y="f234"/>
                  </a:lnTo>
                  <a:lnTo>
                    <a:pt x="f235" y="f236"/>
                  </a:lnTo>
                  <a:lnTo>
                    <a:pt x="f237" y="f238"/>
                  </a:lnTo>
                  <a:lnTo>
                    <a:pt x="f110" y="f239"/>
                  </a:lnTo>
                  <a:lnTo>
                    <a:pt x="f240" y="f241"/>
                  </a:lnTo>
                  <a:lnTo>
                    <a:pt x="f242" y="f243"/>
                  </a:lnTo>
                  <a:lnTo>
                    <a:pt x="f244" y="f245"/>
                  </a:lnTo>
                  <a:lnTo>
                    <a:pt x="f246" y="f247"/>
                  </a:lnTo>
                  <a:lnTo>
                    <a:pt x="f248" y="f249"/>
                  </a:lnTo>
                  <a:lnTo>
                    <a:pt x="f250" y="f251"/>
                  </a:lnTo>
                  <a:lnTo>
                    <a:pt x="f96" y="f252"/>
                  </a:lnTo>
                  <a:lnTo>
                    <a:pt x="f253" y="f254"/>
                  </a:lnTo>
                  <a:lnTo>
                    <a:pt x="f255" y="f30"/>
                  </a:lnTo>
                  <a:lnTo>
                    <a:pt x="f92" y="f256"/>
                  </a:lnTo>
                  <a:lnTo>
                    <a:pt x="f257" y="f258"/>
                  </a:lnTo>
                  <a:lnTo>
                    <a:pt x="f259" y="f260"/>
                  </a:lnTo>
                  <a:lnTo>
                    <a:pt x="f261" y="f262"/>
                  </a:lnTo>
                  <a:lnTo>
                    <a:pt x="f263" y="f264"/>
                  </a:lnTo>
                  <a:lnTo>
                    <a:pt x="f49" y="f265"/>
                  </a:lnTo>
                  <a:lnTo>
                    <a:pt x="f266" y="f267"/>
                  </a:lnTo>
                  <a:lnTo>
                    <a:pt x="f268" y="f269"/>
                  </a:lnTo>
                  <a:lnTo>
                    <a:pt x="f270" y="f0"/>
                  </a:lnTo>
                  <a:lnTo>
                    <a:pt x="f271" y="f272"/>
                  </a:lnTo>
                  <a:lnTo>
                    <a:pt x="f273" y="f12"/>
                  </a:lnTo>
                  <a:lnTo>
                    <a:pt x="f274" y="f10"/>
                  </a:lnTo>
                  <a:lnTo>
                    <a:pt x="f275"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1" name="Google Shape;187;p15">
              <a:extLst>
                <a:ext uri="{FF2B5EF4-FFF2-40B4-BE49-F238E27FC236}">
                  <a16:creationId xmlns:a16="http://schemas.microsoft.com/office/drawing/2014/main" id="{CD95E4C9-0AEF-1912-380D-3CFBDE0A7102}"/>
                </a:ext>
              </a:extLst>
            </p:cNvPr>
            <p:cNvSpPr/>
            <p:nvPr/>
          </p:nvSpPr>
          <p:spPr>
            <a:xfrm>
              <a:off x="7540297" y="1653052"/>
              <a:ext cx="431075" cy="1334731"/>
            </a:xfrm>
            <a:custGeom>
              <a:avLst/>
              <a:gdLst>
                <a:gd name="f0" fmla="val 180"/>
                <a:gd name="f1" fmla="val w"/>
                <a:gd name="f2" fmla="val h"/>
                <a:gd name="f3" fmla="val 0"/>
                <a:gd name="f4" fmla="val 22884"/>
                <a:gd name="f5" fmla="val 70855"/>
                <a:gd name="f6" fmla="val 1236"/>
                <a:gd name="f7" fmla="val 1"/>
                <a:gd name="f8" fmla="val 742"/>
                <a:gd name="f9" fmla="val 68"/>
                <a:gd name="f10" fmla="val 225"/>
                <a:gd name="f11" fmla="val 719"/>
                <a:gd name="f12" fmla="val 2361"/>
                <a:gd name="f13" fmla="val 1461"/>
                <a:gd name="f14" fmla="val 4496"/>
                <a:gd name="f15" fmla="val 2226"/>
                <a:gd name="f16" fmla="val 6610"/>
                <a:gd name="f17" fmla="val 3012"/>
                <a:gd name="f18" fmla="val 8723"/>
                <a:gd name="f19" fmla="val 4586"/>
                <a:gd name="f20" fmla="val 12949"/>
                <a:gd name="f21" fmla="val 5373"/>
                <a:gd name="f22" fmla="val 15062"/>
                <a:gd name="f23" fmla="val 6114"/>
                <a:gd name="f24" fmla="val 17175"/>
                <a:gd name="f25" fmla="val 7868"/>
                <a:gd name="f26" fmla="val 22300"/>
                <a:gd name="f27" fmla="val 9576"/>
                <a:gd name="f28" fmla="val 27425"/>
                <a:gd name="f29" fmla="val 10408"/>
                <a:gd name="f30" fmla="val 30010"/>
                <a:gd name="f31" fmla="val 11240"/>
                <a:gd name="f32" fmla="val 32595"/>
                <a:gd name="f33" fmla="val 12049"/>
                <a:gd name="f34" fmla="val 35180"/>
                <a:gd name="f35" fmla="val 12836"/>
                <a:gd name="f36" fmla="val 37766"/>
                <a:gd name="f37" fmla="val 14319"/>
                <a:gd name="f38" fmla="val 42711"/>
                <a:gd name="f39" fmla="val 15061"/>
                <a:gd name="f40" fmla="val 45184"/>
                <a:gd name="f41" fmla="val 15758"/>
                <a:gd name="f42" fmla="val 47656"/>
                <a:gd name="f43" fmla="val 16455"/>
                <a:gd name="f44" fmla="val 50151"/>
                <a:gd name="f45" fmla="val 17129"/>
                <a:gd name="f46" fmla="val 52647"/>
                <a:gd name="f47" fmla="val 17759"/>
                <a:gd name="f48" fmla="val 55142"/>
                <a:gd name="f49" fmla="val 18388"/>
                <a:gd name="f50" fmla="val 57660"/>
                <a:gd name="f51" fmla="val 19152"/>
                <a:gd name="f52" fmla="val 60964"/>
                <a:gd name="f53" fmla="val 19939"/>
                <a:gd name="f54" fmla="val 64268"/>
                <a:gd name="f55" fmla="val 20344"/>
                <a:gd name="f56" fmla="val 65932"/>
                <a:gd name="f57" fmla="val 20771"/>
                <a:gd name="f58" fmla="val 67573"/>
                <a:gd name="f59" fmla="val 21220"/>
                <a:gd name="f60" fmla="val 69214"/>
                <a:gd name="f61" fmla="val 21670"/>
                <a:gd name="f62" fmla="val 70562"/>
                <a:gd name="f63" fmla="val 22434"/>
                <a:gd name="f64" fmla="val 68989"/>
                <a:gd name="f65" fmla="val 22007"/>
                <a:gd name="f66" fmla="val 67415"/>
                <a:gd name="f67" fmla="val 21602"/>
                <a:gd name="f68" fmla="val 65819"/>
                <a:gd name="f69" fmla="val 21198"/>
                <a:gd name="f70" fmla="val 64246"/>
                <a:gd name="f71" fmla="val 20456"/>
                <a:gd name="f72" fmla="val 61054"/>
                <a:gd name="f73" fmla="val 19692"/>
                <a:gd name="f74" fmla="val 57884"/>
                <a:gd name="f75" fmla="val 19062"/>
                <a:gd name="f76" fmla="val 55299"/>
                <a:gd name="f77" fmla="val 18410"/>
                <a:gd name="f78" fmla="val 52714"/>
                <a:gd name="f79" fmla="val 17736"/>
                <a:gd name="f80" fmla="val 50174"/>
                <a:gd name="f81" fmla="val 17017"/>
                <a:gd name="f82" fmla="val 47611"/>
                <a:gd name="f83" fmla="val 16297"/>
                <a:gd name="f84" fmla="val 45049"/>
                <a:gd name="f85" fmla="val 15556"/>
                <a:gd name="f86" fmla="val 42509"/>
                <a:gd name="f87" fmla="val 14027"/>
                <a:gd name="f88" fmla="val 37428"/>
                <a:gd name="f89" fmla="val 13263"/>
                <a:gd name="f90" fmla="val 34911"/>
                <a:gd name="f91" fmla="val 12476"/>
                <a:gd name="f92" fmla="val 32393"/>
                <a:gd name="f93" fmla="val 11689"/>
                <a:gd name="f94" fmla="val 29898"/>
                <a:gd name="f95" fmla="val 10880"/>
                <a:gd name="f96" fmla="val 27380"/>
                <a:gd name="f97" fmla="val 9216"/>
                <a:gd name="f98" fmla="val 22390"/>
                <a:gd name="f99" fmla="val 7508"/>
                <a:gd name="f100" fmla="val 17399"/>
                <a:gd name="f101" fmla="val 6721"/>
                <a:gd name="f102" fmla="val 15219"/>
                <a:gd name="f103" fmla="val 5935"/>
                <a:gd name="f104" fmla="val 13061"/>
                <a:gd name="f105" fmla="val 4316"/>
                <a:gd name="f106" fmla="val 3507"/>
                <a:gd name="f107" fmla="val 6542"/>
                <a:gd name="f108" fmla="val 2720"/>
                <a:gd name="f109" fmla="val 4362"/>
                <a:gd name="f110" fmla="val 1956"/>
                <a:gd name="f111" fmla="val 2181"/>
                <a:gd name="f112" fmla="*/ f1 1 22884"/>
                <a:gd name="f113" fmla="*/ f2 1 70855"/>
                <a:gd name="f114" fmla="+- f5 0 f3"/>
                <a:gd name="f115" fmla="+- f4 0 f3"/>
                <a:gd name="f116" fmla="*/ f115 1 22884"/>
                <a:gd name="f117" fmla="*/ f114 1 70855"/>
                <a:gd name="f118" fmla="*/ f3 1 f116"/>
                <a:gd name="f119" fmla="*/ f4 1 f116"/>
                <a:gd name="f120" fmla="*/ f3 1 f117"/>
                <a:gd name="f121" fmla="*/ f5 1 f117"/>
                <a:gd name="f122" fmla="*/ f118 f112 1"/>
                <a:gd name="f123" fmla="*/ f119 f112 1"/>
                <a:gd name="f124" fmla="*/ f121 f113 1"/>
                <a:gd name="f125" fmla="*/ f120 f113 1"/>
              </a:gdLst>
              <a:ahLst/>
              <a:cxnLst>
                <a:cxn ang="3cd4">
                  <a:pos x="hc" y="t"/>
                </a:cxn>
                <a:cxn ang="0">
                  <a:pos x="r" y="vc"/>
                </a:cxn>
                <a:cxn ang="cd4">
                  <a:pos x="hc" y="b"/>
                </a:cxn>
                <a:cxn ang="cd2">
                  <a:pos x="l" y="vc"/>
                </a:cxn>
              </a:cxnLst>
              <a:rect l="f122" t="f125" r="f123" b="f124"/>
              <a:pathLst>
                <a:path w="22884" h="70855">
                  <a:moveTo>
                    <a:pt x="f6" y="f7"/>
                  </a:moveTo>
                  <a:lnTo>
                    <a:pt x="f8" y="f9"/>
                  </a:lnTo>
                  <a:lnTo>
                    <a:pt x="f10" y="f0"/>
                  </a:lnTo>
                  <a:lnTo>
                    <a:pt x="f3"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5"/>
                  </a:lnTo>
                  <a:lnTo>
                    <a:pt x="f4"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8"/>
                  </a:lnTo>
                  <a:lnTo>
                    <a:pt x="f106" y="f107"/>
                  </a:lnTo>
                  <a:lnTo>
                    <a:pt x="f108" y="f109"/>
                  </a:lnTo>
                  <a:lnTo>
                    <a:pt x="f110" y="f111"/>
                  </a:lnTo>
                  <a:lnTo>
                    <a:pt x="f6" y="f7"/>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2" name="Google Shape;188;p15">
              <a:extLst>
                <a:ext uri="{FF2B5EF4-FFF2-40B4-BE49-F238E27FC236}">
                  <a16:creationId xmlns:a16="http://schemas.microsoft.com/office/drawing/2014/main" id="{3C56FFA3-0B99-4724-0DF8-71CBB56413BA}"/>
                </a:ext>
              </a:extLst>
            </p:cNvPr>
            <p:cNvSpPr/>
            <p:nvPr/>
          </p:nvSpPr>
          <p:spPr>
            <a:xfrm>
              <a:off x="7976439" y="2683315"/>
              <a:ext cx="58448" cy="150757"/>
            </a:xfrm>
            <a:custGeom>
              <a:avLst/>
              <a:gdLst>
                <a:gd name="f0" fmla="val 360"/>
                <a:gd name="f1" fmla="val w"/>
                <a:gd name="f2" fmla="val h"/>
                <a:gd name="f3" fmla="val 0"/>
                <a:gd name="f4" fmla="val 3103"/>
                <a:gd name="f5" fmla="val 8003"/>
                <a:gd name="f6" fmla="val 585"/>
                <a:gd name="f7" fmla="val 473"/>
                <a:gd name="f8" fmla="val 23"/>
                <a:gd name="f9" fmla="val 68"/>
                <a:gd name="f10" fmla="val 248"/>
                <a:gd name="f11" fmla="val 135"/>
                <a:gd name="f12" fmla="val 158"/>
                <a:gd name="f13" fmla="val 203"/>
                <a:gd name="f14" fmla="val 90"/>
                <a:gd name="f15" fmla="val 292"/>
                <a:gd name="f16" fmla="val 45"/>
                <a:gd name="f17" fmla="val 382"/>
                <a:gd name="f18" fmla="val 495"/>
                <a:gd name="f19" fmla="val 630"/>
                <a:gd name="f20" fmla="val 765"/>
                <a:gd name="f21" fmla="val 450"/>
                <a:gd name="f22" fmla="val 2473"/>
                <a:gd name="f23" fmla="val 877"/>
                <a:gd name="f24" fmla="val 4204"/>
                <a:gd name="f25" fmla="val 1102"/>
                <a:gd name="f26" fmla="val 5058"/>
                <a:gd name="f27" fmla="val 1349"/>
                <a:gd name="f28" fmla="val 5890"/>
                <a:gd name="f29" fmla="val 1596"/>
                <a:gd name="f30" fmla="val 6744"/>
                <a:gd name="f31" fmla="val 1889"/>
                <a:gd name="f32" fmla="val 7576"/>
                <a:gd name="f33" fmla="val 1934"/>
                <a:gd name="f34" fmla="val 7711"/>
                <a:gd name="f35" fmla="val 2024"/>
                <a:gd name="f36" fmla="val 7801"/>
                <a:gd name="f37" fmla="val 2114"/>
                <a:gd name="f38" fmla="val 7890"/>
                <a:gd name="f39" fmla="val 2203"/>
                <a:gd name="f40" fmla="val 7958"/>
                <a:gd name="f41" fmla="val 2316"/>
                <a:gd name="f42" fmla="val 7980"/>
                <a:gd name="f43" fmla="val 2451"/>
                <a:gd name="f44" fmla="val 2563"/>
                <a:gd name="f45" fmla="val 2675"/>
                <a:gd name="f46" fmla="val 2788"/>
                <a:gd name="f47" fmla="val 7935"/>
                <a:gd name="f48" fmla="val 2878"/>
                <a:gd name="f49" fmla="val 2968"/>
                <a:gd name="f50" fmla="val 3035"/>
                <a:gd name="f51" fmla="val 7733"/>
                <a:gd name="f52" fmla="val 3080"/>
                <a:gd name="f53" fmla="val 7621"/>
                <a:gd name="f54" fmla="val 7508"/>
                <a:gd name="f55" fmla="val 7396"/>
                <a:gd name="f56" fmla="val 7261"/>
                <a:gd name="f57" fmla="val 6407"/>
                <a:gd name="f58" fmla="val 2541"/>
                <a:gd name="f59" fmla="val 5575"/>
                <a:gd name="f60" fmla="val 2293"/>
                <a:gd name="f61" fmla="val 4721"/>
                <a:gd name="f62" fmla="val 2069"/>
                <a:gd name="f63" fmla="val 3867"/>
                <a:gd name="f64" fmla="val 1641"/>
                <a:gd name="f65" fmla="val 2158"/>
                <a:gd name="f66" fmla="val 1214"/>
                <a:gd name="f67" fmla="val 1169"/>
                <a:gd name="f68" fmla="val 315"/>
                <a:gd name="f69" fmla="val 1012"/>
                <a:gd name="f70" fmla="val 113"/>
                <a:gd name="f71" fmla="val 922"/>
                <a:gd name="f72" fmla="val 810"/>
                <a:gd name="f73" fmla="val 697"/>
                <a:gd name="f74" fmla="*/ f1 1 3103"/>
                <a:gd name="f75" fmla="*/ f2 1 8003"/>
                <a:gd name="f76" fmla="+- f5 0 f3"/>
                <a:gd name="f77" fmla="+- f4 0 f3"/>
                <a:gd name="f78" fmla="*/ f77 1 3103"/>
                <a:gd name="f79" fmla="*/ f76 1 8003"/>
                <a:gd name="f80" fmla="*/ f3 1 f78"/>
                <a:gd name="f81" fmla="*/ f4 1 f78"/>
                <a:gd name="f82" fmla="*/ f3 1 f79"/>
                <a:gd name="f83" fmla="*/ f5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3103" h="8003">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7"/>
                  </a:lnTo>
                  <a:lnTo>
                    <a:pt x="f48" y="f38"/>
                  </a:lnTo>
                  <a:lnTo>
                    <a:pt x="f49" y="f36"/>
                  </a:lnTo>
                  <a:lnTo>
                    <a:pt x="f50" y="f51"/>
                  </a:lnTo>
                  <a:lnTo>
                    <a:pt x="f52" y="f53"/>
                  </a:lnTo>
                  <a:lnTo>
                    <a:pt x="f4" y="f54"/>
                  </a:lnTo>
                  <a:lnTo>
                    <a:pt x="f4" y="f55"/>
                  </a:lnTo>
                  <a:lnTo>
                    <a:pt x="f52" y="f56"/>
                  </a:lnTo>
                  <a:lnTo>
                    <a:pt x="f46" y="f57"/>
                  </a:lnTo>
                  <a:lnTo>
                    <a:pt x="f58" y="f59"/>
                  </a:lnTo>
                  <a:lnTo>
                    <a:pt x="f60" y="f61"/>
                  </a:lnTo>
                  <a:lnTo>
                    <a:pt x="f62" y="f63"/>
                  </a:lnTo>
                  <a:lnTo>
                    <a:pt x="f64" y="f65"/>
                  </a:lnTo>
                  <a:lnTo>
                    <a:pt x="f66" y="f21"/>
                  </a:lnTo>
                  <a:lnTo>
                    <a:pt x="f67" y="f68"/>
                  </a:lnTo>
                  <a:lnTo>
                    <a:pt x="f25" y="f13"/>
                  </a:lnTo>
                  <a:lnTo>
                    <a:pt x="f69" y="f70"/>
                  </a:lnTo>
                  <a:lnTo>
                    <a:pt x="f71" y="f9"/>
                  </a:lnTo>
                  <a:lnTo>
                    <a:pt x="f72" y="f8"/>
                  </a:lnTo>
                  <a:lnTo>
                    <a:pt x="f73"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3" name="Google Shape;189;p15">
              <a:extLst>
                <a:ext uri="{FF2B5EF4-FFF2-40B4-BE49-F238E27FC236}">
                  <a16:creationId xmlns:a16="http://schemas.microsoft.com/office/drawing/2014/main" id="{DC2D25B2-D504-8F53-6455-BF26D286E567}"/>
                </a:ext>
              </a:extLst>
            </p:cNvPr>
            <p:cNvSpPr/>
            <p:nvPr/>
          </p:nvSpPr>
          <p:spPr>
            <a:xfrm>
              <a:off x="7798158" y="2846764"/>
              <a:ext cx="49999" cy="104186"/>
            </a:xfrm>
            <a:custGeom>
              <a:avLst/>
              <a:gdLst>
                <a:gd name="f0" fmla="val w"/>
                <a:gd name="f1" fmla="val h"/>
                <a:gd name="f2" fmla="val 0"/>
                <a:gd name="f3" fmla="val 2654"/>
                <a:gd name="f4" fmla="val 5531"/>
                <a:gd name="f5" fmla="val 675"/>
                <a:gd name="f6" fmla="val 563"/>
                <a:gd name="f7" fmla="val 23"/>
                <a:gd name="f8" fmla="val 428"/>
                <a:gd name="f9" fmla="val 45"/>
                <a:gd name="f10" fmla="val 338"/>
                <a:gd name="f11" fmla="val 68"/>
                <a:gd name="f12" fmla="val 226"/>
                <a:gd name="f13" fmla="val 135"/>
                <a:gd name="f14" fmla="val 136"/>
                <a:gd name="f15" fmla="val 203"/>
                <a:gd name="f16" fmla="val 292"/>
                <a:gd name="f17" fmla="val 382"/>
                <a:gd name="f18" fmla="val 1"/>
                <a:gd name="f19" fmla="val 495"/>
                <a:gd name="f20" fmla="val 630"/>
                <a:gd name="f21" fmla="val 46"/>
                <a:gd name="f22" fmla="val 764"/>
                <a:gd name="f23" fmla="val 1843"/>
                <a:gd name="f24" fmla="val 788"/>
                <a:gd name="f25" fmla="val 2900"/>
                <a:gd name="f26" fmla="val 1125"/>
                <a:gd name="f27" fmla="val 4001"/>
                <a:gd name="f28" fmla="val 1439"/>
                <a:gd name="f29" fmla="val 5103"/>
                <a:gd name="f30" fmla="val 1484"/>
                <a:gd name="f31" fmla="val 5215"/>
                <a:gd name="f32" fmla="val 1552"/>
                <a:gd name="f33" fmla="val 5328"/>
                <a:gd name="f34" fmla="val 1642"/>
                <a:gd name="f35" fmla="val 5418"/>
                <a:gd name="f36" fmla="val 1732"/>
                <a:gd name="f37" fmla="val 5485"/>
                <a:gd name="f38" fmla="val 1844"/>
                <a:gd name="f39" fmla="val 5508"/>
                <a:gd name="f40" fmla="val 1956"/>
                <a:gd name="f41" fmla="val 5530"/>
                <a:gd name="f42" fmla="val 2069"/>
                <a:gd name="f43" fmla="val 2181"/>
                <a:gd name="f44" fmla="val 2294"/>
                <a:gd name="f45" fmla="val 5463"/>
                <a:gd name="f46" fmla="val 2384"/>
                <a:gd name="f47" fmla="val 2474"/>
                <a:gd name="f48" fmla="val 2563"/>
                <a:gd name="f49" fmla="val 5260"/>
                <a:gd name="f50" fmla="val 2608"/>
                <a:gd name="f51" fmla="val 5148"/>
                <a:gd name="f52" fmla="val 2653"/>
                <a:gd name="f53" fmla="val 5036"/>
                <a:gd name="f54" fmla="val 4901"/>
                <a:gd name="f55" fmla="val 2631"/>
                <a:gd name="f56" fmla="val 4766"/>
                <a:gd name="f57" fmla="val 2316"/>
                <a:gd name="f58" fmla="val 3664"/>
                <a:gd name="f59" fmla="val 1979"/>
                <a:gd name="f60" fmla="val 2585"/>
                <a:gd name="f61" fmla="val 1619"/>
                <a:gd name="f62" fmla="val 1506"/>
                <a:gd name="f63" fmla="val 1237"/>
                <a:gd name="f64" fmla="val 427"/>
                <a:gd name="f65" fmla="val 1170"/>
                <a:gd name="f66" fmla="val 1102"/>
                <a:gd name="f67" fmla="val 1012"/>
                <a:gd name="f68" fmla="val 113"/>
                <a:gd name="f69" fmla="val 900"/>
                <a:gd name="f70" fmla="*/ f0 1 2654"/>
                <a:gd name="f71" fmla="*/ f1 1 5531"/>
                <a:gd name="f72" fmla="+- f4 0 f2"/>
                <a:gd name="f73" fmla="+- f3 0 f2"/>
                <a:gd name="f74" fmla="*/ f73 1 2654"/>
                <a:gd name="f75" fmla="*/ f72 1 5531"/>
                <a:gd name="f76" fmla="*/ f2 1 f74"/>
                <a:gd name="f77" fmla="*/ f3 1 f74"/>
                <a:gd name="f78" fmla="*/ f2 1 f75"/>
                <a:gd name="f79" fmla="*/ f4 1 f75"/>
                <a:gd name="f80" fmla="*/ f76 f70 1"/>
                <a:gd name="f81" fmla="*/ f77 f70 1"/>
                <a:gd name="f82" fmla="*/ f79 f71 1"/>
                <a:gd name="f83" fmla="*/ f78 f71 1"/>
              </a:gdLst>
              <a:ahLst/>
              <a:cxnLst>
                <a:cxn ang="3cd4">
                  <a:pos x="hc" y="t"/>
                </a:cxn>
                <a:cxn ang="0">
                  <a:pos x="r" y="vc"/>
                </a:cxn>
                <a:cxn ang="cd4">
                  <a:pos x="hc" y="b"/>
                </a:cxn>
                <a:cxn ang="cd2">
                  <a:pos x="l" y="vc"/>
                </a:cxn>
              </a:cxnLst>
              <a:rect l="f80" t="f83" r="f81" b="f82"/>
              <a:pathLst>
                <a:path w="2654" h="5531">
                  <a:moveTo>
                    <a:pt x="f5" y="f2"/>
                  </a:moveTo>
                  <a:lnTo>
                    <a:pt x="f6" y="f7"/>
                  </a:lnTo>
                  <a:lnTo>
                    <a:pt x="f8" y="f9"/>
                  </a:lnTo>
                  <a:lnTo>
                    <a:pt x="f10" y="f11"/>
                  </a:lnTo>
                  <a:lnTo>
                    <a:pt x="f12" y="f13"/>
                  </a:lnTo>
                  <a:lnTo>
                    <a:pt x="f14" y="f15"/>
                  </a:lnTo>
                  <a:lnTo>
                    <a:pt x="f11" y="f16"/>
                  </a:lnTo>
                  <a:lnTo>
                    <a:pt x="f7" y="f17"/>
                  </a:lnTo>
                  <a:lnTo>
                    <a:pt x="f18" y="f19"/>
                  </a:lnTo>
                  <a:lnTo>
                    <a:pt x="f18" y="f20"/>
                  </a:lnTo>
                  <a:lnTo>
                    <a:pt x="f21" y="f22"/>
                  </a:lnTo>
                  <a:lnTo>
                    <a:pt x="f8"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45"/>
                  </a:lnTo>
                  <a:lnTo>
                    <a:pt x="f46" y="f35"/>
                  </a:lnTo>
                  <a:lnTo>
                    <a:pt x="f47" y="f33"/>
                  </a:lnTo>
                  <a:lnTo>
                    <a:pt x="f48" y="f49"/>
                  </a:lnTo>
                  <a:lnTo>
                    <a:pt x="f50" y="f51"/>
                  </a:lnTo>
                  <a:lnTo>
                    <a:pt x="f52" y="f53"/>
                  </a:lnTo>
                  <a:lnTo>
                    <a:pt x="f52" y="f54"/>
                  </a:lnTo>
                  <a:lnTo>
                    <a:pt x="f55" y="f56"/>
                  </a:lnTo>
                  <a:lnTo>
                    <a:pt x="f57" y="f58"/>
                  </a:lnTo>
                  <a:lnTo>
                    <a:pt x="f59" y="f60"/>
                  </a:lnTo>
                  <a:lnTo>
                    <a:pt x="f61" y="f62"/>
                  </a:lnTo>
                  <a:lnTo>
                    <a:pt x="f63" y="f64"/>
                  </a:lnTo>
                  <a:lnTo>
                    <a:pt x="f65" y="f16"/>
                  </a:lnTo>
                  <a:lnTo>
                    <a:pt x="f66" y="f15"/>
                  </a:lnTo>
                  <a:lnTo>
                    <a:pt x="f67" y="f68"/>
                  </a:lnTo>
                  <a:lnTo>
                    <a:pt x="f69" y="f11"/>
                  </a:lnTo>
                  <a:lnTo>
                    <a:pt x="f24" y="f7"/>
                  </a:lnTo>
                  <a:lnTo>
                    <a:pt x="f5"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4" name="Google Shape;190;p15">
              <a:extLst>
                <a:ext uri="{FF2B5EF4-FFF2-40B4-BE49-F238E27FC236}">
                  <a16:creationId xmlns:a16="http://schemas.microsoft.com/office/drawing/2014/main" id="{C94E293F-6C56-9CE6-F95D-896FD2426464}"/>
                </a:ext>
              </a:extLst>
            </p:cNvPr>
            <p:cNvSpPr/>
            <p:nvPr/>
          </p:nvSpPr>
          <p:spPr>
            <a:xfrm>
              <a:off x="7778270" y="2703643"/>
              <a:ext cx="28803" cy="49130"/>
            </a:xfrm>
            <a:custGeom>
              <a:avLst/>
              <a:gdLst>
                <a:gd name="f0" fmla="val 360"/>
                <a:gd name="f1" fmla="val 180"/>
                <a:gd name="f2" fmla="val w"/>
                <a:gd name="f3" fmla="val h"/>
                <a:gd name="f4" fmla="val 0"/>
                <a:gd name="f5" fmla="val 1529"/>
                <a:gd name="f6" fmla="val 2608"/>
                <a:gd name="f7" fmla="val 607"/>
                <a:gd name="f8" fmla="val 495"/>
                <a:gd name="f9" fmla="val 23"/>
                <a:gd name="f10" fmla="val 382"/>
                <a:gd name="f11" fmla="val 68"/>
                <a:gd name="f12" fmla="val 270"/>
                <a:gd name="f13" fmla="val 113"/>
                <a:gd name="f14" fmla="val 203"/>
                <a:gd name="f15" fmla="val 292"/>
                <a:gd name="f16" fmla="val 45"/>
                <a:gd name="f17" fmla="val 630"/>
                <a:gd name="f18" fmla="val 765"/>
                <a:gd name="f19" fmla="val 315"/>
                <a:gd name="f20" fmla="val 2158"/>
                <a:gd name="f21" fmla="val 2293"/>
                <a:gd name="f22" fmla="val 427"/>
                <a:gd name="f23" fmla="val 2406"/>
                <a:gd name="f24" fmla="val 517"/>
                <a:gd name="f25" fmla="val 2495"/>
                <a:gd name="f26" fmla="val 2563"/>
                <a:gd name="f27" fmla="val 720"/>
                <a:gd name="f28" fmla="val 2585"/>
                <a:gd name="f29" fmla="val 832"/>
                <a:gd name="f30" fmla="val 944"/>
                <a:gd name="f31" fmla="val 1057"/>
                <a:gd name="f32" fmla="val 1169"/>
                <a:gd name="f33" fmla="val 2540"/>
                <a:gd name="f34" fmla="val 1259"/>
                <a:gd name="f35" fmla="val 1349"/>
                <a:gd name="f36" fmla="val 1439"/>
                <a:gd name="f37" fmla="val 2316"/>
                <a:gd name="f38" fmla="val 1484"/>
                <a:gd name="f39" fmla="val 2226"/>
                <a:gd name="f40" fmla="val 2113"/>
                <a:gd name="f41" fmla="val 1978"/>
                <a:gd name="f42" fmla="val 1844"/>
                <a:gd name="f43" fmla="val 1214"/>
                <a:gd name="f44" fmla="val 450"/>
                <a:gd name="f45" fmla="val 1102"/>
                <a:gd name="f46" fmla="val 1012"/>
                <a:gd name="f47" fmla="val 922"/>
                <a:gd name="f48" fmla="*/ f2 1 1529"/>
                <a:gd name="f49" fmla="*/ f3 1 2608"/>
                <a:gd name="f50" fmla="+- f6 0 f4"/>
                <a:gd name="f51" fmla="+- f5 0 f4"/>
                <a:gd name="f52" fmla="*/ f51 1 1529"/>
                <a:gd name="f53" fmla="*/ f50 1 2608"/>
                <a:gd name="f54" fmla="*/ f4 1 f52"/>
                <a:gd name="f55" fmla="*/ f5 1 f52"/>
                <a:gd name="f56" fmla="*/ f4 1 f53"/>
                <a:gd name="f57" fmla="*/ f6 1 f53"/>
                <a:gd name="f58" fmla="*/ f54 f48 1"/>
                <a:gd name="f59" fmla="*/ f55 f48 1"/>
                <a:gd name="f60" fmla="*/ f57 f49 1"/>
                <a:gd name="f61" fmla="*/ f56 f49 1"/>
              </a:gdLst>
              <a:ahLst/>
              <a:cxnLst>
                <a:cxn ang="3cd4">
                  <a:pos x="hc" y="t"/>
                </a:cxn>
                <a:cxn ang="0">
                  <a:pos x="r" y="vc"/>
                </a:cxn>
                <a:cxn ang="cd4">
                  <a:pos x="hc" y="b"/>
                </a:cxn>
                <a:cxn ang="cd2">
                  <a:pos x="l" y="vc"/>
                </a:cxn>
              </a:cxnLst>
              <a:rect l="f58" t="f61" r="f59" b="f60"/>
              <a:pathLst>
                <a:path w="1529" h="2608">
                  <a:moveTo>
                    <a:pt x="f7" y="f4"/>
                  </a:moveTo>
                  <a:lnTo>
                    <a:pt x="f8" y="f9"/>
                  </a:lnTo>
                  <a:lnTo>
                    <a:pt x="f10" y="f11"/>
                  </a:lnTo>
                  <a:lnTo>
                    <a:pt x="f12" y="f13"/>
                  </a:lnTo>
                  <a:lnTo>
                    <a:pt x="f1" y="f14"/>
                  </a:lnTo>
                  <a:lnTo>
                    <a:pt x="f13" y="f15"/>
                  </a:lnTo>
                  <a:lnTo>
                    <a:pt x="f16" y="f10"/>
                  </a:lnTo>
                  <a:lnTo>
                    <a:pt x="f4" y="f8"/>
                  </a:lnTo>
                  <a:lnTo>
                    <a:pt x="f4" y="f17"/>
                  </a:lnTo>
                  <a:lnTo>
                    <a:pt x="f9" y="f18"/>
                  </a:lnTo>
                  <a:lnTo>
                    <a:pt x="f19" y="f20"/>
                  </a:lnTo>
                  <a:lnTo>
                    <a:pt x="f0" y="f21"/>
                  </a:lnTo>
                  <a:lnTo>
                    <a:pt x="f22" y="f23"/>
                  </a:lnTo>
                  <a:lnTo>
                    <a:pt x="f24" y="f25"/>
                  </a:lnTo>
                  <a:lnTo>
                    <a:pt x="f7" y="f26"/>
                  </a:lnTo>
                  <a:lnTo>
                    <a:pt x="f27" y="f28"/>
                  </a:lnTo>
                  <a:lnTo>
                    <a:pt x="f29" y="f6"/>
                  </a:lnTo>
                  <a:lnTo>
                    <a:pt x="f30" y="f6"/>
                  </a:lnTo>
                  <a:lnTo>
                    <a:pt x="f31" y="f28"/>
                  </a:lnTo>
                  <a:lnTo>
                    <a:pt x="f32" y="f33"/>
                  </a:lnTo>
                  <a:lnTo>
                    <a:pt x="f34" y="f25"/>
                  </a:lnTo>
                  <a:lnTo>
                    <a:pt x="f35" y="f23"/>
                  </a:lnTo>
                  <a:lnTo>
                    <a:pt x="f36" y="f37"/>
                  </a:lnTo>
                  <a:lnTo>
                    <a:pt x="f38" y="f39"/>
                  </a:lnTo>
                  <a:lnTo>
                    <a:pt x="f5" y="f40"/>
                  </a:lnTo>
                  <a:lnTo>
                    <a:pt x="f5" y="f41"/>
                  </a:lnTo>
                  <a:lnTo>
                    <a:pt x="f5" y="f42"/>
                  </a:lnTo>
                  <a:lnTo>
                    <a:pt x="f43" y="f44"/>
                  </a:lnTo>
                  <a:lnTo>
                    <a:pt x="f32" y="f19"/>
                  </a:lnTo>
                  <a:lnTo>
                    <a:pt x="f45" y="f14"/>
                  </a:lnTo>
                  <a:lnTo>
                    <a:pt x="f46" y="f13"/>
                  </a:lnTo>
                  <a:lnTo>
                    <a:pt x="f47" y="f11"/>
                  </a:lnTo>
                  <a:lnTo>
                    <a:pt x="f29" y="f9"/>
                  </a:lnTo>
                  <a:lnTo>
                    <a:pt x="f2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5" name="Google Shape;191;p15">
              <a:extLst>
                <a:ext uri="{FF2B5EF4-FFF2-40B4-BE49-F238E27FC236}">
                  <a16:creationId xmlns:a16="http://schemas.microsoft.com/office/drawing/2014/main" id="{BC1F3249-758B-1CCF-5A62-AF6D4C02ABF1}"/>
                </a:ext>
              </a:extLst>
            </p:cNvPr>
            <p:cNvSpPr/>
            <p:nvPr/>
          </p:nvSpPr>
          <p:spPr>
            <a:xfrm>
              <a:off x="7824831" y="2794250"/>
              <a:ext cx="52541" cy="119018"/>
            </a:xfrm>
            <a:custGeom>
              <a:avLst/>
              <a:gdLst>
                <a:gd name="f0" fmla="val w"/>
                <a:gd name="f1" fmla="val h"/>
                <a:gd name="f2" fmla="val 0"/>
                <a:gd name="f3" fmla="val 2789"/>
                <a:gd name="f4" fmla="val 6318"/>
                <a:gd name="f5" fmla="val 563"/>
                <a:gd name="f6" fmla="val 1"/>
                <a:gd name="f7" fmla="val 451"/>
                <a:gd name="f8" fmla="val 23"/>
                <a:gd name="f9" fmla="val 338"/>
                <a:gd name="f10" fmla="val 68"/>
                <a:gd name="f11" fmla="val 226"/>
                <a:gd name="f12" fmla="val 113"/>
                <a:gd name="f13" fmla="val 158"/>
                <a:gd name="f14" fmla="val 203"/>
                <a:gd name="f15" fmla="val 271"/>
                <a:gd name="f16" fmla="val 383"/>
                <a:gd name="f17" fmla="val 495"/>
                <a:gd name="f18" fmla="val 630"/>
                <a:gd name="f19" fmla="val 765"/>
                <a:gd name="f20" fmla="val 428"/>
                <a:gd name="f21" fmla="val 2046"/>
                <a:gd name="f22" fmla="val 833"/>
                <a:gd name="f23" fmla="val 3305"/>
                <a:gd name="f24" fmla="val 1215"/>
                <a:gd name="f25" fmla="val 4587"/>
                <a:gd name="f26" fmla="val 1395"/>
                <a:gd name="f27" fmla="val 5216"/>
                <a:gd name="f28" fmla="val 1575"/>
                <a:gd name="f29" fmla="val 5868"/>
                <a:gd name="f30" fmla="val 1619"/>
                <a:gd name="f31" fmla="val 6003"/>
                <a:gd name="f32" fmla="val 1687"/>
                <a:gd name="f33" fmla="val 6115"/>
                <a:gd name="f34" fmla="val 1754"/>
                <a:gd name="f35" fmla="val 6183"/>
                <a:gd name="f36" fmla="val 1867"/>
                <a:gd name="f37" fmla="val 6250"/>
                <a:gd name="f38" fmla="val 1979"/>
                <a:gd name="f39" fmla="val 6295"/>
                <a:gd name="f40" fmla="val 2069"/>
                <a:gd name="f41" fmla="val 6317"/>
                <a:gd name="f42" fmla="val 2204"/>
                <a:gd name="f43" fmla="val 2316"/>
                <a:gd name="f44" fmla="val 2406"/>
                <a:gd name="f45" fmla="val 2519"/>
                <a:gd name="f46" fmla="val 2609"/>
                <a:gd name="f47" fmla="val 2676"/>
                <a:gd name="f48" fmla="val 6025"/>
                <a:gd name="f49" fmla="val 2743"/>
                <a:gd name="f50" fmla="val 5935"/>
                <a:gd name="f51" fmla="val 2766"/>
                <a:gd name="f52" fmla="val 5800"/>
                <a:gd name="f53" fmla="val 2788"/>
                <a:gd name="f54" fmla="val 5688"/>
                <a:gd name="f55" fmla="val 5531"/>
                <a:gd name="f56" fmla="val 2586"/>
                <a:gd name="f57" fmla="val 4901"/>
                <a:gd name="f58" fmla="val 4249"/>
                <a:gd name="f59" fmla="val 2024"/>
                <a:gd name="f60" fmla="val 2968"/>
                <a:gd name="f61" fmla="val 1709"/>
                <a:gd name="f62" fmla="val 1170"/>
                <a:gd name="f63" fmla="val 293"/>
                <a:gd name="f64" fmla="val 1080"/>
                <a:gd name="f65" fmla="val 990"/>
                <a:gd name="f66" fmla="val 900"/>
                <a:gd name="f67" fmla="val 46"/>
                <a:gd name="f68" fmla="val 788"/>
                <a:gd name="f69" fmla="val 675"/>
                <a:gd name="f70" fmla="*/ f0 1 2789"/>
                <a:gd name="f71" fmla="*/ f1 1 6318"/>
                <a:gd name="f72" fmla="+- f4 0 f2"/>
                <a:gd name="f73" fmla="+- f3 0 f2"/>
                <a:gd name="f74" fmla="*/ f73 1 2789"/>
                <a:gd name="f75" fmla="*/ f72 1 6318"/>
                <a:gd name="f76" fmla="*/ f2 1 f74"/>
                <a:gd name="f77" fmla="*/ f3 1 f74"/>
                <a:gd name="f78" fmla="*/ f2 1 f75"/>
                <a:gd name="f79" fmla="*/ f4 1 f75"/>
                <a:gd name="f80" fmla="*/ f76 f70 1"/>
                <a:gd name="f81" fmla="*/ f77 f70 1"/>
                <a:gd name="f82" fmla="*/ f79 f71 1"/>
                <a:gd name="f83" fmla="*/ f78 f71 1"/>
              </a:gdLst>
              <a:ahLst/>
              <a:cxnLst>
                <a:cxn ang="3cd4">
                  <a:pos x="hc" y="t"/>
                </a:cxn>
                <a:cxn ang="0">
                  <a:pos x="r" y="vc"/>
                </a:cxn>
                <a:cxn ang="cd4">
                  <a:pos x="hc" y="b"/>
                </a:cxn>
                <a:cxn ang="cd2">
                  <a:pos x="l" y="vc"/>
                </a:cxn>
              </a:cxnLst>
              <a:rect l="f80" t="f83" r="f81" b="f82"/>
              <a:pathLst>
                <a:path w="2789" h="6318">
                  <a:moveTo>
                    <a:pt x="f5" y="f6"/>
                  </a:moveTo>
                  <a:lnTo>
                    <a:pt x="f7" y="f8"/>
                  </a:lnTo>
                  <a:lnTo>
                    <a:pt x="f9" y="f10"/>
                  </a:lnTo>
                  <a:lnTo>
                    <a:pt x="f11" y="f12"/>
                  </a:lnTo>
                  <a:lnTo>
                    <a:pt x="f13" y="f14"/>
                  </a:lnTo>
                  <a:lnTo>
                    <a:pt x="f10" y="f15"/>
                  </a:lnTo>
                  <a:lnTo>
                    <a:pt x="f8" y="f16"/>
                  </a:lnTo>
                  <a:lnTo>
                    <a:pt x="f6" y="f17"/>
                  </a:lnTo>
                  <a:lnTo>
                    <a:pt x="f6"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37"/>
                  </a:lnTo>
                  <a:lnTo>
                    <a:pt x="f45" y="f35"/>
                  </a:lnTo>
                  <a:lnTo>
                    <a:pt x="f46" y="f33"/>
                  </a:lnTo>
                  <a:lnTo>
                    <a:pt x="f47" y="f48"/>
                  </a:lnTo>
                  <a:lnTo>
                    <a:pt x="f49" y="f50"/>
                  </a:lnTo>
                  <a:lnTo>
                    <a:pt x="f51" y="f52"/>
                  </a:lnTo>
                  <a:lnTo>
                    <a:pt x="f53" y="f54"/>
                  </a:lnTo>
                  <a:lnTo>
                    <a:pt x="f51" y="f55"/>
                  </a:lnTo>
                  <a:lnTo>
                    <a:pt x="f56" y="f57"/>
                  </a:lnTo>
                  <a:lnTo>
                    <a:pt x="f44" y="f58"/>
                  </a:lnTo>
                  <a:lnTo>
                    <a:pt x="f59" y="f60"/>
                  </a:lnTo>
                  <a:lnTo>
                    <a:pt x="f30" y="f61"/>
                  </a:lnTo>
                  <a:lnTo>
                    <a:pt x="f24" y="f20"/>
                  </a:lnTo>
                  <a:lnTo>
                    <a:pt x="f62" y="f63"/>
                  </a:lnTo>
                  <a:lnTo>
                    <a:pt x="f64" y="f14"/>
                  </a:lnTo>
                  <a:lnTo>
                    <a:pt x="f65" y="f12"/>
                  </a:lnTo>
                  <a:lnTo>
                    <a:pt x="f66" y="f67"/>
                  </a:lnTo>
                  <a:lnTo>
                    <a:pt x="f68" y="f8"/>
                  </a:lnTo>
                  <a:lnTo>
                    <a:pt x="f69"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6" name="Google Shape;192;p15">
              <a:extLst>
                <a:ext uri="{FF2B5EF4-FFF2-40B4-BE49-F238E27FC236}">
                  <a16:creationId xmlns:a16="http://schemas.microsoft.com/office/drawing/2014/main" id="{EAE5FE07-7326-7233-E6B8-2ED16869399F}"/>
                </a:ext>
              </a:extLst>
            </p:cNvPr>
            <p:cNvSpPr/>
            <p:nvPr/>
          </p:nvSpPr>
          <p:spPr>
            <a:xfrm>
              <a:off x="7743120" y="2482605"/>
              <a:ext cx="55065" cy="107560"/>
            </a:xfrm>
            <a:custGeom>
              <a:avLst/>
              <a:gdLst>
                <a:gd name="f0" fmla="val 180"/>
                <a:gd name="f1" fmla="val w"/>
                <a:gd name="f2" fmla="val h"/>
                <a:gd name="f3" fmla="val 0"/>
                <a:gd name="f4" fmla="val 2923"/>
                <a:gd name="f5" fmla="val 5710"/>
                <a:gd name="f6" fmla="val 540"/>
                <a:gd name="f7" fmla="val 428"/>
                <a:gd name="f8" fmla="val 23"/>
                <a:gd name="f9" fmla="val 315"/>
                <a:gd name="f10" fmla="val 68"/>
                <a:gd name="f11" fmla="val 225"/>
                <a:gd name="f12" fmla="val 113"/>
                <a:gd name="f13" fmla="val 135"/>
                <a:gd name="f14" fmla="val 270"/>
                <a:gd name="f15" fmla="val 382"/>
                <a:gd name="f16" fmla="val 1"/>
                <a:gd name="f17" fmla="val 495"/>
                <a:gd name="f18" fmla="val 607"/>
                <a:gd name="f19" fmla="val 742"/>
                <a:gd name="f20" fmla="val 1911"/>
                <a:gd name="f21" fmla="val 855"/>
                <a:gd name="f22" fmla="val 3080"/>
                <a:gd name="f23" fmla="val 1304"/>
                <a:gd name="f24" fmla="val 4249"/>
                <a:gd name="f25" fmla="val 1799"/>
                <a:gd name="f26" fmla="val 5373"/>
                <a:gd name="f27" fmla="val 1866"/>
                <a:gd name="f28" fmla="val 5508"/>
                <a:gd name="f29" fmla="val 1934"/>
                <a:gd name="f30" fmla="val 5597"/>
                <a:gd name="f31" fmla="val 2046"/>
                <a:gd name="f32" fmla="val 5665"/>
                <a:gd name="f33" fmla="val 2136"/>
                <a:gd name="f34" fmla="val 5687"/>
                <a:gd name="f35" fmla="val 2248"/>
                <a:gd name="f36" fmla="val 2361"/>
                <a:gd name="f37" fmla="val 2473"/>
                <a:gd name="f38" fmla="val 2563"/>
                <a:gd name="f39" fmla="val 5620"/>
                <a:gd name="f40" fmla="val 2653"/>
                <a:gd name="f41" fmla="val 5553"/>
                <a:gd name="f42" fmla="val 2743"/>
                <a:gd name="f43" fmla="val 5463"/>
                <a:gd name="f44" fmla="val 2810"/>
                <a:gd name="f45" fmla="val 2878"/>
                <a:gd name="f46" fmla="val 5260"/>
                <a:gd name="f47" fmla="val 2900"/>
                <a:gd name="f48" fmla="val 5148"/>
                <a:gd name="f49" fmla="val 5013"/>
                <a:gd name="f50" fmla="val 4901"/>
                <a:gd name="f51" fmla="val 2855"/>
                <a:gd name="f52" fmla="val 4766"/>
                <a:gd name="f53" fmla="val 2406"/>
                <a:gd name="f54" fmla="val 3687"/>
                <a:gd name="f55" fmla="val 2001"/>
                <a:gd name="f56" fmla="val 2608"/>
                <a:gd name="f57" fmla="val 1597"/>
                <a:gd name="f58" fmla="val 1506"/>
                <a:gd name="f59" fmla="val 1214"/>
                <a:gd name="f60" fmla="val 427"/>
                <a:gd name="f61" fmla="val 1169"/>
                <a:gd name="f62" fmla="val 292"/>
                <a:gd name="f63" fmla="val 1080"/>
                <a:gd name="f64" fmla="val 990"/>
                <a:gd name="f65" fmla="val 877"/>
                <a:gd name="f66" fmla="val 45"/>
                <a:gd name="f67" fmla="val 765"/>
                <a:gd name="f68" fmla="*/ f1 1 2923"/>
                <a:gd name="f69" fmla="*/ f2 1 5710"/>
                <a:gd name="f70" fmla="+- f5 0 f3"/>
                <a:gd name="f71" fmla="+- f4 0 f3"/>
                <a:gd name="f72" fmla="*/ f71 1 2923"/>
                <a:gd name="f73" fmla="*/ f70 1 5710"/>
                <a:gd name="f74" fmla="*/ f3 1 f72"/>
                <a:gd name="f75" fmla="*/ f4 1 f72"/>
                <a:gd name="f76" fmla="*/ f3 1 f73"/>
                <a:gd name="f77" fmla="*/ f5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2923" h="5710">
                  <a:moveTo>
                    <a:pt x="f6" y="f3"/>
                  </a:moveTo>
                  <a:lnTo>
                    <a:pt x="f7" y="f8"/>
                  </a:lnTo>
                  <a:lnTo>
                    <a:pt x="f9" y="f10"/>
                  </a:lnTo>
                  <a:lnTo>
                    <a:pt x="f11" y="f12"/>
                  </a:lnTo>
                  <a:lnTo>
                    <a:pt x="f13" y="f0"/>
                  </a:lnTo>
                  <a:lnTo>
                    <a:pt x="f10" y="f14"/>
                  </a:lnTo>
                  <a:lnTo>
                    <a:pt x="f8" y="f15"/>
                  </a:lnTo>
                  <a:lnTo>
                    <a:pt x="f16" y="f17"/>
                  </a:lnTo>
                  <a:lnTo>
                    <a:pt x="f16" y="f18"/>
                  </a:lnTo>
                  <a:lnTo>
                    <a:pt x="f8" y="f19"/>
                  </a:lnTo>
                  <a:lnTo>
                    <a:pt x="f7" y="f20"/>
                  </a:lnTo>
                  <a:lnTo>
                    <a:pt x="f21" y="f22"/>
                  </a:lnTo>
                  <a:lnTo>
                    <a:pt x="f23" y="f24"/>
                  </a:lnTo>
                  <a:lnTo>
                    <a:pt x="f25" y="f26"/>
                  </a:lnTo>
                  <a:lnTo>
                    <a:pt x="f27" y="f28"/>
                  </a:lnTo>
                  <a:lnTo>
                    <a:pt x="f29" y="f30"/>
                  </a:lnTo>
                  <a:lnTo>
                    <a:pt x="f31" y="f32"/>
                  </a:lnTo>
                  <a:lnTo>
                    <a:pt x="f33" y="f34"/>
                  </a:lnTo>
                  <a:lnTo>
                    <a:pt x="f35" y="f5"/>
                  </a:lnTo>
                  <a:lnTo>
                    <a:pt x="f36" y="f34"/>
                  </a:lnTo>
                  <a:lnTo>
                    <a:pt x="f37" y="f32"/>
                  </a:lnTo>
                  <a:lnTo>
                    <a:pt x="f38" y="f39"/>
                  </a:lnTo>
                  <a:lnTo>
                    <a:pt x="f40" y="f41"/>
                  </a:lnTo>
                  <a:lnTo>
                    <a:pt x="f42" y="f43"/>
                  </a:lnTo>
                  <a:lnTo>
                    <a:pt x="f44" y="f26"/>
                  </a:lnTo>
                  <a:lnTo>
                    <a:pt x="f45" y="f46"/>
                  </a:lnTo>
                  <a:lnTo>
                    <a:pt x="f47" y="f48"/>
                  </a:lnTo>
                  <a:lnTo>
                    <a:pt x="f4" y="f49"/>
                  </a:lnTo>
                  <a:lnTo>
                    <a:pt x="f47" y="f50"/>
                  </a:lnTo>
                  <a:lnTo>
                    <a:pt x="f51" y="f52"/>
                  </a:lnTo>
                  <a:lnTo>
                    <a:pt x="f53" y="f54"/>
                  </a:lnTo>
                  <a:lnTo>
                    <a:pt x="f55" y="f56"/>
                  </a:lnTo>
                  <a:lnTo>
                    <a:pt x="f57" y="f58"/>
                  </a:lnTo>
                  <a:lnTo>
                    <a:pt x="f59" y="f60"/>
                  </a:lnTo>
                  <a:lnTo>
                    <a:pt x="f61" y="f62"/>
                  </a:lnTo>
                  <a:lnTo>
                    <a:pt x="f63" y="f0"/>
                  </a:lnTo>
                  <a:lnTo>
                    <a:pt x="f64" y="f12"/>
                  </a:lnTo>
                  <a:lnTo>
                    <a:pt x="f65" y="f66"/>
                  </a:lnTo>
                  <a:lnTo>
                    <a:pt x="f67"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7" name="Google Shape;193;p15">
              <a:extLst>
                <a:ext uri="{FF2B5EF4-FFF2-40B4-BE49-F238E27FC236}">
                  <a16:creationId xmlns:a16="http://schemas.microsoft.com/office/drawing/2014/main" id="{BE96FAA4-8A0C-807E-A85D-B32ECCFC6F82}"/>
                </a:ext>
              </a:extLst>
            </p:cNvPr>
            <p:cNvSpPr/>
            <p:nvPr/>
          </p:nvSpPr>
          <p:spPr>
            <a:xfrm>
              <a:off x="7813831" y="2146800"/>
              <a:ext cx="55065" cy="101214"/>
            </a:xfrm>
            <a:custGeom>
              <a:avLst/>
              <a:gdLst>
                <a:gd name="f0" fmla="val 360"/>
                <a:gd name="f1" fmla="val 180"/>
                <a:gd name="f2" fmla="val w"/>
                <a:gd name="f3" fmla="val h"/>
                <a:gd name="f4" fmla="val 0"/>
                <a:gd name="f5" fmla="val 2923"/>
                <a:gd name="f6" fmla="val 5373"/>
                <a:gd name="f7" fmla="val 630"/>
                <a:gd name="f8" fmla="val 518"/>
                <a:gd name="f9" fmla="val 23"/>
                <a:gd name="f10" fmla="val 405"/>
                <a:gd name="f11" fmla="val 45"/>
                <a:gd name="f12" fmla="val 315"/>
                <a:gd name="f13" fmla="val 90"/>
                <a:gd name="f14" fmla="val 225"/>
                <a:gd name="f15" fmla="val 158"/>
                <a:gd name="f16" fmla="val 135"/>
                <a:gd name="f17" fmla="val 248"/>
                <a:gd name="f18" fmla="val 68"/>
                <a:gd name="f19" fmla="val 337"/>
                <a:gd name="f20" fmla="val 427"/>
                <a:gd name="f21" fmla="val 1"/>
                <a:gd name="f22" fmla="val 540"/>
                <a:gd name="f23" fmla="val 652"/>
                <a:gd name="f24" fmla="val 787"/>
                <a:gd name="f25" fmla="val 922"/>
                <a:gd name="f26" fmla="val 1394"/>
                <a:gd name="f27" fmla="val 585"/>
                <a:gd name="f28" fmla="val 1889"/>
                <a:gd name="f29" fmla="val 810"/>
                <a:gd name="f30" fmla="val 2383"/>
                <a:gd name="f31" fmla="val 990"/>
                <a:gd name="f32" fmla="val 2900"/>
                <a:gd name="f33" fmla="val 1349"/>
                <a:gd name="f34" fmla="val 3912"/>
                <a:gd name="f35" fmla="val 1686"/>
                <a:gd name="f36" fmla="val 4946"/>
                <a:gd name="f37" fmla="val 1754"/>
                <a:gd name="f38" fmla="val 5081"/>
                <a:gd name="f39" fmla="val 1821"/>
                <a:gd name="f40" fmla="val 5193"/>
                <a:gd name="f41" fmla="val 1911"/>
                <a:gd name="f42" fmla="val 5260"/>
                <a:gd name="f43" fmla="val 2024"/>
                <a:gd name="f44" fmla="val 5328"/>
                <a:gd name="f45" fmla="val 2136"/>
                <a:gd name="f46" fmla="val 5350"/>
                <a:gd name="f47" fmla="val 2248"/>
                <a:gd name="f48" fmla="val 2361"/>
                <a:gd name="f49" fmla="val 2473"/>
                <a:gd name="f50" fmla="val 2586"/>
                <a:gd name="f51" fmla="val 5305"/>
                <a:gd name="f52" fmla="val 2698"/>
                <a:gd name="f53" fmla="val 2765"/>
                <a:gd name="f54" fmla="val 2855"/>
                <a:gd name="f55" fmla="val 5103"/>
                <a:gd name="f56" fmla="val 4991"/>
                <a:gd name="f57" fmla="val 4878"/>
                <a:gd name="f58" fmla="val 4766"/>
                <a:gd name="f59" fmla="val 2878"/>
                <a:gd name="f60" fmla="val 4631"/>
                <a:gd name="f61" fmla="val 1844"/>
                <a:gd name="f62" fmla="val 1731"/>
                <a:gd name="f63" fmla="val 1507"/>
                <a:gd name="f64" fmla="val 944"/>
                <a:gd name="f65" fmla="val 832"/>
                <a:gd name="f66" fmla="val 1484"/>
                <a:gd name="f67" fmla="val 720"/>
                <a:gd name="f68" fmla="val 1417"/>
                <a:gd name="f69" fmla="val 1327"/>
                <a:gd name="f70" fmla="val 472"/>
                <a:gd name="f71" fmla="val 1169"/>
                <a:gd name="f72" fmla="val 292"/>
                <a:gd name="f73" fmla="val 1080"/>
                <a:gd name="f74" fmla="val 967"/>
                <a:gd name="f75" fmla="val 877"/>
                <a:gd name="f76" fmla="val 765"/>
                <a:gd name="f77" fmla="*/ f2 1 2923"/>
                <a:gd name="f78" fmla="*/ f3 1 5373"/>
                <a:gd name="f79" fmla="+- f6 0 f4"/>
                <a:gd name="f80" fmla="+- f5 0 f4"/>
                <a:gd name="f81" fmla="*/ f80 1 2923"/>
                <a:gd name="f82" fmla="*/ f79 1 5373"/>
                <a:gd name="f83" fmla="*/ f4 1 f81"/>
                <a:gd name="f84" fmla="*/ f5 1 f81"/>
                <a:gd name="f85" fmla="*/ f4 1 f82"/>
                <a:gd name="f86" fmla="*/ f6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2923" h="5373">
                  <a:moveTo>
                    <a:pt x="f7" y="f4"/>
                  </a:moveTo>
                  <a:lnTo>
                    <a:pt x="f8" y="f9"/>
                  </a:lnTo>
                  <a:lnTo>
                    <a:pt x="f10" y="f11"/>
                  </a:lnTo>
                  <a:lnTo>
                    <a:pt x="f12" y="f13"/>
                  </a:lnTo>
                  <a:lnTo>
                    <a:pt x="f14" y="f15"/>
                  </a:lnTo>
                  <a:lnTo>
                    <a:pt x="f16" y="f17"/>
                  </a:lnTo>
                  <a:lnTo>
                    <a:pt x="f18" y="f19"/>
                  </a:lnTo>
                  <a:lnTo>
                    <a:pt x="f9" y="f20"/>
                  </a:lnTo>
                  <a:lnTo>
                    <a:pt x="f21" y="f22"/>
                  </a:lnTo>
                  <a:lnTo>
                    <a:pt x="f21" y="f23"/>
                  </a:lnTo>
                  <a:lnTo>
                    <a:pt x="f9" y="f24"/>
                  </a:lnTo>
                  <a:lnTo>
                    <a:pt x="f13" y="f25"/>
                  </a:lnTo>
                  <a:lnTo>
                    <a:pt x="f0"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6"/>
                  </a:lnTo>
                  <a:lnTo>
                    <a:pt x="f48" y="f6"/>
                  </a:lnTo>
                  <a:lnTo>
                    <a:pt x="f49" y="f46"/>
                  </a:lnTo>
                  <a:lnTo>
                    <a:pt x="f50" y="f51"/>
                  </a:lnTo>
                  <a:lnTo>
                    <a:pt x="f52" y="f42"/>
                  </a:lnTo>
                  <a:lnTo>
                    <a:pt x="f53" y="f40"/>
                  </a:lnTo>
                  <a:lnTo>
                    <a:pt x="f54" y="f55"/>
                  </a:lnTo>
                  <a:lnTo>
                    <a:pt x="f32" y="f56"/>
                  </a:lnTo>
                  <a:lnTo>
                    <a:pt x="f5" y="f57"/>
                  </a:lnTo>
                  <a:lnTo>
                    <a:pt x="f5" y="f58"/>
                  </a:lnTo>
                  <a:lnTo>
                    <a:pt x="f59" y="f60"/>
                  </a:lnTo>
                  <a:lnTo>
                    <a:pt x="f47" y="f53"/>
                  </a:lnTo>
                  <a:lnTo>
                    <a:pt x="f41" y="f61"/>
                  </a:lnTo>
                  <a:lnTo>
                    <a:pt x="f62" y="f26"/>
                  </a:lnTo>
                  <a:lnTo>
                    <a:pt x="f63" y="f64"/>
                  </a:lnTo>
                  <a:lnTo>
                    <a:pt x="f63" y="f65"/>
                  </a:lnTo>
                  <a:lnTo>
                    <a:pt x="f66" y="f67"/>
                  </a:lnTo>
                  <a:lnTo>
                    <a:pt x="f68" y="f27"/>
                  </a:lnTo>
                  <a:lnTo>
                    <a:pt x="f69" y="f70"/>
                  </a:lnTo>
                  <a:lnTo>
                    <a:pt x="f71" y="f72"/>
                  </a:lnTo>
                  <a:lnTo>
                    <a:pt x="f73" y="f1"/>
                  </a:lnTo>
                  <a:lnTo>
                    <a:pt x="f74" y="f13"/>
                  </a:lnTo>
                  <a:lnTo>
                    <a:pt x="f75" y="f11"/>
                  </a:lnTo>
                  <a:lnTo>
                    <a:pt x="f76"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8" name="Google Shape;194;p15">
              <a:extLst>
                <a:ext uri="{FF2B5EF4-FFF2-40B4-BE49-F238E27FC236}">
                  <a16:creationId xmlns:a16="http://schemas.microsoft.com/office/drawing/2014/main" id="{48DE5612-91DA-4F42-D086-F7824D4B4244}"/>
                </a:ext>
              </a:extLst>
            </p:cNvPr>
            <p:cNvSpPr/>
            <p:nvPr/>
          </p:nvSpPr>
          <p:spPr>
            <a:xfrm>
              <a:off x="7930289" y="2522408"/>
              <a:ext cx="46588" cy="84280"/>
            </a:xfrm>
            <a:custGeom>
              <a:avLst/>
              <a:gdLst>
                <a:gd name="f0" fmla="val 360"/>
                <a:gd name="f1" fmla="val 180"/>
                <a:gd name="f2" fmla="val w"/>
                <a:gd name="f3" fmla="val h"/>
                <a:gd name="f4" fmla="val 0"/>
                <a:gd name="f5" fmla="val 2473"/>
                <a:gd name="f6" fmla="val 4474"/>
                <a:gd name="f7" fmla="val 562"/>
                <a:gd name="f8" fmla="val 450"/>
                <a:gd name="f9" fmla="val 45"/>
                <a:gd name="f10" fmla="val 90"/>
                <a:gd name="f11" fmla="val 270"/>
                <a:gd name="f12" fmla="val 158"/>
                <a:gd name="f13" fmla="val 247"/>
                <a:gd name="f14" fmla="val 113"/>
                <a:gd name="f15" fmla="val 337"/>
                <a:gd name="f16" fmla="val 23"/>
                <a:gd name="f17" fmla="val 675"/>
                <a:gd name="f18" fmla="val 809"/>
                <a:gd name="f19" fmla="val 944"/>
                <a:gd name="f20" fmla="val 1709"/>
                <a:gd name="f21" fmla="val 2495"/>
                <a:gd name="f22" fmla="val 1237"/>
                <a:gd name="f23" fmla="val 4046"/>
                <a:gd name="f24" fmla="val 1304"/>
                <a:gd name="f25" fmla="val 4181"/>
                <a:gd name="f26" fmla="val 1371"/>
                <a:gd name="f27" fmla="val 4271"/>
                <a:gd name="f28" fmla="val 1461"/>
                <a:gd name="f29" fmla="val 4361"/>
                <a:gd name="f30" fmla="val 1574"/>
                <a:gd name="f31" fmla="val 4406"/>
                <a:gd name="f32" fmla="val 1686"/>
                <a:gd name="f33" fmla="val 4451"/>
                <a:gd name="f34" fmla="val 1799"/>
                <a:gd name="f35" fmla="val 1933"/>
                <a:gd name="f36" fmla="val 2046"/>
                <a:gd name="f37" fmla="val 2136"/>
                <a:gd name="f38" fmla="val 2248"/>
                <a:gd name="f39" fmla="val 4339"/>
                <a:gd name="f40" fmla="val 2338"/>
                <a:gd name="f41" fmla="val 2406"/>
                <a:gd name="f42" fmla="val 2450"/>
                <a:gd name="f43" fmla="val 4091"/>
                <a:gd name="f44" fmla="val 3979"/>
                <a:gd name="f45" fmla="val 3867"/>
                <a:gd name="f46" fmla="val 2428"/>
                <a:gd name="f47" fmla="val 3732"/>
                <a:gd name="f48" fmla="val 2023"/>
                <a:gd name="f49" fmla="val 1169"/>
                <a:gd name="f50" fmla="val 1124"/>
                <a:gd name="f51" fmla="val 315"/>
                <a:gd name="f52" fmla="val 1057"/>
                <a:gd name="f53" fmla="val 203"/>
                <a:gd name="f54" fmla="val 967"/>
                <a:gd name="f55" fmla="val 877"/>
                <a:gd name="f56" fmla="val 787"/>
                <a:gd name="f57" fmla="*/ f2 1 2473"/>
                <a:gd name="f58" fmla="*/ f3 1 4474"/>
                <a:gd name="f59" fmla="+- f6 0 f4"/>
                <a:gd name="f60" fmla="+- f5 0 f4"/>
                <a:gd name="f61" fmla="*/ f60 1 2473"/>
                <a:gd name="f62" fmla="*/ f59 1 4474"/>
                <a:gd name="f63" fmla="*/ f4 1 f61"/>
                <a:gd name="f64" fmla="*/ f5 1 f61"/>
                <a:gd name="f65" fmla="*/ f4 1 f62"/>
                <a:gd name="f66" fmla="*/ f6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2473" h="4474">
                  <a:moveTo>
                    <a:pt x="f7" y="f4"/>
                  </a:moveTo>
                  <a:lnTo>
                    <a:pt x="f8" y="f9"/>
                  </a:lnTo>
                  <a:lnTo>
                    <a:pt x="f0" y="f10"/>
                  </a:lnTo>
                  <a:lnTo>
                    <a:pt x="f11" y="f12"/>
                  </a:lnTo>
                  <a:lnTo>
                    <a:pt x="f1" y="f13"/>
                  </a:lnTo>
                  <a:lnTo>
                    <a:pt x="f14" y="f15"/>
                  </a:lnTo>
                  <a:lnTo>
                    <a:pt x="f9" y="f8"/>
                  </a:lnTo>
                  <a:lnTo>
                    <a:pt x="f16" y="f7"/>
                  </a:lnTo>
                  <a:lnTo>
                    <a:pt x="f4" y="f17"/>
                  </a:lnTo>
                  <a:lnTo>
                    <a:pt x="f16" y="f18"/>
                  </a:lnTo>
                  <a:lnTo>
                    <a:pt x="f9" y="f19"/>
                  </a:lnTo>
                  <a:lnTo>
                    <a:pt x="f0" y="f20"/>
                  </a:lnTo>
                  <a:lnTo>
                    <a:pt x="f17" y="f21"/>
                  </a:lnTo>
                  <a:lnTo>
                    <a:pt x="f22" y="f23"/>
                  </a:lnTo>
                  <a:lnTo>
                    <a:pt x="f24" y="f25"/>
                  </a:lnTo>
                  <a:lnTo>
                    <a:pt x="f26" y="f27"/>
                  </a:lnTo>
                  <a:lnTo>
                    <a:pt x="f28" y="f29"/>
                  </a:lnTo>
                  <a:lnTo>
                    <a:pt x="f30" y="f31"/>
                  </a:lnTo>
                  <a:lnTo>
                    <a:pt x="f32" y="f33"/>
                  </a:lnTo>
                  <a:lnTo>
                    <a:pt x="f34" y="f6"/>
                  </a:lnTo>
                  <a:lnTo>
                    <a:pt x="f35" y="f6"/>
                  </a:lnTo>
                  <a:lnTo>
                    <a:pt x="f36" y="f33"/>
                  </a:lnTo>
                  <a:lnTo>
                    <a:pt x="f37" y="f31"/>
                  </a:lnTo>
                  <a:lnTo>
                    <a:pt x="f38" y="f39"/>
                  </a:lnTo>
                  <a:lnTo>
                    <a:pt x="f40" y="f27"/>
                  </a:lnTo>
                  <a:lnTo>
                    <a:pt x="f41" y="f25"/>
                  </a:lnTo>
                  <a:lnTo>
                    <a:pt x="f42" y="f43"/>
                  </a:lnTo>
                  <a:lnTo>
                    <a:pt x="f5" y="f44"/>
                  </a:lnTo>
                  <a:lnTo>
                    <a:pt x="f5" y="f45"/>
                  </a:lnTo>
                  <a:lnTo>
                    <a:pt x="f46" y="f47"/>
                  </a:lnTo>
                  <a:lnTo>
                    <a:pt x="f34" y="f48"/>
                  </a:lnTo>
                  <a:lnTo>
                    <a:pt x="f28" y="f49"/>
                  </a:lnTo>
                  <a:lnTo>
                    <a:pt x="f50" y="f51"/>
                  </a:lnTo>
                  <a:lnTo>
                    <a:pt x="f52" y="f53"/>
                  </a:lnTo>
                  <a:lnTo>
                    <a:pt x="f54" y="f14"/>
                  </a:lnTo>
                  <a:lnTo>
                    <a:pt x="f55" y="f9"/>
                  </a:lnTo>
                  <a:lnTo>
                    <a:pt x="f56"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9" name="Google Shape;195;p15">
              <a:extLst>
                <a:ext uri="{FF2B5EF4-FFF2-40B4-BE49-F238E27FC236}">
                  <a16:creationId xmlns:a16="http://schemas.microsoft.com/office/drawing/2014/main" id="{7FE2E551-53DF-76EF-7710-1E8131B2DCB2}"/>
                </a:ext>
              </a:extLst>
            </p:cNvPr>
            <p:cNvSpPr/>
            <p:nvPr/>
          </p:nvSpPr>
          <p:spPr>
            <a:xfrm>
              <a:off x="7726186" y="1857594"/>
              <a:ext cx="69457" cy="142710"/>
            </a:xfrm>
            <a:custGeom>
              <a:avLst/>
              <a:gdLst>
                <a:gd name="f0" fmla="val 360"/>
                <a:gd name="f1" fmla="val 180"/>
                <a:gd name="f2" fmla="val w"/>
                <a:gd name="f3" fmla="val h"/>
                <a:gd name="f4" fmla="val 0"/>
                <a:gd name="f5" fmla="val 3687"/>
                <a:gd name="f6" fmla="val 7576"/>
                <a:gd name="f7" fmla="val 675"/>
                <a:gd name="f8" fmla="val 562"/>
                <a:gd name="f9" fmla="val 23"/>
                <a:gd name="f10" fmla="val 472"/>
                <a:gd name="f11" fmla="val 45"/>
                <a:gd name="f12" fmla="val 90"/>
                <a:gd name="f13" fmla="val 270"/>
                <a:gd name="f14" fmla="val 157"/>
                <a:gd name="f15" fmla="val 247"/>
                <a:gd name="f16" fmla="val 113"/>
                <a:gd name="f17" fmla="val 337"/>
                <a:gd name="f18" fmla="val 450"/>
                <a:gd name="f19" fmla="val 697"/>
                <a:gd name="f20" fmla="val 809"/>
                <a:gd name="f21" fmla="val 68"/>
                <a:gd name="f22" fmla="val 944"/>
                <a:gd name="f23" fmla="val 720"/>
                <a:gd name="f24" fmla="val 2473"/>
                <a:gd name="f25" fmla="val 1349"/>
                <a:gd name="f26" fmla="val 4024"/>
                <a:gd name="f27" fmla="val 1664"/>
                <a:gd name="f28" fmla="val 4788"/>
                <a:gd name="f29" fmla="val 1956"/>
                <a:gd name="f30" fmla="val 5575"/>
                <a:gd name="f31" fmla="val 2226"/>
                <a:gd name="f32" fmla="val 6362"/>
                <a:gd name="f33" fmla="val 7148"/>
                <a:gd name="f34" fmla="val 2518"/>
                <a:gd name="f35" fmla="val 7283"/>
                <a:gd name="f36" fmla="val 2608"/>
                <a:gd name="f37" fmla="val 7396"/>
                <a:gd name="f38" fmla="val 2675"/>
                <a:gd name="f39" fmla="val 7463"/>
                <a:gd name="f40" fmla="val 2788"/>
                <a:gd name="f41" fmla="val 7531"/>
                <a:gd name="f42" fmla="val 2900"/>
                <a:gd name="f43" fmla="val 3125"/>
                <a:gd name="f44" fmla="val 3237"/>
                <a:gd name="f45" fmla="val 7553"/>
                <a:gd name="f46" fmla="val 3350"/>
                <a:gd name="f47" fmla="val 3440"/>
                <a:gd name="f48" fmla="val 3530"/>
                <a:gd name="f49" fmla="val 3597"/>
                <a:gd name="f50" fmla="val 7306"/>
                <a:gd name="f51" fmla="val 3664"/>
                <a:gd name="f52" fmla="val 7193"/>
                <a:gd name="f53" fmla="val 7081"/>
                <a:gd name="f54" fmla="val 6969"/>
                <a:gd name="f55" fmla="val 6811"/>
                <a:gd name="f56" fmla="val 3395"/>
                <a:gd name="f57" fmla="val 5979"/>
                <a:gd name="f58" fmla="val 5170"/>
                <a:gd name="f59" fmla="val 2810"/>
                <a:gd name="f60" fmla="val 4339"/>
                <a:gd name="f61" fmla="val 2496"/>
                <a:gd name="f62" fmla="val 3529"/>
                <a:gd name="f63" fmla="val 1821"/>
                <a:gd name="f64" fmla="val 1933"/>
                <a:gd name="f65" fmla="val 1124"/>
                <a:gd name="f66" fmla="val 1057"/>
                <a:gd name="f67" fmla="val 202"/>
                <a:gd name="f68" fmla="val 989"/>
                <a:gd name="f69" fmla="val 112"/>
                <a:gd name="f70" fmla="val 877"/>
                <a:gd name="f71" fmla="val 787"/>
                <a:gd name="f72" fmla="*/ f2 1 3687"/>
                <a:gd name="f73" fmla="*/ f3 1 7576"/>
                <a:gd name="f74" fmla="+- f6 0 f4"/>
                <a:gd name="f75" fmla="+- f5 0 f4"/>
                <a:gd name="f76" fmla="*/ f75 1 3687"/>
                <a:gd name="f77" fmla="*/ f74 1 7576"/>
                <a:gd name="f78" fmla="*/ f4 1 f76"/>
                <a:gd name="f79" fmla="*/ f5 1 f76"/>
                <a:gd name="f80" fmla="*/ f4 1 f77"/>
                <a:gd name="f81" fmla="*/ f6 1 f77"/>
                <a:gd name="f82" fmla="*/ f78 f72 1"/>
                <a:gd name="f83" fmla="*/ f79 f72 1"/>
                <a:gd name="f84" fmla="*/ f81 f73 1"/>
                <a:gd name="f85" fmla="*/ f80 f73 1"/>
              </a:gdLst>
              <a:ahLst/>
              <a:cxnLst>
                <a:cxn ang="3cd4">
                  <a:pos x="hc" y="t"/>
                </a:cxn>
                <a:cxn ang="0">
                  <a:pos x="r" y="vc"/>
                </a:cxn>
                <a:cxn ang="cd4">
                  <a:pos x="hc" y="b"/>
                </a:cxn>
                <a:cxn ang="cd2">
                  <a:pos x="l" y="vc"/>
                </a:cxn>
              </a:cxnLst>
              <a:rect l="f82" t="f85" r="f83" b="f84"/>
              <a:pathLst>
                <a:path w="3687" h="7576">
                  <a:moveTo>
                    <a:pt x="f7" y="f4"/>
                  </a:moveTo>
                  <a:lnTo>
                    <a:pt x="f8" y="f9"/>
                  </a:lnTo>
                  <a:lnTo>
                    <a:pt x="f10" y="f11"/>
                  </a:lnTo>
                  <a:lnTo>
                    <a:pt x="f0" y="f12"/>
                  </a:lnTo>
                  <a:lnTo>
                    <a:pt x="f13" y="f14"/>
                  </a:lnTo>
                  <a:lnTo>
                    <a:pt x="f1" y="f15"/>
                  </a:lnTo>
                  <a:lnTo>
                    <a:pt x="f16" y="f17"/>
                  </a:lnTo>
                  <a:lnTo>
                    <a:pt x="f11" y="f18"/>
                  </a:lnTo>
                  <a:lnTo>
                    <a:pt x="f9" y="f8"/>
                  </a:lnTo>
                  <a:lnTo>
                    <a:pt x="f4" y="f19"/>
                  </a:lnTo>
                  <a:lnTo>
                    <a:pt x="f9" y="f20"/>
                  </a:lnTo>
                  <a:lnTo>
                    <a:pt x="f21" y="f22"/>
                  </a:lnTo>
                  <a:lnTo>
                    <a:pt x="f23" y="f24"/>
                  </a:lnTo>
                  <a:lnTo>
                    <a:pt x="f25" y="f26"/>
                  </a:lnTo>
                  <a:lnTo>
                    <a:pt x="f27" y="f28"/>
                  </a:lnTo>
                  <a:lnTo>
                    <a:pt x="f29" y="f30"/>
                  </a:lnTo>
                  <a:lnTo>
                    <a:pt x="f31" y="f32"/>
                  </a:lnTo>
                  <a:lnTo>
                    <a:pt x="f24" y="f33"/>
                  </a:lnTo>
                  <a:lnTo>
                    <a:pt x="f34" y="f35"/>
                  </a:lnTo>
                  <a:lnTo>
                    <a:pt x="f36" y="f37"/>
                  </a:lnTo>
                  <a:lnTo>
                    <a:pt x="f38" y="f39"/>
                  </a:lnTo>
                  <a:lnTo>
                    <a:pt x="f40" y="f41"/>
                  </a:lnTo>
                  <a:lnTo>
                    <a:pt x="f42" y="f6"/>
                  </a:lnTo>
                  <a:lnTo>
                    <a:pt x="f43" y="f6"/>
                  </a:lnTo>
                  <a:lnTo>
                    <a:pt x="f44" y="f45"/>
                  </a:lnTo>
                  <a:lnTo>
                    <a:pt x="f46" y="f41"/>
                  </a:lnTo>
                  <a:lnTo>
                    <a:pt x="f47" y="f39"/>
                  </a:lnTo>
                  <a:lnTo>
                    <a:pt x="f48" y="f37"/>
                  </a:lnTo>
                  <a:lnTo>
                    <a:pt x="f49" y="f50"/>
                  </a:lnTo>
                  <a:lnTo>
                    <a:pt x="f51" y="f52"/>
                  </a:lnTo>
                  <a:lnTo>
                    <a:pt x="f5" y="f53"/>
                  </a:lnTo>
                  <a:lnTo>
                    <a:pt x="f5" y="f54"/>
                  </a:lnTo>
                  <a:lnTo>
                    <a:pt x="f51" y="f55"/>
                  </a:lnTo>
                  <a:lnTo>
                    <a:pt x="f56" y="f57"/>
                  </a:lnTo>
                  <a:lnTo>
                    <a:pt x="f43" y="f58"/>
                  </a:lnTo>
                  <a:lnTo>
                    <a:pt x="f59" y="f60"/>
                  </a:lnTo>
                  <a:lnTo>
                    <a:pt x="f61" y="f62"/>
                  </a:lnTo>
                  <a:lnTo>
                    <a:pt x="f63" y="f64"/>
                  </a:lnTo>
                  <a:lnTo>
                    <a:pt x="f65" y="f17"/>
                  </a:lnTo>
                  <a:lnTo>
                    <a:pt x="f66" y="f67"/>
                  </a:lnTo>
                  <a:lnTo>
                    <a:pt x="f68" y="f69"/>
                  </a:lnTo>
                  <a:lnTo>
                    <a:pt x="f70" y="f11"/>
                  </a:lnTo>
                  <a:lnTo>
                    <a:pt x="f71"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0" name="Google Shape;196;p15">
              <a:extLst>
                <a:ext uri="{FF2B5EF4-FFF2-40B4-BE49-F238E27FC236}">
                  <a16:creationId xmlns:a16="http://schemas.microsoft.com/office/drawing/2014/main" id="{BEB1C552-7B9E-8C93-8561-BEDDDA1B5B99}"/>
                </a:ext>
              </a:extLst>
            </p:cNvPr>
            <p:cNvSpPr/>
            <p:nvPr/>
          </p:nvSpPr>
          <p:spPr>
            <a:xfrm>
              <a:off x="7583055" y="2001136"/>
              <a:ext cx="49560" cy="118579"/>
            </a:xfrm>
            <a:custGeom>
              <a:avLst/>
              <a:gdLst>
                <a:gd name="f0" fmla="val 360"/>
                <a:gd name="f1" fmla="val w"/>
                <a:gd name="f2" fmla="val h"/>
                <a:gd name="f3" fmla="val 0"/>
                <a:gd name="f4" fmla="val 2631"/>
                <a:gd name="f5" fmla="val 6295"/>
                <a:gd name="f6" fmla="val 585"/>
                <a:gd name="f7" fmla="val 473"/>
                <a:gd name="f8" fmla="val 23"/>
                <a:gd name="f9" fmla="val 68"/>
                <a:gd name="f10" fmla="val 248"/>
                <a:gd name="f11" fmla="val 113"/>
                <a:gd name="f12" fmla="val 158"/>
                <a:gd name="f13" fmla="val 203"/>
                <a:gd name="f14" fmla="val 90"/>
                <a:gd name="f15" fmla="val 270"/>
                <a:gd name="f16" fmla="val 45"/>
                <a:gd name="f17" fmla="val 383"/>
                <a:gd name="f18" fmla="val 495"/>
                <a:gd name="f19" fmla="val 630"/>
                <a:gd name="f20" fmla="val 765"/>
                <a:gd name="f21" fmla="val 315"/>
                <a:gd name="f22" fmla="val 2069"/>
                <a:gd name="f23" fmla="val 3350"/>
                <a:gd name="f24" fmla="val 810"/>
                <a:gd name="f25" fmla="val 3979"/>
                <a:gd name="f26" fmla="val 990"/>
                <a:gd name="f27" fmla="val 4609"/>
                <a:gd name="f28" fmla="val 1192"/>
                <a:gd name="f29" fmla="val 5238"/>
                <a:gd name="f30" fmla="val 1394"/>
                <a:gd name="f31" fmla="val 5868"/>
                <a:gd name="f32" fmla="val 1462"/>
                <a:gd name="f33" fmla="val 6002"/>
                <a:gd name="f34" fmla="val 1552"/>
                <a:gd name="f35" fmla="val 6115"/>
                <a:gd name="f36" fmla="val 1641"/>
                <a:gd name="f37" fmla="val 6182"/>
                <a:gd name="f38" fmla="val 1731"/>
                <a:gd name="f39" fmla="val 6250"/>
                <a:gd name="f40" fmla="val 1844"/>
                <a:gd name="f41" fmla="val 6272"/>
                <a:gd name="f42" fmla="val 1979"/>
                <a:gd name="f43" fmla="val 2091"/>
                <a:gd name="f44" fmla="val 2203"/>
                <a:gd name="f45" fmla="val 2316"/>
                <a:gd name="f46" fmla="val 6227"/>
                <a:gd name="f47" fmla="val 2406"/>
                <a:gd name="f48" fmla="val 2496"/>
                <a:gd name="f49" fmla="val 2563"/>
                <a:gd name="f50" fmla="val 6025"/>
                <a:gd name="f51" fmla="val 2608"/>
                <a:gd name="f52" fmla="val 5912"/>
                <a:gd name="f53" fmla="val 5800"/>
                <a:gd name="f54" fmla="val 5688"/>
                <a:gd name="f55" fmla="val 5553"/>
                <a:gd name="f56" fmla="val 2383"/>
                <a:gd name="f57" fmla="val 4923"/>
                <a:gd name="f58" fmla="val 2181"/>
                <a:gd name="f59" fmla="val 4294"/>
                <a:gd name="f60" fmla="val 2001"/>
                <a:gd name="f61" fmla="val 3642"/>
                <a:gd name="f62" fmla="val 1821"/>
                <a:gd name="f63" fmla="val 3013"/>
                <a:gd name="f64" fmla="val 1507"/>
                <a:gd name="f65" fmla="val 1214"/>
                <a:gd name="f66" fmla="val 450"/>
                <a:gd name="f67" fmla="val 1147"/>
                <a:gd name="f68" fmla="val 1102"/>
                <a:gd name="f69" fmla="val 1012"/>
                <a:gd name="f70" fmla="val 922"/>
                <a:gd name="f71" fmla="val 697"/>
                <a:gd name="f72" fmla="*/ f1 1 2631"/>
                <a:gd name="f73" fmla="*/ f2 1 6295"/>
                <a:gd name="f74" fmla="+- f5 0 f3"/>
                <a:gd name="f75" fmla="+- f4 0 f3"/>
                <a:gd name="f76" fmla="*/ f75 1 2631"/>
                <a:gd name="f77" fmla="*/ f74 1 6295"/>
                <a:gd name="f78" fmla="*/ f3 1 f76"/>
                <a:gd name="f79" fmla="*/ f4 1 f76"/>
                <a:gd name="f80" fmla="*/ f3 1 f77"/>
                <a:gd name="f81" fmla="*/ f5 1 f77"/>
                <a:gd name="f82" fmla="*/ f78 f72 1"/>
                <a:gd name="f83" fmla="*/ f79 f72 1"/>
                <a:gd name="f84" fmla="*/ f81 f73 1"/>
                <a:gd name="f85" fmla="*/ f80 f73 1"/>
              </a:gdLst>
              <a:ahLst/>
              <a:cxnLst>
                <a:cxn ang="3cd4">
                  <a:pos x="hc" y="t"/>
                </a:cxn>
                <a:cxn ang="0">
                  <a:pos x="r" y="vc"/>
                </a:cxn>
                <a:cxn ang="cd4">
                  <a:pos x="hc" y="b"/>
                </a:cxn>
                <a:cxn ang="cd2">
                  <a:pos x="l" y="vc"/>
                </a:cxn>
              </a:cxnLst>
              <a:rect l="f82" t="f85" r="f83" b="f84"/>
              <a:pathLst>
                <a:path w="2631" h="6295">
                  <a:moveTo>
                    <a:pt x="f6" y="f3"/>
                  </a:moveTo>
                  <a:lnTo>
                    <a:pt x="f7" y="f8"/>
                  </a:lnTo>
                  <a:lnTo>
                    <a:pt x="f0" y="f9"/>
                  </a:lnTo>
                  <a:lnTo>
                    <a:pt x="f10" y="f11"/>
                  </a:lnTo>
                  <a:lnTo>
                    <a:pt x="f12" y="f13"/>
                  </a:lnTo>
                  <a:lnTo>
                    <a:pt x="f14" y="f15"/>
                  </a:lnTo>
                  <a:lnTo>
                    <a:pt x="f16" y="f17"/>
                  </a:lnTo>
                  <a:lnTo>
                    <a:pt x="f3" y="f18"/>
                  </a:lnTo>
                  <a:lnTo>
                    <a:pt x="f3" y="f19"/>
                  </a:lnTo>
                  <a:lnTo>
                    <a:pt x="f3" y="f20"/>
                  </a:lnTo>
                  <a:lnTo>
                    <a:pt x="f21" y="f22"/>
                  </a:lnTo>
                  <a:lnTo>
                    <a:pt x="f19"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37"/>
                  </a:lnTo>
                  <a:lnTo>
                    <a:pt x="f48" y="f35"/>
                  </a:lnTo>
                  <a:lnTo>
                    <a:pt x="f49" y="f50"/>
                  </a:lnTo>
                  <a:lnTo>
                    <a:pt x="f51" y="f52"/>
                  </a:lnTo>
                  <a:lnTo>
                    <a:pt x="f4" y="f53"/>
                  </a:lnTo>
                  <a:lnTo>
                    <a:pt x="f4" y="f54"/>
                  </a:lnTo>
                  <a:lnTo>
                    <a:pt x="f51" y="f55"/>
                  </a:lnTo>
                  <a:lnTo>
                    <a:pt x="f56" y="f57"/>
                  </a:lnTo>
                  <a:lnTo>
                    <a:pt x="f58" y="f59"/>
                  </a:lnTo>
                  <a:lnTo>
                    <a:pt x="f60" y="f61"/>
                  </a:lnTo>
                  <a:lnTo>
                    <a:pt x="f62" y="f63"/>
                  </a:lnTo>
                  <a:lnTo>
                    <a:pt x="f64" y="f38"/>
                  </a:lnTo>
                  <a:lnTo>
                    <a:pt x="f65" y="f66"/>
                  </a:lnTo>
                  <a:lnTo>
                    <a:pt x="f67" y="f21"/>
                  </a:lnTo>
                  <a:lnTo>
                    <a:pt x="f68" y="f13"/>
                  </a:lnTo>
                  <a:lnTo>
                    <a:pt x="f69" y="f11"/>
                  </a:lnTo>
                  <a:lnTo>
                    <a:pt x="f70" y="f16"/>
                  </a:lnTo>
                  <a:lnTo>
                    <a:pt x="f24" y="f8"/>
                  </a:lnTo>
                  <a:lnTo>
                    <a:pt x="f71"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1" name="Google Shape;197;p15">
              <a:extLst>
                <a:ext uri="{FF2B5EF4-FFF2-40B4-BE49-F238E27FC236}">
                  <a16:creationId xmlns:a16="http://schemas.microsoft.com/office/drawing/2014/main" id="{8610F16A-4272-FC0B-219A-A9BE1697F256}"/>
                </a:ext>
              </a:extLst>
            </p:cNvPr>
            <p:cNvSpPr/>
            <p:nvPr/>
          </p:nvSpPr>
          <p:spPr>
            <a:xfrm>
              <a:off x="7629204" y="2275109"/>
              <a:ext cx="35167" cy="63541"/>
            </a:xfrm>
            <a:custGeom>
              <a:avLst/>
              <a:gdLst>
                <a:gd name="f0" fmla="val 360"/>
                <a:gd name="f1" fmla="val w"/>
                <a:gd name="f2" fmla="val h"/>
                <a:gd name="f3" fmla="val 0"/>
                <a:gd name="f4" fmla="val 1867"/>
                <a:gd name="f5" fmla="val 3373"/>
                <a:gd name="f6" fmla="val 585"/>
                <a:gd name="f7" fmla="val 473"/>
                <a:gd name="f8" fmla="val 23"/>
                <a:gd name="f9" fmla="val 68"/>
                <a:gd name="f10" fmla="val 270"/>
                <a:gd name="f11" fmla="val 135"/>
                <a:gd name="f12" fmla="val 181"/>
                <a:gd name="f13" fmla="val 203"/>
                <a:gd name="f14" fmla="val 91"/>
                <a:gd name="f15" fmla="val 293"/>
                <a:gd name="f16" fmla="val 46"/>
                <a:gd name="f17" fmla="val 383"/>
                <a:gd name="f18" fmla="val 517"/>
                <a:gd name="f19" fmla="val 1"/>
                <a:gd name="f20" fmla="val 630"/>
                <a:gd name="f21" fmla="val 765"/>
                <a:gd name="f22" fmla="val 653"/>
                <a:gd name="f23" fmla="val 2945"/>
                <a:gd name="f24" fmla="val 698"/>
                <a:gd name="f25" fmla="val 3080"/>
                <a:gd name="f26" fmla="val 787"/>
                <a:gd name="f27" fmla="val 3170"/>
                <a:gd name="f28" fmla="val 855"/>
                <a:gd name="f29" fmla="val 3260"/>
                <a:gd name="f30" fmla="val 967"/>
                <a:gd name="f31" fmla="val 3327"/>
                <a:gd name="f32" fmla="val 1080"/>
                <a:gd name="f33" fmla="val 3350"/>
                <a:gd name="f34" fmla="val 1192"/>
                <a:gd name="f35" fmla="val 3372"/>
                <a:gd name="f36" fmla="val 1304"/>
                <a:gd name="f37" fmla="val 1417"/>
                <a:gd name="f38" fmla="val 1529"/>
                <a:gd name="f39" fmla="val 3305"/>
                <a:gd name="f40" fmla="val 1619"/>
                <a:gd name="f41" fmla="val 1709"/>
                <a:gd name="f42" fmla="val 3192"/>
                <a:gd name="f43" fmla="val 1777"/>
                <a:gd name="f44" fmla="val 3103"/>
                <a:gd name="f45" fmla="val 1844"/>
                <a:gd name="f46" fmla="val 2990"/>
                <a:gd name="f47" fmla="val 1866"/>
                <a:gd name="f48" fmla="val 2878"/>
                <a:gd name="f49" fmla="val 2743"/>
                <a:gd name="f50" fmla="val 2608"/>
                <a:gd name="f51" fmla="val 1237"/>
                <a:gd name="f52" fmla="val 450"/>
                <a:gd name="f53" fmla="val 1170"/>
                <a:gd name="f54" fmla="val 315"/>
                <a:gd name="f55" fmla="val 1102"/>
                <a:gd name="f56" fmla="val 1012"/>
                <a:gd name="f57" fmla="val 922"/>
                <a:gd name="f58" fmla="val 810"/>
                <a:gd name="f59" fmla="*/ f1 1 1867"/>
                <a:gd name="f60" fmla="*/ f2 1 3373"/>
                <a:gd name="f61" fmla="+- f5 0 f3"/>
                <a:gd name="f62" fmla="+- f4 0 f3"/>
                <a:gd name="f63" fmla="*/ f62 1 1867"/>
                <a:gd name="f64" fmla="*/ f61 1 3373"/>
                <a:gd name="f65" fmla="*/ f3 1 f63"/>
                <a:gd name="f66" fmla="*/ f4 1 f63"/>
                <a:gd name="f67" fmla="*/ f3 1 f64"/>
                <a:gd name="f68" fmla="*/ f5 1 f64"/>
                <a:gd name="f69" fmla="*/ f65 f59 1"/>
                <a:gd name="f70" fmla="*/ f66 f59 1"/>
                <a:gd name="f71" fmla="*/ f68 f60 1"/>
                <a:gd name="f72" fmla="*/ f67 f60 1"/>
              </a:gdLst>
              <a:ahLst/>
              <a:cxnLst>
                <a:cxn ang="3cd4">
                  <a:pos x="hc" y="t"/>
                </a:cxn>
                <a:cxn ang="0">
                  <a:pos x="r" y="vc"/>
                </a:cxn>
                <a:cxn ang="cd4">
                  <a:pos x="hc" y="b"/>
                </a:cxn>
                <a:cxn ang="cd2">
                  <a:pos x="l" y="vc"/>
                </a:cxn>
              </a:cxnLst>
              <a:rect l="f69" t="f72" r="f70" b="f71"/>
              <a:pathLst>
                <a:path w="1867" h="3373">
                  <a:moveTo>
                    <a:pt x="f6" y="f3"/>
                  </a:moveTo>
                  <a:lnTo>
                    <a:pt x="f7" y="f8"/>
                  </a:lnTo>
                  <a:lnTo>
                    <a:pt x="f0" y="f9"/>
                  </a:lnTo>
                  <a:lnTo>
                    <a:pt x="f10" y="f11"/>
                  </a:lnTo>
                  <a:lnTo>
                    <a:pt x="f12" y="f13"/>
                  </a:lnTo>
                  <a:lnTo>
                    <a:pt x="f14" y="f15"/>
                  </a:lnTo>
                  <a:lnTo>
                    <a:pt x="f16" y="f17"/>
                  </a:lnTo>
                  <a:lnTo>
                    <a:pt x="f8" y="f18"/>
                  </a:lnTo>
                  <a:lnTo>
                    <a:pt x="f19" y="f20"/>
                  </a:lnTo>
                  <a:lnTo>
                    <a:pt x="f16"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29"/>
                  </a:lnTo>
                  <a:lnTo>
                    <a:pt x="f41" y="f42"/>
                  </a:lnTo>
                  <a:lnTo>
                    <a:pt x="f43" y="f44"/>
                  </a:lnTo>
                  <a:lnTo>
                    <a:pt x="f45" y="f46"/>
                  </a:lnTo>
                  <a:lnTo>
                    <a:pt x="f47" y="f48"/>
                  </a:lnTo>
                  <a:lnTo>
                    <a:pt x="f47" y="f49"/>
                  </a:lnTo>
                  <a:lnTo>
                    <a:pt x="f45" y="f50"/>
                  </a:lnTo>
                  <a:lnTo>
                    <a:pt x="f51" y="f52"/>
                  </a:lnTo>
                  <a:lnTo>
                    <a:pt x="f53" y="f54"/>
                  </a:lnTo>
                  <a:lnTo>
                    <a:pt x="f55" y="f13"/>
                  </a:lnTo>
                  <a:lnTo>
                    <a:pt x="f56" y="f11"/>
                  </a:lnTo>
                  <a:lnTo>
                    <a:pt x="f57" y="f9"/>
                  </a:lnTo>
                  <a:lnTo>
                    <a:pt x="f58" y="f8"/>
                  </a:lnTo>
                  <a:lnTo>
                    <a:pt x="f2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2" name="Google Shape;198;p15">
              <a:extLst>
                <a:ext uri="{FF2B5EF4-FFF2-40B4-BE49-F238E27FC236}">
                  <a16:creationId xmlns:a16="http://schemas.microsoft.com/office/drawing/2014/main" id="{C3C05FBD-E363-422C-17BF-7EEC59C860DF}"/>
                </a:ext>
              </a:extLst>
            </p:cNvPr>
            <p:cNvSpPr/>
            <p:nvPr/>
          </p:nvSpPr>
          <p:spPr>
            <a:xfrm>
              <a:off x="7926467" y="2424165"/>
              <a:ext cx="47448" cy="80037"/>
            </a:xfrm>
            <a:custGeom>
              <a:avLst/>
              <a:gdLst>
                <a:gd name="f0" fmla="val 180"/>
                <a:gd name="f1" fmla="val w"/>
                <a:gd name="f2" fmla="val h"/>
                <a:gd name="f3" fmla="val 0"/>
                <a:gd name="f4" fmla="val 2519"/>
                <a:gd name="f5" fmla="val 4249"/>
                <a:gd name="f6" fmla="val 563"/>
                <a:gd name="f7" fmla="val 451"/>
                <a:gd name="f8" fmla="val 23"/>
                <a:gd name="f9" fmla="val 338"/>
                <a:gd name="f10" fmla="val 68"/>
                <a:gd name="f11" fmla="val 248"/>
                <a:gd name="f12" fmla="val 112"/>
                <a:gd name="f13" fmla="val 158"/>
                <a:gd name="f14" fmla="val 91"/>
                <a:gd name="f15" fmla="val 270"/>
                <a:gd name="f16" fmla="val 46"/>
                <a:gd name="f17" fmla="val 382"/>
                <a:gd name="f18" fmla="val 1"/>
                <a:gd name="f19" fmla="val 495"/>
                <a:gd name="f20" fmla="val 607"/>
                <a:gd name="f21" fmla="val 742"/>
                <a:gd name="f22" fmla="val 316"/>
                <a:gd name="f23" fmla="val 1529"/>
                <a:gd name="f24" fmla="val 630"/>
                <a:gd name="f25" fmla="val 2315"/>
                <a:gd name="f26" fmla="val 1282"/>
                <a:gd name="f27" fmla="val 3844"/>
                <a:gd name="f28" fmla="val 1350"/>
                <a:gd name="f29" fmla="val 3979"/>
                <a:gd name="f30" fmla="val 1440"/>
                <a:gd name="f31" fmla="val 4069"/>
                <a:gd name="f32" fmla="val 1530"/>
                <a:gd name="f33" fmla="val 4159"/>
                <a:gd name="f34" fmla="val 1642"/>
                <a:gd name="f35" fmla="val 4204"/>
                <a:gd name="f36" fmla="val 1754"/>
                <a:gd name="f37" fmla="val 1979"/>
                <a:gd name="f38" fmla="val 2092"/>
                <a:gd name="f39" fmla="val 4226"/>
                <a:gd name="f40" fmla="val 2204"/>
                <a:gd name="f41" fmla="val 2316"/>
                <a:gd name="f42" fmla="val 4136"/>
                <a:gd name="f43" fmla="val 2384"/>
                <a:gd name="f44" fmla="val 2451"/>
                <a:gd name="f45" fmla="val 2496"/>
                <a:gd name="f46" fmla="val 3889"/>
                <a:gd name="f47" fmla="val 3777"/>
                <a:gd name="f48" fmla="val 3642"/>
                <a:gd name="f49" fmla="val 2474"/>
                <a:gd name="f50" fmla="val 3529"/>
                <a:gd name="f51" fmla="val 1822"/>
                <a:gd name="f52" fmla="val 1978"/>
                <a:gd name="f53" fmla="val 1507"/>
                <a:gd name="f54" fmla="val 1214"/>
                <a:gd name="f55" fmla="val 1237"/>
                <a:gd name="f56" fmla="val 427"/>
                <a:gd name="f57" fmla="val 1170"/>
                <a:gd name="f58" fmla="val 292"/>
                <a:gd name="f59" fmla="val 1102"/>
                <a:gd name="f60" fmla="val 1013"/>
                <a:gd name="f61" fmla="val 900"/>
                <a:gd name="f62" fmla="val 45"/>
                <a:gd name="f63" fmla="val 788"/>
                <a:gd name="f64" fmla="val 675"/>
                <a:gd name="f65" fmla="*/ f1 1 2519"/>
                <a:gd name="f66" fmla="*/ f2 1 4249"/>
                <a:gd name="f67" fmla="+- f5 0 f3"/>
                <a:gd name="f68" fmla="+- f4 0 f3"/>
                <a:gd name="f69" fmla="*/ f68 1 2519"/>
                <a:gd name="f70" fmla="*/ f67 1 4249"/>
                <a:gd name="f71" fmla="*/ f3 1 f69"/>
                <a:gd name="f72" fmla="*/ f4 1 f69"/>
                <a:gd name="f73" fmla="*/ f3 1 f70"/>
                <a:gd name="f74" fmla="*/ f5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2519" h="4249">
                  <a:moveTo>
                    <a:pt x="f6" y="f3"/>
                  </a:moveTo>
                  <a:lnTo>
                    <a:pt x="f7" y="f8"/>
                  </a:lnTo>
                  <a:lnTo>
                    <a:pt x="f9" y="f10"/>
                  </a:lnTo>
                  <a:lnTo>
                    <a:pt x="f11" y="f12"/>
                  </a:lnTo>
                  <a:lnTo>
                    <a:pt x="f13" y="f0"/>
                  </a:lnTo>
                  <a:lnTo>
                    <a:pt x="f14" y="f15"/>
                  </a:lnTo>
                  <a:lnTo>
                    <a:pt x="f16" y="f17"/>
                  </a:lnTo>
                  <a:lnTo>
                    <a:pt x="f18" y="f19"/>
                  </a:lnTo>
                  <a:lnTo>
                    <a:pt x="f18" y="f20"/>
                  </a:lnTo>
                  <a:lnTo>
                    <a:pt x="f16"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5"/>
                  </a:lnTo>
                  <a:lnTo>
                    <a:pt x="f41" y="f42"/>
                  </a:lnTo>
                  <a:lnTo>
                    <a:pt x="f43" y="f31"/>
                  </a:lnTo>
                  <a:lnTo>
                    <a:pt x="f44" y="f29"/>
                  </a:lnTo>
                  <a:lnTo>
                    <a:pt x="f45" y="f46"/>
                  </a:lnTo>
                  <a:lnTo>
                    <a:pt x="f4" y="f47"/>
                  </a:lnTo>
                  <a:lnTo>
                    <a:pt x="f4" y="f48"/>
                  </a:lnTo>
                  <a:lnTo>
                    <a:pt x="f49" y="f50"/>
                  </a:lnTo>
                  <a:lnTo>
                    <a:pt x="f51" y="f52"/>
                  </a:lnTo>
                  <a:lnTo>
                    <a:pt x="f53" y="f54"/>
                  </a:lnTo>
                  <a:lnTo>
                    <a:pt x="f55" y="f56"/>
                  </a:lnTo>
                  <a:lnTo>
                    <a:pt x="f57" y="f58"/>
                  </a:lnTo>
                  <a:lnTo>
                    <a:pt x="f59" y="f0"/>
                  </a:lnTo>
                  <a:lnTo>
                    <a:pt x="f60" y="f12"/>
                  </a:lnTo>
                  <a:lnTo>
                    <a:pt x="f61" y="f62"/>
                  </a:lnTo>
                  <a:lnTo>
                    <a:pt x="f63" y="f8"/>
                  </a:lnTo>
                  <a:lnTo>
                    <a:pt x="f6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3" name="Google Shape;199;p15">
              <a:extLst>
                <a:ext uri="{FF2B5EF4-FFF2-40B4-BE49-F238E27FC236}">
                  <a16:creationId xmlns:a16="http://schemas.microsoft.com/office/drawing/2014/main" id="{41537303-0C26-A15E-C6A3-CAF646FB64B0}"/>
                </a:ext>
              </a:extLst>
            </p:cNvPr>
            <p:cNvSpPr/>
            <p:nvPr/>
          </p:nvSpPr>
          <p:spPr>
            <a:xfrm>
              <a:off x="7856177" y="1605622"/>
              <a:ext cx="600468" cy="1427469"/>
            </a:xfrm>
            <a:custGeom>
              <a:avLst/>
              <a:gdLst>
                <a:gd name="f0" fmla="val w"/>
                <a:gd name="f1" fmla="val h"/>
                <a:gd name="f2" fmla="val 0"/>
                <a:gd name="f3" fmla="val 31876"/>
                <a:gd name="f4" fmla="val 75778"/>
                <a:gd name="f5" fmla="val 24930"/>
                <a:gd name="f6" fmla="val 1"/>
                <a:gd name="f7" fmla="val 24435"/>
                <a:gd name="f8" fmla="val 46"/>
                <a:gd name="f9" fmla="val 23941"/>
                <a:gd name="f10" fmla="val 136"/>
                <a:gd name="f11" fmla="val 23446"/>
                <a:gd name="f12" fmla="val 271"/>
                <a:gd name="f13" fmla="val 22974"/>
                <a:gd name="f14" fmla="val 451"/>
                <a:gd name="f15" fmla="val 22502"/>
                <a:gd name="f16" fmla="val 653"/>
                <a:gd name="f17" fmla="val 22030"/>
                <a:gd name="f18" fmla="val 900"/>
                <a:gd name="f19" fmla="val 21580"/>
                <a:gd name="f20" fmla="val 1192"/>
                <a:gd name="f21" fmla="val 21131"/>
                <a:gd name="f22" fmla="val 1507"/>
                <a:gd name="f23" fmla="val 20704"/>
                <a:gd name="f24" fmla="val 1844"/>
                <a:gd name="f25" fmla="val 20254"/>
                <a:gd name="f26" fmla="val 2204"/>
                <a:gd name="f27" fmla="val 19849"/>
                <a:gd name="f28" fmla="val 2586"/>
                <a:gd name="f29" fmla="val 19422"/>
                <a:gd name="f30" fmla="val 2991"/>
                <a:gd name="f31" fmla="val 19018"/>
                <a:gd name="f32" fmla="val 3418"/>
                <a:gd name="f33" fmla="val 18636"/>
                <a:gd name="f34" fmla="val 3845"/>
                <a:gd name="f35" fmla="val 18253"/>
                <a:gd name="f36" fmla="val 4295"/>
                <a:gd name="f37" fmla="val 17894"/>
                <a:gd name="f38" fmla="val 4767"/>
                <a:gd name="f39" fmla="val 17197"/>
                <a:gd name="f40" fmla="val 5688"/>
                <a:gd name="f41" fmla="val 16545"/>
                <a:gd name="f42" fmla="val 6610"/>
                <a:gd name="f43" fmla="val 15938"/>
                <a:gd name="f44" fmla="val 7531"/>
                <a:gd name="f45" fmla="val 15399"/>
                <a:gd name="f46" fmla="val 8386"/>
                <a:gd name="f47" fmla="val 14927"/>
                <a:gd name="f48" fmla="val 9195"/>
                <a:gd name="f49" fmla="val 14522"/>
                <a:gd name="f50" fmla="val 9914"/>
                <a:gd name="f51" fmla="val 13645"/>
                <a:gd name="f52" fmla="val 11533"/>
                <a:gd name="f53" fmla="val 12813"/>
                <a:gd name="f54" fmla="val 13174"/>
                <a:gd name="f55" fmla="val 12027"/>
                <a:gd name="f56" fmla="val 14837"/>
                <a:gd name="f57" fmla="val 11240"/>
                <a:gd name="f58" fmla="val 16546"/>
                <a:gd name="f59" fmla="val 10521"/>
                <a:gd name="f60" fmla="val 18254"/>
                <a:gd name="f61" fmla="val 9801"/>
                <a:gd name="f62" fmla="val 19985"/>
                <a:gd name="f63" fmla="val 9127"/>
                <a:gd name="f64" fmla="val 21738"/>
                <a:gd name="f65" fmla="val 8498"/>
                <a:gd name="f66" fmla="val 23514"/>
                <a:gd name="f67" fmla="val 7868"/>
                <a:gd name="f68" fmla="val 25290"/>
                <a:gd name="f69" fmla="val 7284"/>
                <a:gd name="f70" fmla="val 27066"/>
                <a:gd name="f71" fmla="val 6699"/>
                <a:gd name="f72" fmla="val 28864"/>
                <a:gd name="f73" fmla="val 6160"/>
                <a:gd name="f74" fmla="val 30662"/>
                <a:gd name="f75" fmla="val 5643"/>
                <a:gd name="f76" fmla="val 32438"/>
                <a:gd name="f77" fmla="val 5126"/>
                <a:gd name="f78" fmla="val 34214"/>
                <a:gd name="f79" fmla="val 4654"/>
                <a:gd name="f80" fmla="val 36012"/>
                <a:gd name="f81" fmla="val 4182"/>
                <a:gd name="f82" fmla="val 37766"/>
                <a:gd name="f83" fmla="val 3709"/>
                <a:gd name="f84" fmla="val 39722"/>
                <a:gd name="f85" fmla="val 3282"/>
                <a:gd name="f86" fmla="val 41655"/>
                <a:gd name="f87" fmla="val 2878"/>
                <a:gd name="f88" fmla="val 43610"/>
                <a:gd name="f89" fmla="val 2518"/>
                <a:gd name="f90" fmla="val 45589"/>
                <a:gd name="f91" fmla="val 2181"/>
                <a:gd name="f92" fmla="val 47544"/>
                <a:gd name="f93" fmla="val 1889"/>
                <a:gd name="f94" fmla="val 49522"/>
                <a:gd name="f95" fmla="val 1619"/>
                <a:gd name="f96" fmla="val 51501"/>
                <a:gd name="f97" fmla="val 1349"/>
                <a:gd name="f98" fmla="val 53479"/>
                <a:gd name="f99" fmla="val 877"/>
                <a:gd name="f100" fmla="val 57278"/>
                <a:gd name="f101" fmla="val 630"/>
                <a:gd name="f102" fmla="val 59188"/>
                <a:gd name="f103" fmla="val 428"/>
                <a:gd name="f104" fmla="val 61099"/>
                <a:gd name="f105" fmla="val 248"/>
                <a:gd name="f106" fmla="val 63010"/>
                <a:gd name="f107" fmla="val 90"/>
                <a:gd name="f108" fmla="val 64921"/>
                <a:gd name="f109" fmla="val 45"/>
                <a:gd name="f110" fmla="val 65865"/>
                <a:gd name="f111" fmla="val 23"/>
                <a:gd name="f112" fmla="val 66831"/>
                <a:gd name="f113" fmla="val 67775"/>
                <a:gd name="f114" fmla="val 68742"/>
                <a:gd name="f115" fmla="val 69259"/>
                <a:gd name="f116" fmla="val 69754"/>
                <a:gd name="f117" fmla="val 113"/>
                <a:gd name="f118" fmla="val 70698"/>
                <a:gd name="f119" fmla="val 71574"/>
                <a:gd name="f120" fmla="val 405"/>
                <a:gd name="f121" fmla="val 72384"/>
                <a:gd name="f122" fmla="val 585"/>
                <a:gd name="f123" fmla="val 73080"/>
                <a:gd name="f124" fmla="val 697"/>
                <a:gd name="f125" fmla="val 73373"/>
                <a:gd name="f126" fmla="val 810"/>
                <a:gd name="f127" fmla="val 73665"/>
                <a:gd name="f128" fmla="val 73890"/>
                <a:gd name="f129" fmla="val 1012"/>
                <a:gd name="f130" fmla="val 74115"/>
                <a:gd name="f131" fmla="val 1124"/>
                <a:gd name="f132" fmla="val 74272"/>
                <a:gd name="f133" fmla="val 1237"/>
                <a:gd name="f134" fmla="val 74407"/>
                <a:gd name="f135" fmla="val 1327"/>
                <a:gd name="f136" fmla="val 74497"/>
                <a:gd name="f137" fmla="val 1462"/>
                <a:gd name="f138" fmla="val 74587"/>
                <a:gd name="f139" fmla="val 1776"/>
                <a:gd name="f140" fmla="val 74744"/>
                <a:gd name="f141" fmla="val 74901"/>
                <a:gd name="f142" fmla="val 2675"/>
                <a:gd name="f143" fmla="val 75036"/>
                <a:gd name="f144" fmla="val 3237"/>
                <a:gd name="f145" fmla="val 75171"/>
                <a:gd name="f146" fmla="val 3867"/>
                <a:gd name="f147" fmla="val 75306"/>
                <a:gd name="f148" fmla="val 4564"/>
                <a:gd name="f149" fmla="val 75418"/>
                <a:gd name="f150" fmla="val 5305"/>
                <a:gd name="f151" fmla="val 75508"/>
                <a:gd name="f152" fmla="val 6115"/>
                <a:gd name="f153" fmla="val 75598"/>
                <a:gd name="f154" fmla="val 6946"/>
                <a:gd name="f155" fmla="val 75666"/>
                <a:gd name="f156" fmla="val 7823"/>
                <a:gd name="f157" fmla="val 75711"/>
                <a:gd name="f158" fmla="val 8722"/>
                <a:gd name="f159" fmla="val 75756"/>
                <a:gd name="f160" fmla="val 9644"/>
                <a:gd name="f161" fmla="val 10588"/>
                <a:gd name="f162" fmla="val 11532"/>
                <a:gd name="f163" fmla="val 12499"/>
                <a:gd name="f164" fmla="val 13443"/>
                <a:gd name="f165" fmla="val 75643"/>
                <a:gd name="f166" fmla="val 14365"/>
                <a:gd name="f167" fmla="val 75576"/>
                <a:gd name="f168" fmla="val 15264"/>
                <a:gd name="f169" fmla="val 75463"/>
                <a:gd name="f170" fmla="val 16163"/>
                <a:gd name="f171" fmla="val 75328"/>
                <a:gd name="f172" fmla="val 17017"/>
                <a:gd name="f173" fmla="val 17826"/>
                <a:gd name="f174" fmla="val 74991"/>
                <a:gd name="f175" fmla="val 18591"/>
                <a:gd name="f176" fmla="val 74789"/>
                <a:gd name="f177" fmla="val 19310"/>
                <a:gd name="f178" fmla="val 74564"/>
                <a:gd name="f179" fmla="val 19962"/>
                <a:gd name="f180" fmla="val 74294"/>
                <a:gd name="f181" fmla="val 74159"/>
                <a:gd name="f182" fmla="val 20546"/>
                <a:gd name="f183" fmla="val 74002"/>
                <a:gd name="f184" fmla="val 20794"/>
                <a:gd name="f185" fmla="val 73845"/>
                <a:gd name="f186" fmla="val 21041"/>
                <a:gd name="f187" fmla="val 73687"/>
                <a:gd name="f188" fmla="val 21266"/>
                <a:gd name="f189" fmla="val 73508"/>
                <a:gd name="f190" fmla="val 21490"/>
                <a:gd name="f191" fmla="val 73328"/>
                <a:gd name="f192" fmla="val 21670"/>
                <a:gd name="f193" fmla="val 73148"/>
                <a:gd name="f194" fmla="val 21828"/>
                <a:gd name="f195" fmla="val 72946"/>
                <a:gd name="f196" fmla="val 21962"/>
                <a:gd name="f197" fmla="val 72743"/>
                <a:gd name="f198" fmla="val 22075"/>
                <a:gd name="f199" fmla="val 72519"/>
                <a:gd name="f200" fmla="val 22165"/>
                <a:gd name="f201" fmla="val 72294"/>
                <a:gd name="f202" fmla="val 22232"/>
                <a:gd name="f203" fmla="val 72069"/>
                <a:gd name="f204" fmla="val 22255"/>
                <a:gd name="f205" fmla="val 71844"/>
                <a:gd name="f206" fmla="val 22277"/>
                <a:gd name="f207" fmla="val 71597"/>
                <a:gd name="f208" fmla="val 69866"/>
                <a:gd name="f209" fmla="val 68135"/>
                <a:gd name="f210" fmla="val 22300"/>
                <a:gd name="f211" fmla="val 66427"/>
                <a:gd name="f212" fmla="val 22390"/>
                <a:gd name="f213" fmla="val 64741"/>
                <a:gd name="f214" fmla="val 22524"/>
                <a:gd name="f215" fmla="val 63055"/>
                <a:gd name="f216" fmla="val 22682"/>
                <a:gd name="f217" fmla="val 61391"/>
                <a:gd name="f218" fmla="val 22884"/>
                <a:gd name="f219" fmla="val 59728"/>
                <a:gd name="f220" fmla="val 23109"/>
                <a:gd name="f221" fmla="val 58064"/>
                <a:gd name="f222" fmla="val 23379"/>
                <a:gd name="f223" fmla="val 56401"/>
                <a:gd name="f224" fmla="val 23671"/>
                <a:gd name="f225" fmla="val 54760"/>
                <a:gd name="f226" fmla="val 23986"/>
                <a:gd name="f227" fmla="val 53097"/>
                <a:gd name="f228" fmla="val 24345"/>
                <a:gd name="f229" fmla="val 51456"/>
                <a:gd name="f230" fmla="val 24727"/>
                <a:gd name="f231" fmla="val 49792"/>
                <a:gd name="f232" fmla="val 25132"/>
                <a:gd name="f233" fmla="val 48151"/>
                <a:gd name="f234" fmla="val 25559"/>
                <a:gd name="f235" fmla="val 46488"/>
                <a:gd name="f236" fmla="val 26031"/>
                <a:gd name="f237" fmla="val 44802"/>
                <a:gd name="f238" fmla="val 26278"/>
                <a:gd name="f239" fmla="val 43858"/>
                <a:gd name="f240" fmla="val 26571"/>
                <a:gd name="f241" fmla="val 42621"/>
                <a:gd name="f242" fmla="val 27267"/>
                <a:gd name="f243" fmla="val 39497"/>
                <a:gd name="f244" fmla="val 28077"/>
                <a:gd name="f245" fmla="val 35743"/>
                <a:gd name="f246" fmla="val 28886"/>
                <a:gd name="f247" fmla="val 31674"/>
                <a:gd name="f248" fmla="val 29695"/>
                <a:gd name="f249" fmla="val 27628"/>
                <a:gd name="f250" fmla="val 30392"/>
                <a:gd name="f251" fmla="val 23851"/>
                <a:gd name="f252" fmla="val 30954"/>
                <a:gd name="f253" fmla="val 20727"/>
                <a:gd name="f254" fmla="val 31156"/>
                <a:gd name="f255" fmla="val 19468"/>
                <a:gd name="f256" fmla="val 31291"/>
                <a:gd name="f257" fmla="val 18501"/>
                <a:gd name="f258" fmla="val 31426"/>
                <a:gd name="f259" fmla="val 17422"/>
                <a:gd name="f260" fmla="val 31561"/>
                <a:gd name="f261" fmla="val 16253"/>
                <a:gd name="f262" fmla="val 31696"/>
                <a:gd name="f263" fmla="val 14995"/>
                <a:gd name="f264" fmla="val 31786"/>
                <a:gd name="f265" fmla="val 13691"/>
                <a:gd name="f266" fmla="val 31853"/>
                <a:gd name="f267" fmla="val 12342"/>
                <a:gd name="f268" fmla="val 11668"/>
                <a:gd name="f269" fmla="val 10993"/>
                <a:gd name="f270" fmla="val 10296"/>
                <a:gd name="f271" fmla="val 31831"/>
                <a:gd name="f272" fmla="val 9622"/>
                <a:gd name="f273" fmla="val 8948"/>
                <a:gd name="f274" fmla="val 31718"/>
                <a:gd name="f275" fmla="val 8273"/>
                <a:gd name="f276" fmla="val 31628"/>
                <a:gd name="f277" fmla="val 7621"/>
                <a:gd name="f278" fmla="val 31516"/>
                <a:gd name="f279" fmla="val 6970"/>
                <a:gd name="f280" fmla="val 31381"/>
                <a:gd name="f281" fmla="val 6340"/>
                <a:gd name="f282" fmla="val 31224"/>
                <a:gd name="f283" fmla="val 5711"/>
                <a:gd name="f284" fmla="val 31044"/>
                <a:gd name="f285" fmla="val 5104"/>
                <a:gd name="f286" fmla="val 30842"/>
                <a:gd name="f287" fmla="val 4542"/>
                <a:gd name="f288" fmla="val 30617"/>
                <a:gd name="f289" fmla="val 3980"/>
                <a:gd name="f290" fmla="val 30347"/>
                <a:gd name="f291" fmla="val 3440"/>
                <a:gd name="f292" fmla="val 30032"/>
                <a:gd name="f293" fmla="val 2946"/>
                <a:gd name="f294" fmla="val 29718"/>
                <a:gd name="f295" fmla="val 2451"/>
                <a:gd name="f296" fmla="val 29336"/>
                <a:gd name="f297" fmla="val 2024"/>
                <a:gd name="f298" fmla="val 28931"/>
                <a:gd name="f299" fmla="val 1597"/>
                <a:gd name="f300" fmla="val 28504"/>
                <a:gd name="f301" fmla="val 28279"/>
                <a:gd name="f302" fmla="val 1058"/>
                <a:gd name="f303" fmla="val 28032"/>
                <a:gd name="f304" fmla="val 27762"/>
                <a:gd name="f305" fmla="val 743"/>
                <a:gd name="f306" fmla="val 27515"/>
                <a:gd name="f307" fmla="val 608"/>
                <a:gd name="f308" fmla="val 27245"/>
                <a:gd name="f309" fmla="val 473"/>
                <a:gd name="f310" fmla="val 26953"/>
                <a:gd name="f311" fmla="val 361"/>
                <a:gd name="f312" fmla="val 26683"/>
                <a:gd name="f313" fmla="val 26436"/>
                <a:gd name="f314" fmla="val 181"/>
                <a:gd name="f315" fmla="val 26188"/>
                <a:gd name="f316" fmla="val 25919"/>
                <a:gd name="f317" fmla="val 68"/>
                <a:gd name="f318" fmla="val 25424"/>
                <a:gd name="f319" fmla="*/ f0 1 31876"/>
                <a:gd name="f320" fmla="*/ f1 1 75778"/>
                <a:gd name="f321" fmla="+- f4 0 f2"/>
                <a:gd name="f322" fmla="+- f3 0 f2"/>
                <a:gd name="f323" fmla="*/ f322 1 31876"/>
                <a:gd name="f324" fmla="*/ f321 1 75778"/>
                <a:gd name="f325" fmla="*/ f2 1 f323"/>
                <a:gd name="f326" fmla="*/ f3 1 f323"/>
                <a:gd name="f327" fmla="*/ f2 1 f324"/>
                <a:gd name="f328" fmla="*/ f4 1 f324"/>
                <a:gd name="f329" fmla="*/ f325 f319 1"/>
                <a:gd name="f330" fmla="*/ f326 f319 1"/>
                <a:gd name="f331" fmla="*/ f328 f320 1"/>
                <a:gd name="f332" fmla="*/ f327 f320 1"/>
              </a:gdLst>
              <a:ahLst/>
              <a:cxnLst>
                <a:cxn ang="3cd4">
                  <a:pos x="hc" y="t"/>
                </a:cxn>
                <a:cxn ang="0">
                  <a:pos x="r" y="vc"/>
                </a:cxn>
                <a:cxn ang="cd4">
                  <a:pos x="hc" y="b"/>
                </a:cxn>
                <a:cxn ang="cd2">
                  <a:pos x="l" y="vc"/>
                </a:cxn>
              </a:cxnLst>
              <a:rect l="f329" t="f332" r="f330" b="f331"/>
              <a:pathLst>
                <a:path w="31876" h="7577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2" y="f113"/>
                  </a:lnTo>
                  <a:lnTo>
                    <a:pt x="f2" y="f114"/>
                  </a:lnTo>
                  <a:lnTo>
                    <a:pt x="f2" y="f115"/>
                  </a:lnTo>
                  <a:lnTo>
                    <a:pt x="f111" y="f116"/>
                  </a:lnTo>
                  <a:lnTo>
                    <a:pt x="f117" y="f118"/>
                  </a:lnTo>
                  <a:lnTo>
                    <a:pt x="f105" y="f119"/>
                  </a:lnTo>
                  <a:lnTo>
                    <a:pt x="f120" y="f121"/>
                  </a:lnTo>
                  <a:lnTo>
                    <a:pt x="f122" y="f123"/>
                  </a:lnTo>
                  <a:lnTo>
                    <a:pt x="f124" y="f125"/>
                  </a:lnTo>
                  <a:lnTo>
                    <a:pt x="f126" y="f127"/>
                  </a:lnTo>
                  <a:lnTo>
                    <a:pt x="f18" y="f128"/>
                  </a:lnTo>
                  <a:lnTo>
                    <a:pt x="f129" y="f130"/>
                  </a:lnTo>
                  <a:lnTo>
                    <a:pt x="f131" y="f132"/>
                  </a:lnTo>
                  <a:lnTo>
                    <a:pt x="f133" y="f134"/>
                  </a:lnTo>
                  <a:lnTo>
                    <a:pt x="f135" y="f136"/>
                  </a:lnTo>
                  <a:lnTo>
                    <a:pt x="f137" y="f138"/>
                  </a:lnTo>
                  <a:lnTo>
                    <a:pt x="f139" y="f140"/>
                  </a:lnTo>
                  <a:lnTo>
                    <a:pt x="f91"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161" y="f4"/>
                  </a:lnTo>
                  <a:lnTo>
                    <a:pt x="f162" y="f159"/>
                  </a:lnTo>
                  <a:lnTo>
                    <a:pt x="f163" y="f157"/>
                  </a:lnTo>
                  <a:lnTo>
                    <a:pt x="f164" y="f165"/>
                  </a:lnTo>
                  <a:lnTo>
                    <a:pt x="f166" y="f167"/>
                  </a:lnTo>
                  <a:lnTo>
                    <a:pt x="f168" y="f169"/>
                  </a:lnTo>
                  <a:lnTo>
                    <a:pt x="f170" y="f171"/>
                  </a:lnTo>
                  <a:lnTo>
                    <a:pt x="f172" y="f145"/>
                  </a:lnTo>
                  <a:lnTo>
                    <a:pt x="f173" y="f174"/>
                  </a:lnTo>
                  <a:lnTo>
                    <a:pt x="f175" y="f176"/>
                  </a:lnTo>
                  <a:lnTo>
                    <a:pt x="f177" y="f178"/>
                  </a:lnTo>
                  <a:lnTo>
                    <a:pt x="f179" y="f180"/>
                  </a:lnTo>
                  <a:lnTo>
                    <a:pt x="f25"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2" y="f208"/>
                  </a:lnTo>
                  <a:lnTo>
                    <a:pt x="f204"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3" y="f268"/>
                  </a:lnTo>
                  <a:lnTo>
                    <a:pt x="f3" y="f269"/>
                  </a:lnTo>
                  <a:lnTo>
                    <a:pt x="f266" y="f270"/>
                  </a:lnTo>
                  <a:lnTo>
                    <a:pt x="f271" y="f272"/>
                  </a:lnTo>
                  <a:lnTo>
                    <a:pt x="f264"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133"/>
                  </a:lnTo>
                  <a:lnTo>
                    <a:pt x="f301" y="f302"/>
                  </a:lnTo>
                  <a:lnTo>
                    <a:pt x="f303" y="f18"/>
                  </a:lnTo>
                  <a:lnTo>
                    <a:pt x="f304" y="f305"/>
                  </a:lnTo>
                  <a:lnTo>
                    <a:pt x="f306" y="f307"/>
                  </a:lnTo>
                  <a:lnTo>
                    <a:pt x="f308" y="f309"/>
                  </a:lnTo>
                  <a:lnTo>
                    <a:pt x="f310" y="f311"/>
                  </a:lnTo>
                  <a:lnTo>
                    <a:pt x="f312" y="f12"/>
                  </a:lnTo>
                  <a:lnTo>
                    <a:pt x="f313" y="f314"/>
                  </a:lnTo>
                  <a:lnTo>
                    <a:pt x="f315" y="f117"/>
                  </a:lnTo>
                  <a:lnTo>
                    <a:pt x="f316" y="f317"/>
                  </a:lnTo>
                  <a:lnTo>
                    <a:pt x="f318" y="f111"/>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4" name="Google Shape;200;p15">
              <a:extLst>
                <a:ext uri="{FF2B5EF4-FFF2-40B4-BE49-F238E27FC236}">
                  <a16:creationId xmlns:a16="http://schemas.microsoft.com/office/drawing/2014/main" id="{406923C9-C6D0-D6D8-76A0-E4C062F0276A}"/>
                </a:ext>
              </a:extLst>
            </p:cNvPr>
            <p:cNvSpPr/>
            <p:nvPr/>
          </p:nvSpPr>
          <p:spPr>
            <a:xfrm>
              <a:off x="7991682" y="1606902"/>
              <a:ext cx="374775" cy="1425357"/>
            </a:xfrm>
            <a:custGeom>
              <a:avLst/>
              <a:gdLst>
                <a:gd name="f0" fmla="val 360"/>
                <a:gd name="f1" fmla="val w"/>
                <a:gd name="f2" fmla="val h"/>
                <a:gd name="f3" fmla="val 0"/>
                <a:gd name="f4" fmla="val 19895"/>
                <a:gd name="f5" fmla="val 75666"/>
                <a:gd name="f6" fmla="val 18703"/>
                <a:gd name="f7" fmla="val 18231"/>
                <a:gd name="f8" fmla="val 1124"/>
                <a:gd name="f9" fmla="val 17714"/>
                <a:gd name="f10" fmla="val 2248"/>
                <a:gd name="f11" fmla="val 17220"/>
                <a:gd name="f12" fmla="val 3372"/>
                <a:gd name="f13" fmla="val 16748"/>
                <a:gd name="f14" fmla="val 4496"/>
                <a:gd name="f15" fmla="val 16253"/>
                <a:gd name="f16" fmla="val 5733"/>
                <a:gd name="f17" fmla="val 15781"/>
                <a:gd name="f18" fmla="val 6969"/>
                <a:gd name="f19" fmla="val 15354"/>
                <a:gd name="f20" fmla="val 8228"/>
                <a:gd name="f21" fmla="val 14927"/>
                <a:gd name="f22" fmla="val 9509"/>
                <a:gd name="f23" fmla="val 14140"/>
                <a:gd name="f24" fmla="val 12049"/>
                <a:gd name="f25" fmla="val 13376"/>
                <a:gd name="f26" fmla="val 14589"/>
                <a:gd name="f27" fmla="val 12499"/>
                <a:gd name="f28" fmla="val 17399"/>
                <a:gd name="f29" fmla="val 11667"/>
                <a:gd name="f30" fmla="val 20209"/>
                <a:gd name="f31" fmla="val 10858"/>
                <a:gd name="f32" fmla="val 23041"/>
                <a:gd name="f33" fmla="val 10049"/>
                <a:gd name="f34" fmla="val 25874"/>
                <a:gd name="f35" fmla="val 9285"/>
                <a:gd name="f36" fmla="val 28706"/>
                <a:gd name="f37" fmla="val 8543"/>
                <a:gd name="f38" fmla="val 31561"/>
                <a:gd name="f39" fmla="val 7823"/>
                <a:gd name="f40" fmla="val 34393"/>
                <a:gd name="f41" fmla="val 7127"/>
                <a:gd name="f42" fmla="val 37248"/>
                <a:gd name="f43" fmla="val 5710"/>
                <a:gd name="f44" fmla="val 43273"/>
                <a:gd name="f45" fmla="val 5014"/>
                <a:gd name="f46" fmla="val 46285"/>
                <a:gd name="f47" fmla="val 4362"/>
                <a:gd name="f48" fmla="val 49320"/>
                <a:gd name="f49" fmla="val 3710"/>
                <a:gd name="f50" fmla="val 52332"/>
                <a:gd name="f51" fmla="val 3080"/>
                <a:gd name="f52" fmla="val 55366"/>
                <a:gd name="f53" fmla="val 2496"/>
                <a:gd name="f54" fmla="val 58401"/>
                <a:gd name="f55" fmla="val 1956"/>
                <a:gd name="f56" fmla="val 61436"/>
                <a:gd name="f57" fmla="val 1664"/>
                <a:gd name="f58" fmla="val 63212"/>
                <a:gd name="f59" fmla="val 1394"/>
                <a:gd name="f60" fmla="val 64965"/>
                <a:gd name="f61" fmla="val 1147"/>
                <a:gd name="f62" fmla="val 66741"/>
                <a:gd name="f63" fmla="val 900"/>
                <a:gd name="f64" fmla="val 68517"/>
                <a:gd name="f65" fmla="val 450"/>
                <a:gd name="f66" fmla="val 72068"/>
                <a:gd name="f67" fmla="val 1"/>
                <a:gd name="f68" fmla="val 75620"/>
                <a:gd name="f69" fmla="val 1237"/>
                <a:gd name="f70" fmla="val 75665"/>
                <a:gd name="f71" fmla="val 1687"/>
                <a:gd name="f72" fmla="val 72046"/>
                <a:gd name="f73" fmla="val 2159"/>
                <a:gd name="f74" fmla="val 68404"/>
                <a:gd name="f75" fmla="val 2406"/>
                <a:gd name="f76" fmla="val 66606"/>
                <a:gd name="f77" fmla="val 2676"/>
                <a:gd name="f78" fmla="val 64785"/>
                <a:gd name="f79" fmla="val 2945"/>
                <a:gd name="f80" fmla="val 62987"/>
                <a:gd name="f81" fmla="val 3260"/>
                <a:gd name="f82" fmla="val 61166"/>
                <a:gd name="f83" fmla="val 3800"/>
                <a:gd name="f84" fmla="val 58221"/>
                <a:gd name="f85" fmla="val 4384"/>
                <a:gd name="f86" fmla="val 55254"/>
                <a:gd name="f87" fmla="val 4991"/>
                <a:gd name="f88" fmla="val 52287"/>
                <a:gd name="f89" fmla="val 5620"/>
                <a:gd name="f90" fmla="val 49342"/>
                <a:gd name="f91" fmla="val 6272"/>
                <a:gd name="f92" fmla="val 46397"/>
                <a:gd name="f93" fmla="val 6947"/>
                <a:gd name="f94" fmla="val 43453"/>
                <a:gd name="f95" fmla="val 8318"/>
                <a:gd name="f96" fmla="val 37585"/>
                <a:gd name="f97" fmla="val 9037"/>
                <a:gd name="f98" fmla="val 34663"/>
                <a:gd name="f99" fmla="val 9779"/>
                <a:gd name="f100" fmla="val 31741"/>
                <a:gd name="f101" fmla="val 10543"/>
                <a:gd name="f102" fmla="val 28819"/>
                <a:gd name="f103" fmla="val 11330"/>
                <a:gd name="f104" fmla="val 25919"/>
                <a:gd name="f105" fmla="val 12139"/>
                <a:gd name="f106" fmla="val 23019"/>
                <a:gd name="f107" fmla="val 12971"/>
                <a:gd name="f108" fmla="val 20142"/>
                <a:gd name="f109" fmla="val 13848"/>
                <a:gd name="f110" fmla="val 17242"/>
                <a:gd name="f111" fmla="val 14724"/>
                <a:gd name="f112" fmla="val 14365"/>
                <a:gd name="f113" fmla="val 15601"/>
                <a:gd name="f114" fmla="val 11555"/>
                <a:gd name="f115" fmla="val 16051"/>
                <a:gd name="f116" fmla="val 10139"/>
                <a:gd name="f117" fmla="val 16523"/>
                <a:gd name="f118" fmla="val 8745"/>
                <a:gd name="f119" fmla="val 17017"/>
                <a:gd name="f120" fmla="val 7351"/>
                <a:gd name="f121" fmla="val 17512"/>
                <a:gd name="f122" fmla="val 5957"/>
                <a:gd name="f123" fmla="val 18051"/>
                <a:gd name="f124" fmla="val 4586"/>
                <a:gd name="f125" fmla="val 18636"/>
                <a:gd name="f126" fmla="val 3237"/>
                <a:gd name="f127" fmla="val 19288"/>
                <a:gd name="f128" fmla="val 1799"/>
                <a:gd name="f129" fmla="val 19760"/>
                <a:gd name="f130" fmla="val 293"/>
                <a:gd name="f131" fmla="val 19490"/>
                <a:gd name="f132" fmla="val 203"/>
                <a:gd name="f133" fmla="val 19220"/>
                <a:gd name="f134" fmla="val 113"/>
                <a:gd name="f135" fmla="val 18973"/>
                <a:gd name="f136" fmla="val 45"/>
                <a:gd name="f137" fmla="*/ f1 1 19895"/>
                <a:gd name="f138" fmla="*/ f2 1 75666"/>
                <a:gd name="f139" fmla="+- f5 0 f3"/>
                <a:gd name="f140" fmla="+- f4 0 f3"/>
                <a:gd name="f141" fmla="*/ f140 1 19895"/>
                <a:gd name="f142" fmla="*/ f139 1 75666"/>
                <a:gd name="f143" fmla="*/ f3 1 f141"/>
                <a:gd name="f144" fmla="*/ f4 1 f141"/>
                <a:gd name="f145" fmla="*/ f3 1 f142"/>
                <a:gd name="f146" fmla="*/ f5 1 f142"/>
                <a:gd name="f147" fmla="*/ f143 f137 1"/>
                <a:gd name="f148" fmla="*/ f144 f137 1"/>
                <a:gd name="f149" fmla="*/ f146 f138 1"/>
                <a:gd name="f150" fmla="*/ f145 f138 1"/>
              </a:gdLst>
              <a:ahLst/>
              <a:cxnLst>
                <a:cxn ang="3cd4">
                  <a:pos x="hc" y="t"/>
                </a:cxn>
                <a:cxn ang="0">
                  <a:pos x="r" y="vc"/>
                </a:cxn>
                <a:cxn ang="cd4">
                  <a:pos x="hc" y="b"/>
                </a:cxn>
                <a:cxn ang="cd2">
                  <a:pos x="l" y="vc"/>
                </a:cxn>
              </a:cxnLst>
              <a:rect l="f147" t="f150" r="f148" b="f149"/>
              <a:pathLst>
                <a:path w="19895" h="7566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4" y="f0"/>
                  </a:lnTo>
                  <a:lnTo>
                    <a:pt x="f129" y="f130"/>
                  </a:lnTo>
                  <a:lnTo>
                    <a:pt x="f131" y="f132"/>
                  </a:lnTo>
                  <a:lnTo>
                    <a:pt x="f133" y="f134"/>
                  </a:lnTo>
                  <a:lnTo>
                    <a:pt x="f135" y="f136"/>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5" name="Google Shape;201;p15">
              <a:extLst>
                <a:ext uri="{FF2B5EF4-FFF2-40B4-BE49-F238E27FC236}">
                  <a16:creationId xmlns:a16="http://schemas.microsoft.com/office/drawing/2014/main" id="{E4B9ACB6-B1FB-ABF9-09CD-F96930A7935F}"/>
                </a:ext>
              </a:extLst>
            </p:cNvPr>
            <p:cNvSpPr/>
            <p:nvPr/>
          </p:nvSpPr>
          <p:spPr>
            <a:xfrm>
              <a:off x="8054355" y="2943307"/>
              <a:ext cx="26279" cy="49560"/>
            </a:xfrm>
            <a:custGeom>
              <a:avLst/>
              <a:gdLst>
                <a:gd name="f0" fmla="val 180"/>
                <a:gd name="f1" fmla="val w"/>
                <a:gd name="f2" fmla="val h"/>
                <a:gd name="f3" fmla="val 0"/>
                <a:gd name="f4" fmla="val 1395"/>
                <a:gd name="f5" fmla="val 2631"/>
                <a:gd name="f6" fmla="val 653"/>
                <a:gd name="f7" fmla="val 540"/>
                <a:gd name="f8" fmla="val 45"/>
                <a:gd name="f9" fmla="val 428"/>
                <a:gd name="f10" fmla="val 113"/>
                <a:gd name="f11" fmla="val 338"/>
                <a:gd name="f12" fmla="val 270"/>
                <a:gd name="f13" fmla="val 225"/>
                <a:gd name="f14" fmla="val 383"/>
                <a:gd name="f15" fmla="val 495"/>
                <a:gd name="f16" fmla="val 158"/>
                <a:gd name="f17" fmla="val 607"/>
                <a:gd name="f18" fmla="val 1"/>
                <a:gd name="f19" fmla="val 2001"/>
                <a:gd name="f20" fmla="val 2136"/>
                <a:gd name="f21" fmla="val 46"/>
                <a:gd name="f22" fmla="val 2248"/>
                <a:gd name="f23" fmla="val 2338"/>
                <a:gd name="f24" fmla="val 2451"/>
                <a:gd name="f25" fmla="val 293"/>
                <a:gd name="f26" fmla="val 2518"/>
                <a:gd name="f27" fmla="val 2586"/>
                <a:gd name="f28" fmla="val 518"/>
                <a:gd name="f29" fmla="val 2608"/>
                <a:gd name="f30" fmla="val 630"/>
                <a:gd name="f31" fmla="val 2630"/>
                <a:gd name="f32" fmla="val 742"/>
                <a:gd name="f33" fmla="val 877"/>
                <a:gd name="f34" fmla="val 967"/>
                <a:gd name="f35" fmla="val 1057"/>
                <a:gd name="f36" fmla="val 1125"/>
                <a:gd name="f37" fmla="val 1192"/>
                <a:gd name="f38" fmla="val 1214"/>
                <a:gd name="f39" fmla="val 1237"/>
                <a:gd name="f40" fmla="val 1394"/>
                <a:gd name="f41" fmla="val 1349"/>
                <a:gd name="f42" fmla="val 1304"/>
                <a:gd name="f43" fmla="val 1012"/>
                <a:gd name="f44" fmla="val 900"/>
                <a:gd name="f45" fmla="*/ f1 1 1395"/>
                <a:gd name="f46" fmla="*/ f2 1 2631"/>
                <a:gd name="f47" fmla="+- f5 0 f3"/>
                <a:gd name="f48" fmla="+- f4 0 f3"/>
                <a:gd name="f49" fmla="*/ f48 1 1395"/>
                <a:gd name="f50" fmla="*/ f47 1 2631"/>
                <a:gd name="f51" fmla="*/ f3 1 f49"/>
                <a:gd name="f52" fmla="*/ f4 1 f49"/>
                <a:gd name="f53" fmla="*/ f3 1 f50"/>
                <a:gd name="f54" fmla="*/ f5 1 f50"/>
                <a:gd name="f55" fmla="*/ f51 f45 1"/>
                <a:gd name="f56" fmla="*/ f52 f45 1"/>
                <a:gd name="f57" fmla="*/ f54 f46 1"/>
                <a:gd name="f58" fmla="*/ f53 f46 1"/>
              </a:gdLst>
              <a:ahLst/>
              <a:cxnLst>
                <a:cxn ang="3cd4">
                  <a:pos x="hc" y="t"/>
                </a:cxn>
                <a:cxn ang="0">
                  <a:pos x="r" y="vc"/>
                </a:cxn>
                <a:cxn ang="cd4">
                  <a:pos x="hc" y="b"/>
                </a:cxn>
                <a:cxn ang="cd2">
                  <a:pos x="l" y="vc"/>
                </a:cxn>
              </a:cxnLst>
              <a:rect l="f55" t="f58" r="f56" b="f57"/>
              <a:pathLst>
                <a:path w="1395" h="2631">
                  <a:moveTo>
                    <a:pt x="f6" y="f3"/>
                  </a:moveTo>
                  <a:lnTo>
                    <a:pt x="f7" y="f8"/>
                  </a:lnTo>
                  <a:lnTo>
                    <a:pt x="f9" y="f10"/>
                  </a:lnTo>
                  <a:lnTo>
                    <a:pt x="f11" y="f0"/>
                  </a:lnTo>
                  <a:lnTo>
                    <a:pt x="f12" y="f12"/>
                  </a:lnTo>
                  <a:lnTo>
                    <a:pt x="f13" y="f14"/>
                  </a:lnTo>
                  <a:lnTo>
                    <a:pt x="f0" y="f15"/>
                  </a:lnTo>
                  <a:lnTo>
                    <a:pt x="f16" y="f17"/>
                  </a:lnTo>
                  <a:lnTo>
                    <a:pt x="f18" y="f19"/>
                  </a:lnTo>
                  <a:lnTo>
                    <a:pt x="f18" y="f20"/>
                  </a:lnTo>
                  <a:lnTo>
                    <a:pt x="f21" y="f22"/>
                  </a:lnTo>
                  <a:lnTo>
                    <a:pt x="f10" y="f23"/>
                  </a:lnTo>
                  <a:lnTo>
                    <a:pt x="f0" y="f24"/>
                  </a:lnTo>
                  <a:lnTo>
                    <a:pt x="f25" y="f26"/>
                  </a:lnTo>
                  <a:lnTo>
                    <a:pt x="f14" y="f27"/>
                  </a:lnTo>
                  <a:lnTo>
                    <a:pt x="f28" y="f29"/>
                  </a:lnTo>
                  <a:lnTo>
                    <a:pt x="f30" y="f31"/>
                  </a:lnTo>
                  <a:lnTo>
                    <a:pt x="f32" y="f29"/>
                  </a:lnTo>
                  <a:lnTo>
                    <a:pt x="f33" y="f27"/>
                  </a:lnTo>
                  <a:lnTo>
                    <a:pt x="f34" y="f26"/>
                  </a:lnTo>
                  <a:lnTo>
                    <a:pt x="f35" y="f24"/>
                  </a:lnTo>
                  <a:lnTo>
                    <a:pt x="f36" y="f23"/>
                  </a:lnTo>
                  <a:lnTo>
                    <a:pt x="f37" y="f22"/>
                  </a:lnTo>
                  <a:lnTo>
                    <a:pt x="f38" y="f20"/>
                  </a:lnTo>
                  <a:lnTo>
                    <a:pt x="f39" y="f19"/>
                  </a:lnTo>
                  <a:lnTo>
                    <a:pt x="f40" y="f17"/>
                  </a:lnTo>
                  <a:lnTo>
                    <a:pt x="f40" y="f15"/>
                  </a:lnTo>
                  <a:lnTo>
                    <a:pt x="f41" y="f14"/>
                  </a:lnTo>
                  <a:lnTo>
                    <a:pt x="f42" y="f12"/>
                  </a:lnTo>
                  <a:lnTo>
                    <a:pt x="f38" y="f0"/>
                  </a:lnTo>
                  <a:lnTo>
                    <a:pt x="f36" y="f10"/>
                  </a:lnTo>
                  <a:lnTo>
                    <a:pt x="f43" y="f8"/>
                  </a:lnTo>
                  <a:lnTo>
                    <a:pt x="f44"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6" name="Google Shape;202;p15">
              <a:extLst>
                <a:ext uri="{FF2B5EF4-FFF2-40B4-BE49-F238E27FC236}">
                  <a16:creationId xmlns:a16="http://schemas.microsoft.com/office/drawing/2014/main" id="{07E09D2B-16F8-F91A-DFEA-813683EEC015}"/>
                </a:ext>
              </a:extLst>
            </p:cNvPr>
            <p:cNvSpPr/>
            <p:nvPr/>
          </p:nvSpPr>
          <p:spPr>
            <a:xfrm>
              <a:off x="8145822" y="2757839"/>
              <a:ext cx="27102" cy="113925"/>
            </a:xfrm>
            <a:custGeom>
              <a:avLst/>
              <a:gdLst>
                <a:gd name="f0" fmla="val 360"/>
                <a:gd name="f1" fmla="val 180"/>
                <a:gd name="f2" fmla="val w"/>
                <a:gd name="f3" fmla="val h"/>
                <a:gd name="f4" fmla="val 0"/>
                <a:gd name="f5" fmla="val 1439"/>
                <a:gd name="f6" fmla="val 6048"/>
                <a:gd name="f7" fmla="val 585"/>
                <a:gd name="f8" fmla="val 1"/>
                <a:gd name="f9" fmla="val 472"/>
                <a:gd name="f10" fmla="val 23"/>
                <a:gd name="f11" fmla="val 46"/>
                <a:gd name="f12" fmla="val 270"/>
                <a:gd name="f13" fmla="val 90"/>
                <a:gd name="f14" fmla="val 158"/>
                <a:gd name="f15" fmla="val 248"/>
                <a:gd name="f16" fmla="val 45"/>
                <a:gd name="f17" fmla="val 338"/>
                <a:gd name="f18" fmla="val 473"/>
                <a:gd name="f19" fmla="val 608"/>
                <a:gd name="f20" fmla="val 112"/>
                <a:gd name="f21" fmla="val 3035"/>
                <a:gd name="f22" fmla="val 202"/>
                <a:gd name="f23" fmla="val 5463"/>
                <a:gd name="f24" fmla="val 225"/>
                <a:gd name="f25" fmla="val 5598"/>
                <a:gd name="f26" fmla="val 5710"/>
                <a:gd name="f27" fmla="val 337"/>
                <a:gd name="f28" fmla="val 5823"/>
                <a:gd name="f29" fmla="val 405"/>
                <a:gd name="f30" fmla="val 5913"/>
                <a:gd name="f31" fmla="val 517"/>
                <a:gd name="f32" fmla="val 5958"/>
                <a:gd name="f33" fmla="val 607"/>
                <a:gd name="f34" fmla="val 6025"/>
                <a:gd name="f35" fmla="val 719"/>
                <a:gd name="f36" fmla="val 6047"/>
                <a:gd name="f37" fmla="val 967"/>
                <a:gd name="f38" fmla="val 1057"/>
                <a:gd name="f39" fmla="val 1169"/>
                <a:gd name="f40" fmla="val 5980"/>
                <a:gd name="f41" fmla="val 1259"/>
                <a:gd name="f42" fmla="val 1349"/>
                <a:gd name="f43" fmla="val 1394"/>
                <a:gd name="f44" fmla="val 1236"/>
                <a:gd name="f45" fmla="val 1214"/>
                <a:gd name="f46" fmla="val 1102"/>
                <a:gd name="f47" fmla="val 1012"/>
                <a:gd name="f48" fmla="val 922"/>
                <a:gd name="f49" fmla="val 809"/>
                <a:gd name="f50" fmla="val 697"/>
                <a:gd name="f51" fmla="*/ f2 1 1439"/>
                <a:gd name="f52" fmla="*/ f3 1 6048"/>
                <a:gd name="f53" fmla="+- f6 0 f4"/>
                <a:gd name="f54" fmla="+- f5 0 f4"/>
                <a:gd name="f55" fmla="*/ f54 1 1439"/>
                <a:gd name="f56" fmla="*/ f53 1 6048"/>
                <a:gd name="f57" fmla="*/ f4 1 f55"/>
                <a:gd name="f58" fmla="*/ f5 1 f55"/>
                <a:gd name="f59" fmla="*/ f4 1 f56"/>
                <a:gd name="f60" fmla="*/ f6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1439" h="6048">
                  <a:moveTo>
                    <a:pt x="f7" y="f8"/>
                  </a:moveTo>
                  <a:lnTo>
                    <a:pt x="f9" y="f10"/>
                  </a:lnTo>
                  <a:lnTo>
                    <a:pt x="f0" y="f11"/>
                  </a:lnTo>
                  <a:lnTo>
                    <a:pt x="f12" y="f13"/>
                  </a:lnTo>
                  <a:lnTo>
                    <a:pt x="f1" y="f14"/>
                  </a:lnTo>
                  <a:lnTo>
                    <a:pt x="f13" y="f15"/>
                  </a:lnTo>
                  <a:lnTo>
                    <a:pt x="f16" y="f17"/>
                  </a:lnTo>
                  <a:lnTo>
                    <a:pt x="f4" y="f18"/>
                  </a:lnTo>
                  <a:lnTo>
                    <a:pt x="f4" y="f19"/>
                  </a:lnTo>
                  <a:lnTo>
                    <a:pt x="f20" y="f21"/>
                  </a:lnTo>
                  <a:lnTo>
                    <a:pt x="f22" y="f23"/>
                  </a:lnTo>
                  <a:lnTo>
                    <a:pt x="f24" y="f25"/>
                  </a:lnTo>
                  <a:lnTo>
                    <a:pt x="f12" y="f26"/>
                  </a:lnTo>
                  <a:lnTo>
                    <a:pt x="f27" y="f28"/>
                  </a:lnTo>
                  <a:lnTo>
                    <a:pt x="f29" y="f30"/>
                  </a:lnTo>
                  <a:lnTo>
                    <a:pt x="f31" y="f32"/>
                  </a:lnTo>
                  <a:lnTo>
                    <a:pt x="f33" y="f34"/>
                  </a:lnTo>
                  <a:lnTo>
                    <a:pt x="f35" y="f36"/>
                  </a:lnTo>
                  <a:lnTo>
                    <a:pt x="f37" y="f36"/>
                  </a:lnTo>
                  <a:lnTo>
                    <a:pt x="f38" y="f34"/>
                  </a:lnTo>
                  <a:lnTo>
                    <a:pt x="f39" y="f40"/>
                  </a:lnTo>
                  <a:lnTo>
                    <a:pt x="f41" y="f30"/>
                  </a:lnTo>
                  <a:lnTo>
                    <a:pt x="f42" y="f28"/>
                  </a:lnTo>
                  <a:lnTo>
                    <a:pt x="f43" y="f26"/>
                  </a:lnTo>
                  <a:lnTo>
                    <a:pt x="f5" y="f25"/>
                  </a:lnTo>
                  <a:lnTo>
                    <a:pt x="f5" y="f23"/>
                  </a:lnTo>
                  <a:lnTo>
                    <a:pt x="f42" y="f21"/>
                  </a:lnTo>
                  <a:lnTo>
                    <a:pt x="f44" y="f19"/>
                  </a:lnTo>
                  <a:lnTo>
                    <a:pt x="f45" y="f18"/>
                  </a:lnTo>
                  <a:lnTo>
                    <a:pt x="f39" y="f17"/>
                  </a:lnTo>
                  <a:lnTo>
                    <a:pt x="f46" y="f15"/>
                  </a:lnTo>
                  <a:lnTo>
                    <a:pt x="f47" y="f14"/>
                  </a:lnTo>
                  <a:lnTo>
                    <a:pt x="f48" y="f13"/>
                  </a:lnTo>
                  <a:lnTo>
                    <a:pt x="f49" y="f11"/>
                  </a:lnTo>
                  <a:lnTo>
                    <a:pt x="f50" y="f10"/>
                  </a:lnTo>
                  <a:lnTo>
                    <a:pt x="f7"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7" name="Google Shape;203;p15">
              <a:extLst>
                <a:ext uri="{FF2B5EF4-FFF2-40B4-BE49-F238E27FC236}">
                  <a16:creationId xmlns:a16="http://schemas.microsoft.com/office/drawing/2014/main" id="{5B00B512-EE34-0C92-85B7-1B2A4A677ADD}"/>
                </a:ext>
              </a:extLst>
            </p:cNvPr>
            <p:cNvSpPr/>
            <p:nvPr/>
          </p:nvSpPr>
          <p:spPr>
            <a:xfrm>
              <a:off x="8161477" y="2600315"/>
              <a:ext cx="36429" cy="102495"/>
            </a:xfrm>
            <a:custGeom>
              <a:avLst/>
              <a:gdLst>
                <a:gd name="f0" fmla="val 360"/>
                <a:gd name="f1" fmla="val w"/>
                <a:gd name="f2" fmla="val h"/>
                <a:gd name="f3" fmla="val 0"/>
                <a:gd name="f4" fmla="val 1934"/>
                <a:gd name="f5" fmla="val 5441"/>
                <a:gd name="f6" fmla="val 1192"/>
                <a:gd name="f7" fmla="val 1080"/>
                <a:gd name="f8" fmla="val 23"/>
                <a:gd name="f9" fmla="val 990"/>
                <a:gd name="f10" fmla="val 45"/>
                <a:gd name="f11" fmla="val 900"/>
                <a:gd name="f12" fmla="val 113"/>
                <a:gd name="f13" fmla="val 833"/>
                <a:gd name="f14" fmla="val 203"/>
                <a:gd name="f15" fmla="val 765"/>
                <a:gd name="f16" fmla="val 315"/>
                <a:gd name="f17" fmla="val 743"/>
                <a:gd name="f18" fmla="val 450"/>
                <a:gd name="f19" fmla="val 653"/>
                <a:gd name="f20" fmla="val 989"/>
                <a:gd name="f21" fmla="val 540"/>
                <a:gd name="f22" fmla="val 1551"/>
                <a:gd name="f23" fmla="val 316"/>
                <a:gd name="f24" fmla="val 2630"/>
                <a:gd name="f25" fmla="val 3192"/>
                <a:gd name="f26" fmla="val 3732"/>
                <a:gd name="f27" fmla="val 46"/>
                <a:gd name="f28" fmla="val 4294"/>
                <a:gd name="f29" fmla="val 1"/>
                <a:gd name="f30" fmla="val 4833"/>
                <a:gd name="f31" fmla="val 4991"/>
                <a:gd name="f32" fmla="val 5103"/>
                <a:gd name="f33" fmla="val 91"/>
                <a:gd name="f34" fmla="val 5216"/>
                <a:gd name="f35" fmla="val 158"/>
                <a:gd name="f36" fmla="val 5283"/>
                <a:gd name="f37" fmla="val 248"/>
                <a:gd name="f38" fmla="val 5350"/>
                <a:gd name="f39" fmla="val 5395"/>
                <a:gd name="f40" fmla="val 5418"/>
                <a:gd name="f41" fmla="val 585"/>
                <a:gd name="f42" fmla="val 5440"/>
                <a:gd name="f43" fmla="val 698"/>
                <a:gd name="f44" fmla="val 810"/>
                <a:gd name="f45" fmla="val 922"/>
                <a:gd name="f46" fmla="val 1012"/>
                <a:gd name="f47" fmla="val 1102"/>
                <a:gd name="f48" fmla="val 5193"/>
                <a:gd name="f49" fmla="val 1170"/>
                <a:gd name="f50" fmla="val 1215"/>
                <a:gd name="f51" fmla="val 1237"/>
                <a:gd name="f52" fmla="val 1282"/>
                <a:gd name="f53" fmla="val 4316"/>
                <a:gd name="f54" fmla="val 1350"/>
                <a:gd name="f55" fmla="val 3822"/>
                <a:gd name="f56" fmla="val 1439"/>
                <a:gd name="f57" fmla="val 3305"/>
                <a:gd name="f58" fmla="val 1529"/>
                <a:gd name="f59" fmla="val 2810"/>
                <a:gd name="f60" fmla="val 1754"/>
                <a:gd name="f61" fmla="val 1799"/>
                <a:gd name="f62" fmla="val 1844"/>
                <a:gd name="f63" fmla="val 630"/>
                <a:gd name="f64" fmla="val 1912"/>
                <a:gd name="f65" fmla="val 495"/>
                <a:gd name="f66" fmla="val 1867"/>
                <a:gd name="f67" fmla="val 383"/>
                <a:gd name="f68" fmla="val 293"/>
                <a:gd name="f69" fmla="val 1732"/>
                <a:gd name="f70" fmla="val 1642"/>
                <a:gd name="f71" fmla="val 68"/>
                <a:gd name="f72" fmla="val 1417"/>
                <a:gd name="f73" fmla="val 1305"/>
                <a:gd name="f74" fmla="*/ f1 1 1934"/>
                <a:gd name="f75" fmla="*/ f2 1 5441"/>
                <a:gd name="f76" fmla="+- f5 0 f3"/>
                <a:gd name="f77" fmla="+- f4 0 f3"/>
                <a:gd name="f78" fmla="*/ f77 1 1934"/>
                <a:gd name="f79" fmla="*/ f76 1 5441"/>
                <a:gd name="f80" fmla="*/ f3 1 f78"/>
                <a:gd name="f81" fmla="*/ f4 1 f78"/>
                <a:gd name="f82" fmla="*/ f3 1 f79"/>
                <a:gd name="f83" fmla="*/ f5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1934" h="5441">
                  <a:moveTo>
                    <a:pt x="f6" y="f3"/>
                  </a:moveTo>
                  <a:lnTo>
                    <a:pt x="f7" y="f8"/>
                  </a:lnTo>
                  <a:lnTo>
                    <a:pt x="f9" y="f10"/>
                  </a:lnTo>
                  <a:lnTo>
                    <a:pt x="f11" y="f12"/>
                  </a:lnTo>
                  <a:lnTo>
                    <a:pt x="f13" y="f14"/>
                  </a:lnTo>
                  <a:lnTo>
                    <a:pt x="f15" y="f16"/>
                  </a:lnTo>
                  <a:lnTo>
                    <a:pt x="f17" y="f18"/>
                  </a:lnTo>
                  <a:lnTo>
                    <a:pt x="f19" y="f20"/>
                  </a:lnTo>
                  <a:lnTo>
                    <a:pt x="f21" y="f22"/>
                  </a:lnTo>
                  <a:lnTo>
                    <a:pt x="f23" y="f24"/>
                  </a:lnTo>
                  <a:lnTo>
                    <a:pt x="f14" y="f25"/>
                  </a:lnTo>
                  <a:lnTo>
                    <a:pt x="f12" y="f26"/>
                  </a:lnTo>
                  <a:lnTo>
                    <a:pt x="f27" y="f28"/>
                  </a:lnTo>
                  <a:lnTo>
                    <a:pt x="f29" y="f30"/>
                  </a:lnTo>
                  <a:lnTo>
                    <a:pt x="f29" y="f31"/>
                  </a:lnTo>
                  <a:lnTo>
                    <a:pt x="f8" y="f32"/>
                  </a:lnTo>
                  <a:lnTo>
                    <a:pt x="f33" y="f34"/>
                  </a:lnTo>
                  <a:lnTo>
                    <a:pt x="f35" y="f36"/>
                  </a:lnTo>
                  <a:lnTo>
                    <a:pt x="f37" y="f38"/>
                  </a:lnTo>
                  <a:lnTo>
                    <a:pt x="f0" y="f39"/>
                  </a:lnTo>
                  <a:lnTo>
                    <a:pt x="f18" y="f40"/>
                  </a:lnTo>
                  <a:lnTo>
                    <a:pt x="f41" y="f42"/>
                  </a:lnTo>
                  <a:lnTo>
                    <a:pt x="f43" y="f40"/>
                  </a:lnTo>
                  <a:lnTo>
                    <a:pt x="f44" y="f39"/>
                  </a:lnTo>
                  <a:lnTo>
                    <a:pt x="f45" y="f38"/>
                  </a:lnTo>
                  <a:lnTo>
                    <a:pt x="f46" y="f36"/>
                  </a:lnTo>
                  <a:lnTo>
                    <a:pt x="f47" y="f48"/>
                  </a:lnTo>
                  <a:lnTo>
                    <a:pt x="f49" y="f32"/>
                  </a:lnTo>
                  <a:lnTo>
                    <a:pt x="f50" y="f31"/>
                  </a:lnTo>
                  <a:lnTo>
                    <a:pt x="f51" y="f30"/>
                  </a:lnTo>
                  <a:lnTo>
                    <a:pt x="f52" y="f53"/>
                  </a:lnTo>
                  <a:lnTo>
                    <a:pt x="f54" y="f55"/>
                  </a:lnTo>
                  <a:lnTo>
                    <a:pt x="f56" y="f57"/>
                  </a:lnTo>
                  <a:lnTo>
                    <a:pt x="f58" y="f59"/>
                  </a:lnTo>
                  <a:lnTo>
                    <a:pt x="f60" y="f61"/>
                  </a:lnTo>
                  <a:lnTo>
                    <a:pt x="f62" y="f52"/>
                  </a:lnTo>
                  <a:lnTo>
                    <a:pt x="f4" y="f15"/>
                  </a:lnTo>
                  <a:lnTo>
                    <a:pt x="f4" y="f63"/>
                  </a:lnTo>
                  <a:lnTo>
                    <a:pt x="f64" y="f65"/>
                  </a:lnTo>
                  <a:lnTo>
                    <a:pt x="f66" y="f67"/>
                  </a:lnTo>
                  <a:lnTo>
                    <a:pt x="f61" y="f68"/>
                  </a:lnTo>
                  <a:lnTo>
                    <a:pt x="f69" y="f14"/>
                  </a:lnTo>
                  <a:lnTo>
                    <a:pt x="f70" y="f12"/>
                  </a:lnTo>
                  <a:lnTo>
                    <a:pt x="f58" y="f71"/>
                  </a:lnTo>
                  <a:lnTo>
                    <a:pt x="f72" y="f8"/>
                  </a:lnTo>
                  <a:lnTo>
                    <a:pt x="f73"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8" name="Google Shape;204;p15">
              <a:extLst>
                <a:ext uri="{FF2B5EF4-FFF2-40B4-BE49-F238E27FC236}">
                  <a16:creationId xmlns:a16="http://schemas.microsoft.com/office/drawing/2014/main" id="{5133A427-EA65-CC97-46DD-9BC1C1F020ED}"/>
                </a:ext>
              </a:extLst>
            </p:cNvPr>
            <p:cNvSpPr/>
            <p:nvPr/>
          </p:nvSpPr>
          <p:spPr>
            <a:xfrm>
              <a:off x="8233477" y="2448717"/>
              <a:ext cx="22887" cy="23317"/>
            </a:xfrm>
            <a:custGeom>
              <a:avLst/>
              <a:gdLst>
                <a:gd name="f0" fmla="val w"/>
                <a:gd name="f1" fmla="val h"/>
                <a:gd name="f2" fmla="val 0"/>
                <a:gd name="f3" fmla="val 1215"/>
                <a:gd name="f4" fmla="val 1238"/>
                <a:gd name="f5" fmla="val 472"/>
                <a:gd name="f6" fmla="val 1"/>
                <a:gd name="f7" fmla="val 337"/>
                <a:gd name="f8" fmla="val 46"/>
                <a:gd name="f9" fmla="val 248"/>
                <a:gd name="f10" fmla="val 113"/>
                <a:gd name="f11" fmla="val 158"/>
                <a:gd name="f12" fmla="val 181"/>
                <a:gd name="f13" fmla="val 90"/>
                <a:gd name="f14" fmla="val 271"/>
                <a:gd name="f15" fmla="val 45"/>
                <a:gd name="f16" fmla="val 383"/>
                <a:gd name="f17" fmla="val 23"/>
                <a:gd name="f18" fmla="val 495"/>
                <a:gd name="f19" fmla="val 608"/>
                <a:gd name="f20" fmla="val 720"/>
                <a:gd name="f21" fmla="val 833"/>
                <a:gd name="f22" fmla="val 945"/>
                <a:gd name="f23" fmla="val 1035"/>
                <a:gd name="f24" fmla="val 1125"/>
                <a:gd name="f25" fmla="val 1170"/>
                <a:gd name="f26" fmla="val 607"/>
                <a:gd name="f27" fmla="val 1237"/>
                <a:gd name="f28" fmla="val 742"/>
                <a:gd name="f29" fmla="val 877"/>
                <a:gd name="f30" fmla="val 967"/>
                <a:gd name="f31" fmla="val 1057"/>
                <a:gd name="f32" fmla="val 1124"/>
                <a:gd name="f33" fmla="val 1169"/>
                <a:gd name="f34" fmla="val 1192"/>
                <a:gd name="f35" fmla="val 1214"/>
                <a:gd name="f36" fmla="*/ f0 1 1215"/>
                <a:gd name="f37" fmla="*/ f1 1 1238"/>
                <a:gd name="f38" fmla="+- f4 0 f2"/>
                <a:gd name="f39" fmla="+- f3 0 f2"/>
                <a:gd name="f40" fmla="*/ f39 1 1215"/>
                <a:gd name="f41" fmla="*/ f38 1 1238"/>
                <a:gd name="f42" fmla="*/ f2 1 f40"/>
                <a:gd name="f43" fmla="*/ f3 1 f40"/>
                <a:gd name="f44" fmla="*/ f2 1 f41"/>
                <a:gd name="f45" fmla="*/ f4 1 f41"/>
                <a:gd name="f46" fmla="*/ f42 f36 1"/>
                <a:gd name="f47" fmla="*/ f43 f36 1"/>
                <a:gd name="f48" fmla="*/ f45 f37 1"/>
                <a:gd name="f49" fmla="*/ f44 f37 1"/>
              </a:gdLst>
              <a:ahLst/>
              <a:cxnLst>
                <a:cxn ang="3cd4">
                  <a:pos x="hc" y="t"/>
                </a:cxn>
                <a:cxn ang="0">
                  <a:pos x="r" y="vc"/>
                </a:cxn>
                <a:cxn ang="cd4">
                  <a:pos x="hc" y="b"/>
                </a:cxn>
                <a:cxn ang="cd2">
                  <a:pos x="l" y="vc"/>
                </a:cxn>
              </a:cxnLst>
              <a:rect l="f46" t="f49" r="f47" b="f48"/>
              <a:pathLst>
                <a:path w="1215" h="1238">
                  <a:moveTo>
                    <a:pt x="f5" y="f6"/>
                  </a:moveTo>
                  <a:lnTo>
                    <a:pt x="f7" y="f8"/>
                  </a:lnTo>
                  <a:lnTo>
                    <a:pt x="f9" y="f10"/>
                  </a:lnTo>
                  <a:lnTo>
                    <a:pt x="f11" y="f12"/>
                  </a:lnTo>
                  <a:lnTo>
                    <a:pt x="f13" y="f14"/>
                  </a:lnTo>
                  <a:lnTo>
                    <a:pt x="f15" y="f16"/>
                  </a:lnTo>
                  <a:lnTo>
                    <a:pt x="f17" y="f18"/>
                  </a:lnTo>
                  <a:lnTo>
                    <a:pt x="f2" y="f19"/>
                  </a:lnTo>
                  <a:lnTo>
                    <a:pt x="f17" y="f20"/>
                  </a:lnTo>
                  <a:lnTo>
                    <a:pt x="f15" y="f21"/>
                  </a:lnTo>
                  <a:lnTo>
                    <a:pt x="f13" y="f22"/>
                  </a:lnTo>
                  <a:lnTo>
                    <a:pt x="f11" y="f23"/>
                  </a:lnTo>
                  <a:lnTo>
                    <a:pt x="f9" y="f24"/>
                  </a:lnTo>
                  <a:lnTo>
                    <a:pt x="f7" y="f25"/>
                  </a:lnTo>
                  <a:lnTo>
                    <a:pt x="f5" y="f3"/>
                  </a:lnTo>
                  <a:lnTo>
                    <a:pt x="f26" y="f27"/>
                  </a:lnTo>
                  <a:lnTo>
                    <a:pt x="f28" y="f3"/>
                  </a:lnTo>
                  <a:lnTo>
                    <a:pt x="f29" y="f25"/>
                  </a:lnTo>
                  <a:lnTo>
                    <a:pt x="f30" y="f24"/>
                  </a:lnTo>
                  <a:lnTo>
                    <a:pt x="f31" y="f23"/>
                  </a:lnTo>
                  <a:lnTo>
                    <a:pt x="f32" y="f22"/>
                  </a:lnTo>
                  <a:lnTo>
                    <a:pt x="f33" y="f21"/>
                  </a:lnTo>
                  <a:lnTo>
                    <a:pt x="f34" y="f20"/>
                  </a:lnTo>
                  <a:lnTo>
                    <a:pt x="f35" y="f19"/>
                  </a:lnTo>
                  <a:lnTo>
                    <a:pt x="f34" y="f18"/>
                  </a:lnTo>
                  <a:lnTo>
                    <a:pt x="f33" y="f16"/>
                  </a:lnTo>
                  <a:lnTo>
                    <a:pt x="f32" y="f14"/>
                  </a:lnTo>
                  <a:lnTo>
                    <a:pt x="f31" y="f12"/>
                  </a:lnTo>
                  <a:lnTo>
                    <a:pt x="f30" y="f10"/>
                  </a:lnTo>
                  <a:lnTo>
                    <a:pt x="f29" y="f8"/>
                  </a:lnTo>
                  <a:lnTo>
                    <a:pt x="f28"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9" name="Google Shape;205;p15">
              <a:extLst>
                <a:ext uri="{FF2B5EF4-FFF2-40B4-BE49-F238E27FC236}">
                  <a16:creationId xmlns:a16="http://schemas.microsoft.com/office/drawing/2014/main" id="{75D6E1F9-ECA4-11FC-E5C3-D7FDCEF87221}"/>
                </a:ext>
              </a:extLst>
            </p:cNvPr>
            <p:cNvSpPr/>
            <p:nvPr/>
          </p:nvSpPr>
          <p:spPr>
            <a:xfrm>
              <a:off x="8188589" y="2754026"/>
              <a:ext cx="36868" cy="109691"/>
            </a:xfrm>
            <a:custGeom>
              <a:avLst/>
              <a:gdLst>
                <a:gd name="f0" fmla="val 180"/>
                <a:gd name="f1" fmla="val w"/>
                <a:gd name="f2" fmla="val h"/>
                <a:gd name="f3" fmla="val 0"/>
                <a:gd name="f4" fmla="val 1957"/>
                <a:gd name="f5" fmla="val 5823"/>
                <a:gd name="f6" fmla="val 1124"/>
                <a:gd name="f7" fmla="val 1012"/>
                <a:gd name="f8" fmla="val 45"/>
                <a:gd name="f9" fmla="val 922"/>
                <a:gd name="f10" fmla="val 113"/>
                <a:gd name="f11" fmla="val 855"/>
                <a:gd name="f12" fmla="val 203"/>
                <a:gd name="f13" fmla="val 787"/>
                <a:gd name="f14" fmla="val 292"/>
                <a:gd name="f15" fmla="val 742"/>
                <a:gd name="f16" fmla="val 427"/>
                <a:gd name="f17" fmla="val 517"/>
                <a:gd name="f18" fmla="val 1641"/>
                <a:gd name="f19" fmla="val 315"/>
                <a:gd name="f20" fmla="val 2833"/>
                <a:gd name="f21" fmla="val 158"/>
                <a:gd name="f22" fmla="val 4047"/>
                <a:gd name="f23" fmla="val 5238"/>
                <a:gd name="f24" fmla="val 5373"/>
                <a:gd name="f25" fmla="val 23"/>
                <a:gd name="f26" fmla="val 5508"/>
                <a:gd name="f27" fmla="val 68"/>
                <a:gd name="f28" fmla="val 5598"/>
                <a:gd name="f29" fmla="val 135"/>
                <a:gd name="f30" fmla="val 5687"/>
                <a:gd name="f31" fmla="val 225"/>
                <a:gd name="f32" fmla="val 5755"/>
                <a:gd name="f33" fmla="val 5800"/>
                <a:gd name="f34" fmla="val 428"/>
                <a:gd name="f35" fmla="val 5822"/>
                <a:gd name="f36" fmla="val 652"/>
                <a:gd name="f37" fmla="val 765"/>
                <a:gd name="f38" fmla="val 877"/>
                <a:gd name="f39" fmla="val 990"/>
                <a:gd name="f40" fmla="val 1079"/>
                <a:gd name="f41" fmla="val 1147"/>
                <a:gd name="f42" fmla="val 1214"/>
                <a:gd name="f43" fmla="val 1237"/>
                <a:gd name="f44" fmla="val 1394"/>
                <a:gd name="f45" fmla="val 4114"/>
                <a:gd name="f46" fmla="val 1552"/>
                <a:gd name="f47" fmla="val 2990"/>
                <a:gd name="f48" fmla="val 1731"/>
                <a:gd name="f49" fmla="val 1889"/>
                <a:gd name="f50" fmla="val 1934"/>
                <a:gd name="f51" fmla="val 1956"/>
                <a:gd name="f52" fmla="val 630"/>
                <a:gd name="f53" fmla="val 495"/>
                <a:gd name="f54" fmla="val 382"/>
                <a:gd name="f55" fmla="val 1844"/>
                <a:gd name="f56" fmla="val 270"/>
                <a:gd name="f57" fmla="val 1754"/>
                <a:gd name="f58" fmla="val 1664"/>
                <a:gd name="f59" fmla="val 1574"/>
                <a:gd name="f60" fmla="val 1462"/>
                <a:gd name="f61" fmla="val 1349"/>
                <a:gd name="f62" fmla="*/ f1 1 1957"/>
                <a:gd name="f63" fmla="*/ f2 1 5823"/>
                <a:gd name="f64" fmla="+- f5 0 f3"/>
                <a:gd name="f65" fmla="+- f4 0 f3"/>
                <a:gd name="f66" fmla="*/ f65 1 1957"/>
                <a:gd name="f67" fmla="*/ f64 1 5823"/>
                <a:gd name="f68" fmla="*/ f3 1 f66"/>
                <a:gd name="f69" fmla="*/ f4 1 f66"/>
                <a:gd name="f70" fmla="*/ f3 1 f67"/>
                <a:gd name="f71" fmla="*/ f5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1957" h="5823">
                  <a:moveTo>
                    <a:pt x="f6" y="f3"/>
                  </a:moveTo>
                  <a:lnTo>
                    <a:pt x="f7" y="f8"/>
                  </a:lnTo>
                  <a:lnTo>
                    <a:pt x="f9" y="f10"/>
                  </a:lnTo>
                  <a:lnTo>
                    <a:pt x="f11" y="f12"/>
                  </a:lnTo>
                  <a:lnTo>
                    <a:pt x="f13" y="f14"/>
                  </a:lnTo>
                  <a:lnTo>
                    <a:pt x="f15" y="f16"/>
                  </a:lnTo>
                  <a:lnTo>
                    <a:pt x="f17" y="f18"/>
                  </a:lnTo>
                  <a:lnTo>
                    <a:pt x="f19" y="f20"/>
                  </a:lnTo>
                  <a:lnTo>
                    <a:pt x="f21" y="f22"/>
                  </a:lnTo>
                  <a:lnTo>
                    <a:pt x="f3" y="f23"/>
                  </a:lnTo>
                  <a:lnTo>
                    <a:pt x="f3" y="f24"/>
                  </a:lnTo>
                  <a:lnTo>
                    <a:pt x="f25" y="f26"/>
                  </a:lnTo>
                  <a:lnTo>
                    <a:pt x="f27" y="f28"/>
                  </a:lnTo>
                  <a:lnTo>
                    <a:pt x="f29" y="f30"/>
                  </a:lnTo>
                  <a:lnTo>
                    <a:pt x="f31" y="f32"/>
                  </a:lnTo>
                  <a:lnTo>
                    <a:pt x="f19" y="f33"/>
                  </a:lnTo>
                  <a:lnTo>
                    <a:pt x="f34" y="f35"/>
                  </a:lnTo>
                  <a:lnTo>
                    <a:pt x="f36" y="f35"/>
                  </a:lnTo>
                  <a:lnTo>
                    <a:pt x="f37" y="f33"/>
                  </a:lnTo>
                  <a:lnTo>
                    <a:pt x="f38" y="f32"/>
                  </a:lnTo>
                  <a:lnTo>
                    <a:pt x="f39" y="f30"/>
                  </a:lnTo>
                  <a:lnTo>
                    <a:pt x="f40" y="f28"/>
                  </a:lnTo>
                  <a:lnTo>
                    <a:pt x="f41" y="f26"/>
                  </a:lnTo>
                  <a:lnTo>
                    <a:pt x="f42" y="f24"/>
                  </a:lnTo>
                  <a:lnTo>
                    <a:pt x="f43" y="f23"/>
                  </a:lnTo>
                  <a:lnTo>
                    <a:pt x="f44" y="f45"/>
                  </a:lnTo>
                  <a:lnTo>
                    <a:pt x="f46" y="f47"/>
                  </a:lnTo>
                  <a:lnTo>
                    <a:pt x="f48" y="f49"/>
                  </a:lnTo>
                  <a:lnTo>
                    <a:pt x="f50" y="f37"/>
                  </a:lnTo>
                  <a:lnTo>
                    <a:pt x="f51" y="f52"/>
                  </a:lnTo>
                  <a:lnTo>
                    <a:pt x="f50" y="f53"/>
                  </a:lnTo>
                  <a:lnTo>
                    <a:pt x="f49" y="f54"/>
                  </a:lnTo>
                  <a:lnTo>
                    <a:pt x="f55" y="f56"/>
                  </a:lnTo>
                  <a:lnTo>
                    <a:pt x="f57" y="f0"/>
                  </a:lnTo>
                  <a:lnTo>
                    <a:pt x="f58" y="f10"/>
                  </a:lnTo>
                  <a:lnTo>
                    <a:pt x="f59" y="f27"/>
                  </a:lnTo>
                  <a:lnTo>
                    <a:pt x="f60" y="f25"/>
                  </a:lnTo>
                  <a:lnTo>
                    <a:pt x="f61"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0" name="Google Shape;206;p15">
              <a:extLst>
                <a:ext uri="{FF2B5EF4-FFF2-40B4-BE49-F238E27FC236}">
                  <a16:creationId xmlns:a16="http://schemas.microsoft.com/office/drawing/2014/main" id="{D838F439-84F9-FA8E-4E00-FF1B625C9665}"/>
                </a:ext>
              </a:extLst>
            </p:cNvPr>
            <p:cNvSpPr/>
            <p:nvPr/>
          </p:nvSpPr>
          <p:spPr>
            <a:xfrm>
              <a:off x="8017504" y="2156959"/>
              <a:ext cx="28821" cy="56345"/>
            </a:xfrm>
            <a:custGeom>
              <a:avLst/>
              <a:gdLst>
                <a:gd name="f0" fmla="val w"/>
                <a:gd name="f1" fmla="val h"/>
                <a:gd name="f2" fmla="val 0"/>
                <a:gd name="f3" fmla="val 1530"/>
                <a:gd name="f4" fmla="val 2991"/>
                <a:gd name="f5" fmla="val 855"/>
                <a:gd name="f6" fmla="val 1"/>
                <a:gd name="f7" fmla="val 743"/>
                <a:gd name="f8" fmla="val 46"/>
                <a:gd name="f9" fmla="val 630"/>
                <a:gd name="f10" fmla="val 91"/>
                <a:gd name="f11" fmla="val 518"/>
                <a:gd name="f12" fmla="val 158"/>
                <a:gd name="f13" fmla="val 428"/>
                <a:gd name="f14" fmla="val 248"/>
                <a:gd name="f15" fmla="val 361"/>
                <a:gd name="f16" fmla="val 338"/>
                <a:gd name="f17" fmla="val 450"/>
                <a:gd name="f18" fmla="val 23"/>
                <a:gd name="f19" fmla="val 2204"/>
                <a:gd name="f20" fmla="val 2339"/>
                <a:gd name="f21" fmla="val 2451"/>
                <a:gd name="f22" fmla="val 2563"/>
                <a:gd name="f23" fmla="val 2676"/>
                <a:gd name="f24" fmla="val 2788"/>
                <a:gd name="f25" fmla="val 226"/>
                <a:gd name="f26" fmla="val 2856"/>
                <a:gd name="f27" fmla="val 2923"/>
                <a:gd name="f28" fmla="val 451"/>
                <a:gd name="f29" fmla="val 2968"/>
                <a:gd name="f30" fmla="val 563"/>
                <a:gd name="f31" fmla="val 2990"/>
                <a:gd name="f32" fmla="val 698"/>
                <a:gd name="f33" fmla="val 810"/>
                <a:gd name="f34" fmla="val 923"/>
                <a:gd name="f35" fmla="val 2901"/>
                <a:gd name="f36" fmla="val 1035"/>
                <a:gd name="f37" fmla="val 1125"/>
                <a:gd name="f38" fmla="val 2766"/>
                <a:gd name="f39" fmla="val 1170"/>
                <a:gd name="f40" fmla="val 2653"/>
                <a:gd name="f41" fmla="val 1215"/>
                <a:gd name="f42" fmla="val 2541"/>
                <a:gd name="f43" fmla="val 788"/>
                <a:gd name="f44" fmla="val 653"/>
                <a:gd name="f45" fmla="val 540"/>
                <a:gd name="f46" fmla="val 1507"/>
                <a:gd name="f47" fmla="val 1462"/>
                <a:gd name="f48" fmla="val 315"/>
                <a:gd name="f49" fmla="val 1395"/>
                <a:gd name="f50" fmla="val 1305"/>
                <a:gd name="f51" fmla="val 136"/>
                <a:gd name="f52" fmla="val 68"/>
                <a:gd name="f53" fmla="val 1102"/>
                <a:gd name="f54" fmla="val 968"/>
                <a:gd name="f55" fmla="*/ f0 1 1530"/>
                <a:gd name="f56" fmla="*/ f1 1 2991"/>
                <a:gd name="f57" fmla="+- f4 0 f2"/>
                <a:gd name="f58" fmla="+- f3 0 f2"/>
                <a:gd name="f59" fmla="*/ f58 1 1530"/>
                <a:gd name="f60" fmla="*/ f57 1 2991"/>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530" h="2991">
                  <a:moveTo>
                    <a:pt x="f5" y="f6"/>
                  </a:moveTo>
                  <a:lnTo>
                    <a:pt x="f7" y="f8"/>
                  </a:lnTo>
                  <a:lnTo>
                    <a:pt x="f9" y="f10"/>
                  </a:lnTo>
                  <a:lnTo>
                    <a:pt x="f11" y="f12"/>
                  </a:lnTo>
                  <a:lnTo>
                    <a:pt x="f13" y="f14"/>
                  </a:lnTo>
                  <a:lnTo>
                    <a:pt x="f15" y="f16"/>
                  </a:lnTo>
                  <a:lnTo>
                    <a:pt x="f16" y="f17"/>
                  </a:lnTo>
                  <a:lnTo>
                    <a:pt x="f18" y="f19"/>
                  </a:lnTo>
                  <a:lnTo>
                    <a:pt x="f6" y="f20"/>
                  </a:lnTo>
                  <a:lnTo>
                    <a:pt x="f18" y="f21"/>
                  </a:lnTo>
                  <a:lnTo>
                    <a:pt x="f8" y="f22"/>
                  </a:lnTo>
                  <a:lnTo>
                    <a:pt x="f10" y="f23"/>
                  </a:lnTo>
                  <a:lnTo>
                    <a:pt x="f12" y="f24"/>
                  </a:lnTo>
                  <a:lnTo>
                    <a:pt x="f25" y="f26"/>
                  </a:lnTo>
                  <a:lnTo>
                    <a:pt x="f16" y="f27"/>
                  </a:lnTo>
                  <a:lnTo>
                    <a:pt x="f28" y="f29"/>
                  </a:lnTo>
                  <a:lnTo>
                    <a:pt x="f30" y="f31"/>
                  </a:lnTo>
                  <a:lnTo>
                    <a:pt x="f32" y="f31"/>
                  </a:lnTo>
                  <a:lnTo>
                    <a:pt x="f33" y="f29"/>
                  </a:lnTo>
                  <a:lnTo>
                    <a:pt x="f34" y="f35"/>
                  </a:lnTo>
                  <a:lnTo>
                    <a:pt x="f36" y="f26"/>
                  </a:lnTo>
                  <a:lnTo>
                    <a:pt x="f37" y="f38"/>
                  </a:lnTo>
                  <a:lnTo>
                    <a:pt x="f39" y="f40"/>
                  </a:lnTo>
                  <a:lnTo>
                    <a:pt x="f41" y="f42"/>
                  </a:lnTo>
                  <a:lnTo>
                    <a:pt x="f3" y="f43"/>
                  </a:lnTo>
                  <a:lnTo>
                    <a:pt x="f3" y="f44"/>
                  </a:lnTo>
                  <a:lnTo>
                    <a:pt x="f3" y="f45"/>
                  </a:lnTo>
                  <a:lnTo>
                    <a:pt x="f46" y="f13"/>
                  </a:lnTo>
                  <a:lnTo>
                    <a:pt x="f47" y="f48"/>
                  </a:lnTo>
                  <a:lnTo>
                    <a:pt x="f49" y="f25"/>
                  </a:lnTo>
                  <a:lnTo>
                    <a:pt x="f50" y="f51"/>
                  </a:lnTo>
                  <a:lnTo>
                    <a:pt x="f41" y="f52"/>
                  </a:lnTo>
                  <a:lnTo>
                    <a:pt x="f53" y="f18"/>
                  </a:lnTo>
                  <a:lnTo>
                    <a:pt x="f5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1" name="Google Shape;207;p15">
              <a:extLst>
                <a:ext uri="{FF2B5EF4-FFF2-40B4-BE49-F238E27FC236}">
                  <a16:creationId xmlns:a16="http://schemas.microsoft.com/office/drawing/2014/main" id="{46EF3DF9-FB0A-FA2B-F383-3FF5EE22DFDE}"/>
                </a:ext>
              </a:extLst>
            </p:cNvPr>
            <p:cNvSpPr/>
            <p:nvPr/>
          </p:nvSpPr>
          <p:spPr>
            <a:xfrm>
              <a:off x="7945523" y="2404259"/>
              <a:ext cx="50410" cy="152887"/>
            </a:xfrm>
            <a:custGeom>
              <a:avLst/>
              <a:gdLst>
                <a:gd name="f0" fmla="val 360"/>
                <a:gd name="f1" fmla="val 180"/>
                <a:gd name="f2" fmla="val w"/>
                <a:gd name="f3" fmla="val h"/>
                <a:gd name="f4" fmla="val 0"/>
                <a:gd name="f5" fmla="val 2676"/>
                <a:gd name="f6" fmla="val 8116"/>
                <a:gd name="f7" fmla="val 1866"/>
                <a:gd name="f8" fmla="val 1"/>
                <a:gd name="f9" fmla="val 1754"/>
                <a:gd name="f10" fmla="val 46"/>
                <a:gd name="f11" fmla="val 1664"/>
                <a:gd name="f12" fmla="val 113"/>
                <a:gd name="f13" fmla="val 1574"/>
                <a:gd name="f14" fmla="val 203"/>
                <a:gd name="f15" fmla="val 1507"/>
                <a:gd name="f16" fmla="val 293"/>
                <a:gd name="f17" fmla="val 1462"/>
                <a:gd name="f18" fmla="val 428"/>
                <a:gd name="f19" fmla="val 1282"/>
                <a:gd name="f20" fmla="val 1304"/>
                <a:gd name="f21" fmla="val 1124"/>
                <a:gd name="f22" fmla="val 2159"/>
                <a:gd name="f23" fmla="val 787"/>
                <a:gd name="f24" fmla="val 3889"/>
                <a:gd name="f25" fmla="val 450"/>
                <a:gd name="f26" fmla="val 5620"/>
                <a:gd name="f27" fmla="val 248"/>
                <a:gd name="f28" fmla="val 6497"/>
                <a:gd name="f29" fmla="val 23"/>
                <a:gd name="f30" fmla="val 7351"/>
                <a:gd name="f31" fmla="val 7486"/>
                <a:gd name="f32" fmla="val 7621"/>
                <a:gd name="f33" fmla="val 45"/>
                <a:gd name="f34" fmla="val 7733"/>
                <a:gd name="f35" fmla="val 90"/>
                <a:gd name="f36" fmla="val 7823"/>
                <a:gd name="f37" fmla="val 158"/>
                <a:gd name="f38" fmla="val 7913"/>
                <a:gd name="f39" fmla="val 7981"/>
                <a:gd name="f40" fmla="val 8048"/>
                <a:gd name="f41" fmla="val 473"/>
                <a:gd name="f42" fmla="val 8093"/>
                <a:gd name="f43" fmla="val 585"/>
                <a:gd name="f44" fmla="val 8115"/>
                <a:gd name="f45" fmla="val 697"/>
                <a:gd name="f46" fmla="val 810"/>
                <a:gd name="f47" fmla="val 922"/>
                <a:gd name="f48" fmla="val 1012"/>
                <a:gd name="f49" fmla="val 8003"/>
                <a:gd name="f50" fmla="val 1102"/>
                <a:gd name="f51" fmla="val 1169"/>
                <a:gd name="f52" fmla="val 7801"/>
                <a:gd name="f53" fmla="val 1214"/>
                <a:gd name="f54" fmla="val 7666"/>
                <a:gd name="f55" fmla="val 1439"/>
                <a:gd name="f56" fmla="val 6812"/>
                <a:gd name="f57" fmla="val 1641"/>
                <a:gd name="f58" fmla="val 5958"/>
                <a:gd name="f59" fmla="val 1979"/>
                <a:gd name="f60" fmla="val 4227"/>
                <a:gd name="f61" fmla="val 2316"/>
                <a:gd name="f62" fmla="val 2496"/>
                <a:gd name="f63" fmla="val 2473"/>
                <a:gd name="f64" fmla="val 1619"/>
                <a:gd name="f65" fmla="val 2653"/>
                <a:gd name="f66" fmla="val 765"/>
                <a:gd name="f67" fmla="val 630"/>
                <a:gd name="f68" fmla="val 495"/>
                <a:gd name="f69" fmla="val 2631"/>
                <a:gd name="f70" fmla="val 383"/>
                <a:gd name="f71" fmla="val 2563"/>
                <a:gd name="f72" fmla="val 270"/>
                <a:gd name="f73" fmla="val 2406"/>
                <a:gd name="f74" fmla="val 2203"/>
                <a:gd name="f75" fmla="val 2091"/>
                <a:gd name="f76" fmla="*/ f2 1 2676"/>
                <a:gd name="f77" fmla="*/ f3 1 8116"/>
                <a:gd name="f78" fmla="+- f6 0 f4"/>
                <a:gd name="f79" fmla="+- f5 0 f4"/>
                <a:gd name="f80" fmla="*/ f79 1 2676"/>
                <a:gd name="f81" fmla="*/ f78 1 8116"/>
                <a:gd name="f82" fmla="*/ f4 1 f80"/>
                <a:gd name="f83" fmla="*/ f5 1 f80"/>
                <a:gd name="f84" fmla="*/ f4 1 f81"/>
                <a:gd name="f85" fmla="*/ f6 1 f81"/>
                <a:gd name="f86" fmla="*/ f82 f76 1"/>
                <a:gd name="f87" fmla="*/ f83 f76 1"/>
                <a:gd name="f88" fmla="*/ f85 f77 1"/>
                <a:gd name="f89" fmla="*/ f84 f77 1"/>
              </a:gdLst>
              <a:ahLst/>
              <a:cxnLst>
                <a:cxn ang="3cd4">
                  <a:pos x="hc" y="t"/>
                </a:cxn>
                <a:cxn ang="0">
                  <a:pos x="r" y="vc"/>
                </a:cxn>
                <a:cxn ang="cd4">
                  <a:pos x="hc" y="b"/>
                </a:cxn>
                <a:cxn ang="cd2">
                  <a:pos x="l" y="vc"/>
                </a:cxn>
              </a:cxnLst>
              <a:rect l="f86" t="f89" r="f87" b="f88"/>
              <a:pathLst>
                <a:path w="2676" h="81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8" y="f32"/>
                  </a:lnTo>
                  <a:lnTo>
                    <a:pt x="f33" y="f34"/>
                  </a:lnTo>
                  <a:lnTo>
                    <a:pt x="f35" y="f36"/>
                  </a:lnTo>
                  <a:lnTo>
                    <a:pt x="f37" y="f38"/>
                  </a:lnTo>
                  <a:lnTo>
                    <a:pt x="f27" y="f39"/>
                  </a:lnTo>
                  <a:lnTo>
                    <a:pt x="f0" y="f40"/>
                  </a:lnTo>
                  <a:lnTo>
                    <a:pt x="f41" y="f42"/>
                  </a:lnTo>
                  <a:lnTo>
                    <a:pt x="f43" y="f44"/>
                  </a:lnTo>
                  <a:lnTo>
                    <a:pt x="f45" y="f44"/>
                  </a:lnTo>
                  <a:lnTo>
                    <a:pt x="f46" y="f42"/>
                  </a:lnTo>
                  <a:lnTo>
                    <a:pt x="f47" y="f40"/>
                  </a:lnTo>
                  <a:lnTo>
                    <a:pt x="f48" y="f49"/>
                  </a:lnTo>
                  <a:lnTo>
                    <a:pt x="f50" y="f38"/>
                  </a:lnTo>
                  <a:lnTo>
                    <a:pt x="f51" y="f52"/>
                  </a:lnTo>
                  <a:lnTo>
                    <a:pt x="f53" y="f54"/>
                  </a:lnTo>
                  <a:lnTo>
                    <a:pt x="f55" y="f56"/>
                  </a:lnTo>
                  <a:lnTo>
                    <a:pt x="f57" y="f58"/>
                  </a:lnTo>
                  <a:lnTo>
                    <a:pt x="f59" y="f60"/>
                  </a:lnTo>
                  <a:lnTo>
                    <a:pt x="f61" y="f62"/>
                  </a:lnTo>
                  <a:lnTo>
                    <a:pt x="f63" y="f64"/>
                  </a:lnTo>
                  <a:lnTo>
                    <a:pt x="f65" y="f66"/>
                  </a:lnTo>
                  <a:lnTo>
                    <a:pt x="f5" y="f67"/>
                  </a:lnTo>
                  <a:lnTo>
                    <a:pt x="f5" y="f68"/>
                  </a:lnTo>
                  <a:lnTo>
                    <a:pt x="f69" y="f70"/>
                  </a:lnTo>
                  <a:lnTo>
                    <a:pt x="f71" y="f72"/>
                  </a:lnTo>
                  <a:lnTo>
                    <a:pt x="f62" y="f1"/>
                  </a:lnTo>
                  <a:lnTo>
                    <a:pt x="f73" y="f12"/>
                  </a:lnTo>
                  <a:lnTo>
                    <a:pt x="f61" y="f10"/>
                  </a:lnTo>
                  <a:lnTo>
                    <a:pt x="f74" y="f29"/>
                  </a:lnTo>
                  <a:lnTo>
                    <a:pt x="f75"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2" name="Google Shape;208;p15">
              <a:extLst>
                <a:ext uri="{FF2B5EF4-FFF2-40B4-BE49-F238E27FC236}">
                  <a16:creationId xmlns:a16="http://schemas.microsoft.com/office/drawing/2014/main" id="{BD39E6DE-3933-51FE-4DAA-A562D1739038}"/>
                </a:ext>
              </a:extLst>
            </p:cNvPr>
            <p:cNvSpPr/>
            <p:nvPr/>
          </p:nvSpPr>
          <p:spPr>
            <a:xfrm>
              <a:off x="8019196" y="2330586"/>
              <a:ext cx="37298" cy="69037"/>
            </a:xfrm>
            <a:custGeom>
              <a:avLst/>
              <a:gdLst>
                <a:gd name="f0" fmla="val 180"/>
                <a:gd name="f1" fmla="val w"/>
                <a:gd name="f2" fmla="val h"/>
                <a:gd name="f3" fmla="val 0"/>
                <a:gd name="f4" fmla="val 1980"/>
                <a:gd name="f5" fmla="val 3665"/>
                <a:gd name="f6" fmla="val 1170"/>
                <a:gd name="f7" fmla="val 1080"/>
                <a:gd name="f8" fmla="val 45"/>
                <a:gd name="f9" fmla="val 967"/>
                <a:gd name="f10" fmla="val 113"/>
                <a:gd name="f11" fmla="val 878"/>
                <a:gd name="f12" fmla="val 810"/>
                <a:gd name="f13" fmla="val 292"/>
                <a:gd name="f14" fmla="val 765"/>
                <a:gd name="f15" fmla="val 427"/>
                <a:gd name="f16" fmla="val 46"/>
                <a:gd name="f17" fmla="val 2900"/>
                <a:gd name="f18" fmla="val 1"/>
                <a:gd name="f19" fmla="val 3035"/>
                <a:gd name="f20" fmla="val 23"/>
                <a:gd name="f21" fmla="val 3170"/>
                <a:gd name="f22" fmla="val 3282"/>
                <a:gd name="f23" fmla="val 91"/>
                <a:gd name="f24" fmla="val 3372"/>
                <a:gd name="f25" fmla="val 158"/>
                <a:gd name="f26" fmla="val 3462"/>
                <a:gd name="f27" fmla="val 248"/>
                <a:gd name="f28" fmla="val 3552"/>
                <a:gd name="f29" fmla="val 361"/>
                <a:gd name="f30" fmla="val 3597"/>
                <a:gd name="f31" fmla="val 473"/>
                <a:gd name="f32" fmla="val 3642"/>
                <a:gd name="f33" fmla="val 585"/>
                <a:gd name="f34" fmla="val 3664"/>
                <a:gd name="f35" fmla="val 698"/>
                <a:gd name="f36" fmla="val 923"/>
                <a:gd name="f37" fmla="val 1012"/>
                <a:gd name="f38" fmla="val 1102"/>
                <a:gd name="f39" fmla="val 3350"/>
                <a:gd name="f40" fmla="val 1237"/>
                <a:gd name="f41" fmla="val 3237"/>
                <a:gd name="f42" fmla="val 1957"/>
                <a:gd name="f43" fmla="val 742"/>
                <a:gd name="f44" fmla="val 1979"/>
                <a:gd name="f45" fmla="val 607"/>
                <a:gd name="f46" fmla="val 495"/>
                <a:gd name="f47" fmla="val 1934"/>
                <a:gd name="f48" fmla="val 382"/>
                <a:gd name="f49" fmla="val 1889"/>
                <a:gd name="f50" fmla="val 270"/>
                <a:gd name="f51" fmla="val 1822"/>
                <a:gd name="f52" fmla="val 1732"/>
                <a:gd name="f53" fmla="val 1619"/>
                <a:gd name="f54" fmla="val 1529"/>
                <a:gd name="f55" fmla="val 1417"/>
                <a:gd name="f56" fmla="*/ f1 1 1980"/>
                <a:gd name="f57" fmla="*/ f2 1 3665"/>
                <a:gd name="f58" fmla="+- f5 0 f3"/>
                <a:gd name="f59" fmla="+- f4 0 f3"/>
                <a:gd name="f60" fmla="*/ f59 1 1980"/>
                <a:gd name="f61" fmla="*/ f58 1 3665"/>
                <a:gd name="f62" fmla="*/ f3 1 f60"/>
                <a:gd name="f63" fmla="*/ f4 1 f60"/>
                <a:gd name="f64" fmla="*/ f3 1 f61"/>
                <a:gd name="f65" fmla="*/ f5 1 f61"/>
                <a:gd name="f66" fmla="*/ f62 f56 1"/>
                <a:gd name="f67" fmla="*/ f63 f56 1"/>
                <a:gd name="f68" fmla="*/ f65 f57 1"/>
                <a:gd name="f69" fmla="*/ f64 f57 1"/>
              </a:gdLst>
              <a:ahLst/>
              <a:cxnLst>
                <a:cxn ang="3cd4">
                  <a:pos x="hc" y="t"/>
                </a:cxn>
                <a:cxn ang="0">
                  <a:pos x="r" y="vc"/>
                </a:cxn>
                <a:cxn ang="cd4">
                  <a:pos x="hc" y="b"/>
                </a:cxn>
                <a:cxn ang="cd2">
                  <a:pos x="l" y="vc"/>
                </a:cxn>
              </a:cxnLst>
              <a:rect l="f66" t="f69" r="f67" b="f68"/>
              <a:pathLst>
                <a:path w="1980" h="3665">
                  <a:moveTo>
                    <a:pt x="f6" y="f3"/>
                  </a:moveTo>
                  <a:lnTo>
                    <a:pt x="f7" y="f8"/>
                  </a:lnTo>
                  <a:lnTo>
                    <a:pt x="f9" y="f10"/>
                  </a:lnTo>
                  <a:lnTo>
                    <a:pt x="f11" y="f0"/>
                  </a:lnTo>
                  <a:lnTo>
                    <a:pt x="f12" y="f13"/>
                  </a:lnTo>
                  <a:lnTo>
                    <a:pt x="f14" y="f15"/>
                  </a:lnTo>
                  <a:lnTo>
                    <a:pt x="f16" y="f17"/>
                  </a:lnTo>
                  <a:lnTo>
                    <a:pt x="f18" y="f19"/>
                  </a:lnTo>
                  <a:lnTo>
                    <a:pt x="f20" y="f21"/>
                  </a:lnTo>
                  <a:lnTo>
                    <a:pt x="f16" y="f22"/>
                  </a:lnTo>
                  <a:lnTo>
                    <a:pt x="f23" y="f24"/>
                  </a:lnTo>
                  <a:lnTo>
                    <a:pt x="f25" y="f26"/>
                  </a:lnTo>
                  <a:lnTo>
                    <a:pt x="f27" y="f28"/>
                  </a:lnTo>
                  <a:lnTo>
                    <a:pt x="f29" y="f30"/>
                  </a:lnTo>
                  <a:lnTo>
                    <a:pt x="f31" y="f32"/>
                  </a:lnTo>
                  <a:lnTo>
                    <a:pt x="f33" y="f34"/>
                  </a:lnTo>
                  <a:lnTo>
                    <a:pt x="f35" y="f34"/>
                  </a:lnTo>
                  <a:lnTo>
                    <a:pt x="f12" y="f32"/>
                  </a:lnTo>
                  <a:lnTo>
                    <a:pt x="f36" y="f30"/>
                  </a:lnTo>
                  <a:lnTo>
                    <a:pt x="f37" y="f28"/>
                  </a:lnTo>
                  <a:lnTo>
                    <a:pt x="f38" y="f26"/>
                  </a:lnTo>
                  <a:lnTo>
                    <a:pt x="f6" y="f39"/>
                  </a:lnTo>
                  <a:lnTo>
                    <a:pt x="f40" y="f41"/>
                  </a:lnTo>
                  <a:lnTo>
                    <a:pt x="f42" y="f43"/>
                  </a:lnTo>
                  <a:lnTo>
                    <a:pt x="f44" y="f45"/>
                  </a:lnTo>
                  <a:lnTo>
                    <a:pt x="f44" y="f46"/>
                  </a:lnTo>
                  <a:lnTo>
                    <a:pt x="f47" y="f48"/>
                  </a:lnTo>
                  <a:lnTo>
                    <a:pt x="f49" y="f50"/>
                  </a:lnTo>
                  <a:lnTo>
                    <a:pt x="f51" y="f0"/>
                  </a:lnTo>
                  <a:lnTo>
                    <a:pt x="f52" y="f10"/>
                  </a:lnTo>
                  <a:lnTo>
                    <a:pt x="f53" y="f8"/>
                  </a:lnTo>
                  <a:lnTo>
                    <a:pt x="f54" y="f20"/>
                  </a:lnTo>
                  <a:lnTo>
                    <a:pt x="f55"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3" name="Google Shape;209;p15">
              <a:extLst>
                <a:ext uri="{FF2B5EF4-FFF2-40B4-BE49-F238E27FC236}">
                  <a16:creationId xmlns:a16="http://schemas.microsoft.com/office/drawing/2014/main" id="{3CCA8A4A-E965-76D2-8361-5B9B66B19BF2}"/>
                </a:ext>
              </a:extLst>
            </p:cNvPr>
            <p:cNvSpPr/>
            <p:nvPr/>
          </p:nvSpPr>
          <p:spPr>
            <a:xfrm>
              <a:off x="7930289" y="2720989"/>
              <a:ext cx="40233" cy="90644"/>
            </a:xfrm>
            <a:custGeom>
              <a:avLst/>
              <a:gdLst>
                <a:gd name="f0" fmla="val 180"/>
                <a:gd name="f1" fmla="val w"/>
                <a:gd name="f2" fmla="val h"/>
                <a:gd name="f3" fmla="val 0"/>
                <a:gd name="f4" fmla="val 2136"/>
                <a:gd name="f5" fmla="val 4812"/>
                <a:gd name="f6" fmla="val 1304"/>
                <a:gd name="f7" fmla="val 1"/>
                <a:gd name="f8" fmla="val 1192"/>
                <a:gd name="f9" fmla="val 46"/>
                <a:gd name="f10" fmla="val 1102"/>
                <a:gd name="f11" fmla="val 113"/>
                <a:gd name="f12" fmla="val 1034"/>
                <a:gd name="f13" fmla="val 203"/>
                <a:gd name="f14" fmla="val 967"/>
                <a:gd name="f15" fmla="val 293"/>
                <a:gd name="f16" fmla="val 944"/>
                <a:gd name="f17" fmla="val 428"/>
                <a:gd name="f18" fmla="val 854"/>
                <a:gd name="f19" fmla="val 900"/>
                <a:gd name="f20" fmla="val 742"/>
                <a:gd name="f21" fmla="val 1350"/>
                <a:gd name="f22" fmla="val 495"/>
                <a:gd name="f23" fmla="val 2249"/>
                <a:gd name="f24" fmla="val 225"/>
                <a:gd name="f25" fmla="val 3148"/>
                <a:gd name="f26" fmla="val 3598"/>
                <a:gd name="f27" fmla="val 4047"/>
                <a:gd name="f28" fmla="val 4182"/>
                <a:gd name="f29" fmla="val 4317"/>
                <a:gd name="f30" fmla="val 45"/>
                <a:gd name="f31" fmla="val 4429"/>
                <a:gd name="f32" fmla="val 4542"/>
                <a:gd name="f33" fmla="val 4632"/>
                <a:gd name="f34" fmla="val 270"/>
                <a:gd name="f35" fmla="val 4699"/>
                <a:gd name="f36" fmla="val 382"/>
                <a:gd name="f37" fmla="val 4766"/>
                <a:gd name="f38" fmla="val 4789"/>
                <a:gd name="f39" fmla="val 607"/>
                <a:gd name="f40" fmla="val 4811"/>
                <a:gd name="f41" fmla="val 832"/>
                <a:gd name="f42" fmla="val 922"/>
                <a:gd name="f43" fmla="val 1012"/>
                <a:gd name="f44" fmla="val 4609"/>
                <a:gd name="f45" fmla="val 1169"/>
                <a:gd name="f46" fmla="val 4519"/>
                <a:gd name="f47" fmla="val 1214"/>
                <a:gd name="f48" fmla="val 4384"/>
                <a:gd name="f49" fmla="val 3912"/>
                <a:gd name="f50" fmla="val 1416"/>
                <a:gd name="f51" fmla="val 3463"/>
                <a:gd name="f52" fmla="val 1686"/>
                <a:gd name="f53" fmla="val 2586"/>
                <a:gd name="f54" fmla="val 1933"/>
                <a:gd name="f55" fmla="val 1687"/>
                <a:gd name="f56" fmla="val 2046"/>
                <a:gd name="f57" fmla="val 1215"/>
                <a:gd name="f58" fmla="val 765"/>
                <a:gd name="f59" fmla="val 630"/>
                <a:gd name="f60" fmla="val 2113"/>
                <a:gd name="f61" fmla="val 2091"/>
                <a:gd name="f62" fmla="val 383"/>
                <a:gd name="f63" fmla="val 2023"/>
                <a:gd name="f64" fmla="val 271"/>
                <a:gd name="f65" fmla="val 181"/>
                <a:gd name="f66" fmla="val 1844"/>
                <a:gd name="f67" fmla="val 1731"/>
                <a:gd name="f68" fmla="val 1641"/>
                <a:gd name="f69" fmla="val 23"/>
                <a:gd name="f70" fmla="val 1529"/>
                <a:gd name="f71" fmla="*/ f1 1 2136"/>
                <a:gd name="f72" fmla="*/ f2 1 4812"/>
                <a:gd name="f73" fmla="+- f5 0 f3"/>
                <a:gd name="f74" fmla="+- f4 0 f3"/>
                <a:gd name="f75" fmla="*/ f74 1 2136"/>
                <a:gd name="f76" fmla="*/ f73 1 4812"/>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2136" h="4812">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3" y="f27"/>
                  </a:lnTo>
                  <a:lnTo>
                    <a:pt x="f3" y="f28"/>
                  </a:lnTo>
                  <a:lnTo>
                    <a:pt x="f3" y="f29"/>
                  </a:lnTo>
                  <a:lnTo>
                    <a:pt x="f30" y="f31"/>
                  </a:lnTo>
                  <a:lnTo>
                    <a:pt x="f11" y="f32"/>
                  </a:lnTo>
                  <a:lnTo>
                    <a:pt x="f0" y="f33"/>
                  </a:lnTo>
                  <a:lnTo>
                    <a:pt x="f34" y="f35"/>
                  </a:lnTo>
                  <a:lnTo>
                    <a:pt x="f36" y="f37"/>
                  </a:lnTo>
                  <a:lnTo>
                    <a:pt x="f22" y="f38"/>
                  </a:lnTo>
                  <a:lnTo>
                    <a:pt x="f39" y="f40"/>
                  </a:lnTo>
                  <a:lnTo>
                    <a:pt x="f41" y="f40"/>
                  </a:lnTo>
                  <a:lnTo>
                    <a:pt x="f42" y="f37"/>
                  </a:lnTo>
                  <a:lnTo>
                    <a:pt x="f43" y="f35"/>
                  </a:lnTo>
                  <a:lnTo>
                    <a:pt x="f10" y="f44"/>
                  </a:lnTo>
                  <a:lnTo>
                    <a:pt x="f45" y="f46"/>
                  </a:lnTo>
                  <a:lnTo>
                    <a:pt x="f47" y="f48"/>
                  </a:lnTo>
                  <a:lnTo>
                    <a:pt x="f6" y="f49"/>
                  </a:lnTo>
                  <a:lnTo>
                    <a:pt x="f50" y="f51"/>
                  </a:lnTo>
                  <a:lnTo>
                    <a:pt x="f52" y="f53"/>
                  </a:lnTo>
                  <a:lnTo>
                    <a:pt x="f54" y="f55"/>
                  </a:lnTo>
                  <a:lnTo>
                    <a:pt x="f56" y="f57"/>
                  </a:lnTo>
                  <a:lnTo>
                    <a:pt x="f4" y="f58"/>
                  </a:lnTo>
                  <a:lnTo>
                    <a:pt x="f4" y="f59"/>
                  </a:lnTo>
                  <a:lnTo>
                    <a:pt x="f60" y="f22"/>
                  </a:lnTo>
                  <a:lnTo>
                    <a:pt x="f61" y="f62"/>
                  </a:lnTo>
                  <a:lnTo>
                    <a:pt x="f63" y="f64"/>
                  </a:lnTo>
                  <a:lnTo>
                    <a:pt x="f54" y="f65"/>
                  </a:lnTo>
                  <a:lnTo>
                    <a:pt x="f66" y="f11"/>
                  </a:lnTo>
                  <a:lnTo>
                    <a:pt x="f67" y="f9"/>
                  </a:lnTo>
                  <a:lnTo>
                    <a:pt x="f68" y="f69"/>
                  </a:lnTo>
                  <a:lnTo>
                    <a:pt x="f70" y="f7"/>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4" name="Google Shape;210;p15">
              <a:extLst>
                <a:ext uri="{FF2B5EF4-FFF2-40B4-BE49-F238E27FC236}">
                  <a16:creationId xmlns:a16="http://schemas.microsoft.com/office/drawing/2014/main" id="{A232237B-64BA-B42D-143A-0ED76958CFBF}"/>
                </a:ext>
              </a:extLst>
            </p:cNvPr>
            <p:cNvSpPr/>
            <p:nvPr/>
          </p:nvSpPr>
          <p:spPr>
            <a:xfrm>
              <a:off x="8197065" y="2290343"/>
              <a:ext cx="35149" cy="92756"/>
            </a:xfrm>
            <a:custGeom>
              <a:avLst/>
              <a:gdLst>
                <a:gd name="f0" fmla="val w"/>
                <a:gd name="f1" fmla="val h"/>
                <a:gd name="f2" fmla="val 0"/>
                <a:gd name="f3" fmla="val 1866"/>
                <a:gd name="f4" fmla="val 4924"/>
                <a:gd name="f5" fmla="val 1146"/>
                <a:gd name="f6" fmla="val 1"/>
                <a:gd name="f7" fmla="val 1034"/>
                <a:gd name="f8" fmla="val 23"/>
                <a:gd name="f9" fmla="val 944"/>
                <a:gd name="f10" fmla="val 68"/>
                <a:gd name="f11" fmla="val 832"/>
                <a:gd name="f12" fmla="val 113"/>
                <a:gd name="f13" fmla="val 764"/>
                <a:gd name="f14" fmla="val 203"/>
                <a:gd name="f15" fmla="val 697"/>
                <a:gd name="f16" fmla="val 315"/>
                <a:gd name="f17" fmla="val 652"/>
                <a:gd name="f18" fmla="val 450"/>
                <a:gd name="f19" fmla="val 1417"/>
                <a:gd name="f20" fmla="val 292"/>
                <a:gd name="f21" fmla="val 2383"/>
                <a:gd name="f22" fmla="val 135"/>
                <a:gd name="f23" fmla="val 3350"/>
                <a:gd name="f24" fmla="val 4317"/>
                <a:gd name="f25" fmla="val 4452"/>
                <a:gd name="f26" fmla="val 45"/>
                <a:gd name="f27" fmla="val 4586"/>
                <a:gd name="f28" fmla="val 90"/>
                <a:gd name="f29" fmla="val 4676"/>
                <a:gd name="f30" fmla="val 157"/>
                <a:gd name="f31" fmla="val 4766"/>
                <a:gd name="f32" fmla="val 247"/>
                <a:gd name="f33" fmla="val 4834"/>
                <a:gd name="f34" fmla="val 337"/>
                <a:gd name="f35" fmla="val 4879"/>
                <a:gd name="f36" fmla="val 4901"/>
                <a:gd name="f37" fmla="val 562"/>
                <a:gd name="f38" fmla="val 674"/>
                <a:gd name="f39" fmla="val 787"/>
                <a:gd name="f40" fmla="val 899"/>
                <a:gd name="f41" fmla="val 1012"/>
                <a:gd name="f42" fmla="val 1102"/>
                <a:gd name="f43" fmla="val 1169"/>
                <a:gd name="f44" fmla="val 1214"/>
                <a:gd name="f45" fmla="val 1259"/>
                <a:gd name="f46" fmla="val 1371"/>
                <a:gd name="f47" fmla="val 3440"/>
                <a:gd name="f48" fmla="val 1506"/>
                <a:gd name="f49" fmla="val 2541"/>
                <a:gd name="f50" fmla="val 1663"/>
                <a:gd name="f51" fmla="val 1664"/>
                <a:gd name="f52" fmla="val 1843"/>
                <a:gd name="f53" fmla="val 765"/>
                <a:gd name="f54" fmla="val 630"/>
                <a:gd name="f55" fmla="val 495"/>
                <a:gd name="f56" fmla="val 1821"/>
                <a:gd name="f57" fmla="val 383"/>
                <a:gd name="f58" fmla="val 1753"/>
                <a:gd name="f59" fmla="val 293"/>
                <a:gd name="f60" fmla="val 1686"/>
                <a:gd name="f61" fmla="val 1596"/>
                <a:gd name="f62" fmla="val 1484"/>
                <a:gd name="f63" fmla="*/ f0 1 1866"/>
                <a:gd name="f64" fmla="*/ f1 1 4924"/>
                <a:gd name="f65" fmla="+- f4 0 f2"/>
                <a:gd name="f66" fmla="+- f3 0 f2"/>
                <a:gd name="f67" fmla="*/ f66 1 1866"/>
                <a:gd name="f68" fmla="*/ f65 1 4924"/>
                <a:gd name="f69" fmla="*/ f2 1 f67"/>
                <a:gd name="f70" fmla="*/ f3 1 f67"/>
                <a:gd name="f71" fmla="*/ f2 1 f68"/>
                <a:gd name="f72" fmla="*/ f4 1 f68"/>
                <a:gd name="f73" fmla="*/ f69 f63 1"/>
                <a:gd name="f74" fmla="*/ f70 f63 1"/>
                <a:gd name="f75" fmla="*/ f72 f64 1"/>
                <a:gd name="f76" fmla="*/ f71 f64 1"/>
              </a:gdLst>
              <a:ahLst/>
              <a:cxnLst>
                <a:cxn ang="3cd4">
                  <a:pos x="hc" y="t"/>
                </a:cxn>
                <a:cxn ang="0">
                  <a:pos x="r" y="vc"/>
                </a:cxn>
                <a:cxn ang="cd4">
                  <a:pos x="hc" y="b"/>
                </a:cxn>
                <a:cxn ang="cd2">
                  <a:pos x="l" y="vc"/>
                </a:cxn>
              </a:cxnLst>
              <a:rect l="f73" t="f76" r="f74" b="f75"/>
              <a:pathLst>
                <a:path w="1866" h="4924">
                  <a:moveTo>
                    <a:pt x="f5" y="f6"/>
                  </a:moveTo>
                  <a:lnTo>
                    <a:pt x="f7" y="f8"/>
                  </a:lnTo>
                  <a:lnTo>
                    <a:pt x="f9" y="f10"/>
                  </a:lnTo>
                  <a:lnTo>
                    <a:pt x="f11" y="f12"/>
                  </a:lnTo>
                  <a:lnTo>
                    <a:pt x="f13" y="f14"/>
                  </a:lnTo>
                  <a:lnTo>
                    <a:pt x="f15" y="f16"/>
                  </a:lnTo>
                  <a:lnTo>
                    <a:pt x="f17" y="f18"/>
                  </a:lnTo>
                  <a:lnTo>
                    <a:pt x="f18" y="f19"/>
                  </a:lnTo>
                  <a:lnTo>
                    <a:pt x="f20" y="f21"/>
                  </a:lnTo>
                  <a:lnTo>
                    <a:pt x="f22" y="f23"/>
                  </a:lnTo>
                  <a:lnTo>
                    <a:pt x="f8" y="f24"/>
                  </a:lnTo>
                  <a:lnTo>
                    <a:pt x="f2" y="f25"/>
                  </a:lnTo>
                  <a:lnTo>
                    <a:pt x="f26" y="f27"/>
                  </a:lnTo>
                  <a:lnTo>
                    <a:pt x="f28" y="f29"/>
                  </a:lnTo>
                  <a:lnTo>
                    <a:pt x="f30" y="f31"/>
                  </a:lnTo>
                  <a:lnTo>
                    <a:pt x="f32" y="f33"/>
                  </a:lnTo>
                  <a:lnTo>
                    <a:pt x="f34" y="f35"/>
                  </a:lnTo>
                  <a:lnTo>
                    <a:pt x="f18" y="f36"/>
                  </a:lnTo>
                  <a:lnTo>
                    <a:pt x="f37" y="f4"/>
                  </a:lnTo>
                  <a:lnTo>
                    <a:pt x="f38" y="f36"/>
                  </a:lnTo>
                  <a:lnTo>
                    <a:pt x="f39" y="f35"/>
                  </a:lnTo>
                  <a:lnTo>
                    <a:pt x="f40" y="f33"/>
                  </a:lnTo>
                  <a:lnTo>
                    <a:pt x="f41" y="f31"/>
                  </a:lnTo>
                  <a:lnTo>
                    <a:pt x="f42" y="f29"/>
                  </a:lnTo>
                  <a:lnTo>
                    <a:pt x="f43" y="f27"/>
                  </a:lnTo>
                  <a:lnTo>
                    <a:pt x="f44" y="f25"/>
                  </a:lnTo>
                  <a:lnTo>
                    <a:pt x="f45" y="f24"/>
                  </a:lnTo>
                  <a:lnTo>
                    <a:pt x="f46" y="f47"/>
                  </a:lnTo>
                  <a:lnTo>
                    <a:pt x="f48" y="f49"/>
                  </a:lnTo>
                  <a:lnTo>
                    <a:pt x="f50" y="f51"/>
                  </a:lnTo>
                  <a:lnTo>
                    <a:pt x="f52" y="f53"/>
                  </a:lnTo>
                  <a:lnTo>
                    <a:pt x="f3" y="f54"/>
                  </a:lnTo>
                  <a:lnTo>
                    <a:pt x="f52" y="f55"/>
                  </a:lnTo>
                  <a:lnTo>
                    <a:pt x="f56" y="f57"/>
                  </a:lnTo>
                  <a:lnTo>
                    <a:pt x="f58" y="f59"/>
                  </a:lnTo>
                  <a:lnTo>
                    <a:pt x="f60" y="f14"/>
                  </a:lnTo>
                  <a:lnTo>
                    <a:pt x="f61" y="f12"/>
                  </a:lnTo>
                  <a:lnTo>
                    <a:pt x="f62" y="f10"/>
                  </a:lnTo>
                  <a:lnTo>
                    <a:pt x="f46" y="f8"/>
                  </a:lnTo>
                  <a:lnTo>
                    <a:pt x="f4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5" name="Google Shape;211;p15">
              <a:extLst>
                <a:ext uri="{FF2B5EF4-FFF2-40B4-BE49-F238E27FC236}">
                  <a16:creationId xmlns:a16="http://schemas.microsoft.com/office/drawing/2014/main" id="{A14C0F4A-E054-9F78-81E1-E149E8BB1416}"/>
                </a:ext>
              </a:extLst>
            </p:cNvPr>
            <p:cNvSpPr/>
            <p:nvPr/>
          </p:nvSpPr>
          <p:spPr>
            <a:xfrm>
              <a:off x="8069177" y="2736662"/>
              <a:ext cx="26279" cy="115625"/>
            </a:xfrm>
            <a:custGeom>
              <a:avLst/>
              <a:gdLst>
                <a:gd name="f0" fmla="val 180"/>
                <a:gd name="f1" fmla="val w"/>
                <a:gd name="f2" fmla="val h"/>
                <a:gd name="f3" fmla="val 0"/>
                <a:gd name="f4" fmla="val 1395"/>
                <a:gd name="f5" fmla="val 6138"/>
                <a:gd name="f6" fmla="val 652"/>
                <a:gd name="f7" fmla="val 1"/>
                <a:gd name="f8" fmla="val 540"/>
                <a:gd name="f9" fmla="val 46"/>
                <a:gd name="f10" fmla="val 427"/>
                <a:gd name="f11" fmla="val 91"/>
                <a:gd name="f12" fmla="val 338"/>
                <a:gd name="f13" fmla="val 136"/>
                <a:gd name="f14" fmla="val 248"/>
                <a:gd name="f15" fmla="val 225"/>
                <a:gd name="f16" fmla="val 203"/>
                <a:gd name="f17" fmla="val 158"/>
                <a:gd name="f18" fmla="val 450"/>
                <a:gd name="f19" fmla="val 135"/>
                <a:gd name="f20" fmla="val 585"/>
                <a:gd name="f21" fmla="val 1844"/>
                <a:gd name="f22" fmla="val 90"/>
                <a:gd name="f23" fmla="val 3080"/>
                <a:gd name="f24" fmla="val 23"/>
                <a:gd name="f25" fmla="val 4317"/>
                <a:gd name="f26" fmla="val 5553"/>
                <a:gd name="f27" fmla="val 5688"/>
                <a:gd name="f28" fmla="val 45"/>
                <a:gd name="f29" fmla="val 5800"/>
                <a:gd name="f30" fmla="val 5913"/>
                <a:gd name="f31" fmla="val 6003"/>
                <a:gd name="f32" fmla="val 270"/>
                <a:gd name="f33" fmla="val 6070"/>
                <a:gd name="f34" fmla="val 383"/>
                <a:gd name="f35" fmla="val 6115"/>
                <a:gd name="f36" fmla="val 472"/>
                <a:gd name="f37" fmla="val 6137"/>
                <a:gd name="f38" fmla="val 720"/>
                <a:gd name="f39" fmla="val 832"/>
                <a:gd name="f40" fmla="val 922"/>
                <a:gd name="f41" fmla="val 1034"/>
                <a:gd name="f42" fmla="val 1102"/>
                <a:gd name="f43" fmla="val 1169"/>
                <a:gd name="f44" fmla="val 1214"/>
                <a:gd name="f45" fmla="val 1237"/>
                <a:gd name="f46" fmla="val 1259"/>
                <a:gd name="f47" fmla="val 1327"/>
                <a:gd name="f48" fmla="val 1372"/>
                <a:gd name="f49" fmla="val 1394"/>
                <a:gd name="f50" fmla="val 1192"/>
                <a:gd name="f51" fmla="val 989"/>
                <a:gd name="f52" fmla="val 877"/>
                <a:gd name="f53" fmla="*/ f1 1 1395"/>
                <a:gd name="f54" fmla="*/ f2 1 6138"/>
                <a:gd name="f55" fmla="+- f5 0 f3"/>
                <a:gd name="f56" fmla="+- f4 0 f3"/>
                <a:gd name="f57" fmla="*/ f56 1 1395"/>
                <a:gd name="f58" fmla="*/ f55 1 6138"/>
                <a:gd name="f59" fmla="*/ f3 1 f57"/>
                <a:gd name="f60" fmla="*/ f4 1 f57"/>
                <a:gd name="f61" fmla="*/ f3 1 f58"/>
                <a:gd name="f62" fmla="*/ f5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1395" h="6138">
                  <a:moveTo>
                    <a:pt x="f6" y="f7"/>
                  </a:moveTo>
                  <a:lnTo>
                    <a:pt x="f8" y="f9"/>
                  </a:lnTo>
                  <a:lnTo>
                    <a:pt x="f10" y="f11"/>
                  </a:lnTo>
                  <a:lnTo>
                    <a:pt x="f12" y="f13"/>
                  </a:lnTo>
                  <a:lnTo>
                    <a:pt x="f14" y="f15"/>
                  </a:lnTo>
                  <a:lnTo>
                    <a:pt x="f16" y="f12"/>
                  </a:lnTo>
                  <a:lnTo>
                    <a:pt x="f17" y="f18"/>
                  </a:lnTo>
                  <a:lnTo>
                    <a:pt x="f19" y="f20"/>
                  </a:lnTo>
                  <a:lnTo>
                    <a:pt x="f19" y="f21"/>
                  </a:lnTo>
                  <a:lnTo>
                    <a:pt x="f22" y="f23"/>
                  </a:lnTo>
                  <a:lnTo>
                    <a:pt x="f24" y="f25"/>
                  </a:lnTo>
                  <a:lnTo>
                    <a:pt x="f3" y="f26"/>
                  </a:lnTo>
                  <a:lnTo>
                    <a:pt x="f3" y="f27"/>
                  </a:lnTo>
                  <a:lnTo>
                    <a:pt x="f28" y="f29"/>
                  </a:lnTo>
                  <a:lnTo>
                    <a:pt x="f22" y="f30"/>
                  </a:lnTo>
                  <a:lnTo>
                    <a:pt x="f0" y="f31"/>
                  </a:lnTo>
                  <a:lnTo>
                    <a:pt x="f32" y="f33"/>
                  </a:lnTo>
                  <a:lnTo>
                    <a:pt x="f34" y="f35"/>
                  </a:lnTo>
                  <a:lnTo>
                    <a:pt x="f36" y="f37"/>
                  </a:lnTo>
                  <a:lnTo>
                    <a:pt x="f38" y="f37"/>
                  </a:lnTo>
                  <a:lnTo>
                    <a:pt x="f39" y="f35"/>
                  </a:lnTo>
                  <a:lnTo>
                    <a:pt x="f40" y="f33"/>
                  </a:lnTo>
                  <a:lnTo>
                    <a:pt x="f41" y="f31"/>
                  </a:lnTo>
                  <a:lnTo>
                    <a:pt x="f42" y="f30"/>
                  </a:lnTo>
                  <a:lnTo>
                    <a:pt x="f43" y="f29"/>
                  </a:lnTo>
                  <a:lnTo>
                    <a:pt x="f44" y="f27"/>
                  </a:lnTo>
                  <a:lnTo>
                    <a:pt x="f45" y="f26"/>
                  </a:lnTo>
                  <a:lnTo>
                    <a:pt x="f46" y="f25"/>
                  </a:lnTo>
                  <a:lnTo>
                    <a:pt x="f47" y="f23"/>
                  </a:lnTo>
                  <a:lnTo>
                    <a:pt x="f48" y="f21"/>
                  </a:lnTo>
                  <a:lnTo>
                    <a:pt x="f49" y="f20"/>
                  </a:lnTo>
                  <a:lnTo>
                    <a:pt x="f48" y="f18"/>
                  </a:lnTo>
                  <a:lnTo>
                    <a:pt x="f47" y="f12"/>
                  </a:lnTo>
                  <a:lnTo>
                    <a:pt x="f46" y="f15"/>
                  </a:lnTo>
                  <a:lnTo>
                    <a:pt x="f50" y="f13"/>
                  </a:lnTo>
                  <a:lnTo>
                    <a:pt x="f42" y="f11"/>
                  </a:lnTo>
                  <a:lnTo>
                    <a:pt x="f51" y="f9"/>
                  </a:lnTo>
                  <a:lnTo>
                    <a:pt x="f52" y="f7"/>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6" name="Google Shape;212;p15">
              <a:extLst>
                <a:ext uri="{FF2B5EF4-FFF2-40B4-BE49-F238E27FC236}">
                  <a16:creationId xmlns:a16="http://schemas.microsoft.com/office/drawing/2014/main" id="{A848414B-81DB-C481-F775-AE5419981F17}"/>
                </a:ext>
              </a:extLst>
            </p:cNvPr>
            <p:cNvSpPr/>
            <p:nvPr/>
          </p:nvSpPr>
          <p:spPr>
            <a:xfrm>
              <a:off x="8084000" y="1969370"/>
              <a:ext cx="37280" cy="52523"/>
            </a:xfrm>
            <a:custGeom>
              <a:avLst/>
              <a:gdLst>
                <a:gd name="f0" fmla="val w"/>
                <a:gd name="f1" fmla="val h"/>
                <a:gd name="f2" fmla="val 0"/>
                <a:gd name="f3" fmla="val 1979"/>
                <a:gd name="f4" fmla="val 2788"/>
                <a:gd name="f5" fmla="val 1214"/>
                <a:gd name="f6" fmla="val 1"/>
                <a:gd name="f7" fmla="val 1102"/>
                <a:gd name="f8" fmla="val 45"/>
                <a:gd name="f9" fmla="val 989"/>
                <a:gd name="f10" fmla="val 113"/>
                <a:gd name="f11" fmla="val 922"/>
                <a:gd name="f12" fmla="val 203"/>
                <a:gd name="f13" fmla="val 832"/>
                <a:gd name="f14" fmla="val 315"/>
                <a:gd name="f15" fmla="val 68"/>
                <a:gd name="f16" fmla="val 1866"/>
                <a:gd name="f17" fmla="val 23"/>
                <a:gd name="f18" fmla="val 2001"/>
                <a:gd name="f19" fmla="val 2114"/>
                <a:gd name="f20" fmla="val 2248"/>
                <a:gd name="f21" fmla="val 2361"/>
                <a:gd name="f22" fmla="val 90"/>
                <a:gd name="f23" fmla="val 2473"/>
                <a:gd name="f24" fmla="val 158"/>
                <a:gd name="f25" fmla="val 2563"/>
                <a:gd name="f26" fmla="val 225"/>
                <a:gd name="f27" fmla="val 2631"/>
                <a:gd name="f28" fmla="val 337"/>
                <a:gd name="f29" fmla="val 2698"/>
                <a:gd name="f30" fmla="val 427"/>
                <a:gd name="f31" fmla="val 2765"/>
                <a:gd name="f32" fmla="val 540"/>
                <a:gd name="f33" fmla="val 764"/>
                <a:gd name="f34" fmla="val 877"/>
                <a:gd name="f35" fmla="val 2743"/>
                <a:gd name="f36" fmla="val 967"/>
                <a:gd name="f37" fmla="val 1057"/>
                <a:gd name="f38" fmla="val 2608"/>
                <a:gd name="f39" fmla="val 1124"/>
                <a:gd name="f40" fmla="val 1911"/>
                <a:gd name="f41" fmla="val 945"/>
                <a:gd name="f42" fmla="val 1956"/>
                <a:gd name="f43" fmla="val 810"/>
                <a:gd name="f44" fmla="val 1978"/>
                <a:gd name="f45" fmla="val 675"/>
                <a:gd name="f46" fmla="val 563"/>
                <a:gd name="f47" fmla="val 1933"/>
                <a:gd name="f48" fmla="val 428"/>
                <a:gd name="f49" fmla="val 1888"/>
                <a:gd name="f50" fmla="val 338"/>
                <a:gd name="f51" fmla="val 1821"/>
                <a:gd name="f52" fmla="val 248"/>
                <a:gd name="f53" fmla="val 1731"/>
                <a:gd name="f54" fmla="val 1641"/>
                <a:gd name="f55" fmla="val 1529"/>
                <a:gd name="f56" fmla="val 1416"/>
                <a:gd name="f57" fmla="*/ f0 1 1979"/>
                <a:gd name="f58" fmla="*/ f1 1 2788"/>
                <a:gd name="f59" fmla="+- f4 0 f2"/>
                <a:gd name="f60" fmla="+- f3 0 f2"/>
                <a:gd name="f61" fmla="*/ f60 1 1979"/>
                <a:gd name="f62" fmla="*/ f59 1 2788"/>
                <a:gd name="f63" fmla="*/ f2 1 f61"/>
                <a:gd name="f64" fmla="*/ f3 1 f61"/>
                <a:gd name="f65" fmla="*/ f2 1 f62"/>
                <a:gd name="f66" fmla="*/ f4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1979" h="278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26" y="f27"/>
                  </a:lnTo>
                  <a:lnTo>
                    <a:pt x="f28" y="f29"/>
                  </a:lnTo>
                  <a:lnTo>
                    <a:pt x="f30" y="f31"/>
                  </a:lnTo>
                  <a:lnTo>
                    <a:pt x="f32" y="f4"/>
                  </a:lnTo>
                  <a:lnTo>
                    <a:pt x="f33" y="f4"/>
                  </a:lnTo>
                  <a:lnTo>
                    <a:pt x="f34" y="f35"/>
                  </a:lnTo>
                  <a:lnTo>
                    <a:pt x="f36" y="f29"/>
                  </a:lnTo>
                  <a:lnTo>
                    <a:pt x="f37" y="f38"/>
                  </a:lnTo>
                  <a:lnTo>
                    <a:pt x="f39" y="f23"/>
                  </a:lnTo>
                  <a:lnTo>
                    <a:pt x="f40" y="f41"/>
                  </a:lnTo>
                  <a:lnTo>
                    <a:pt x="f42" y="f43"/>
                  </a:lnTo>
                  <a:lnTo>
                    <a:pt x="f44" y="f45"/>
                  </a:lnTo>
                  <a:lnTo>
                    <a:pt x="f44" y="f46"/>
                  </a:lnTo>
                  <a:lnTo>
                    <a:pt x="f47" y="f48"/>
                  </a:lnTo>
                  <a:lnTo>
                    <a:pt x="f49" y="f50"/>
                  </a:lnTo>
                  <a:lnTo>
                    <a:pt x="f51" y="f52"/>
                  </a:lnTo>
                  <a:lnTo>
                    <a:pt x="f53" y="f24"/>
                  </a:lnTo>
                  <a:lnTo>
                    <a:pt x="f54" y="f22"/>
                  </a:lnTo>
                  <a:lnTo>
                    <a:pt x="f55" y="f8"/>
                  </a:lnTo>
                  <a:lnTo>
                    <a:pt x="f56"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7" name="Google Shape;213;p15">
              <a:extLst>
                <a:ext uri="{FF2B5EF4-FFF2-40B4-BE49-F238E27FC236}">
                  <a16:creationId xmlns:a16="http://schemas.microsoft.com/office/drawing/2014/main" id="{E9C83E14-9791-22E0-035C-D405C7640034}"/>
                </a:ext>
              </a:extLst>
            </p:cNvPr>
            <p:cNvSpPr/>
            <p:nvPr/>
          </p:nvSpPr>
          <p:spPr>
            <a:xfrm>
              <a:off x="6961007" y="1763575"/>
              <a:ext cx="697028" cy="1481666"/>
            </a:xfrm>
            <a:custGeom>
              <a:avLst/>
              <a:gdLst>
                <a:gd name="f0" fmla="val 360"/>
                <a:gd name="f1" fmla="val w"/>
                <a:gd name="f2" fmla="val h"/>
                <a:gd name="f3" fmla="val 0"/>
                <a:gd name="f4" fmla="val 37002"/>
                <a:gd name="f5" fmla="val 78655"/>
                <a:gd name="f6" fmla="val 33922"/>
                <a:gd name="f7" fmla="val 1"/>
                <a:gd name="f8" fmla="val 33607"/>
                <a:gd name="f9" fmla="val 23"/>
                <a:gd name="f10" fmla="val 33315"/>
                <a:gd name="f11" fmla="val 46"/>
                <a:gd name="f12" fmla="val 33022"/>
                <a:gd name="f13" fmla="val 91"/>
                <a:gd name="f14" fmla="val 32730"/>
                <a:gd name="f15" fmla="val 158"/>
                <a:gd name="f16" fmla="val 32416"/>
                <a:gd name="f17" fmla="val 248"/>
                <a:gd name="f18" fmla="val 32123"/>
                <a:gd name="f19" fmla="val 31831"/>
                <a:gd name="f20" fmla="val 473"/>
                <a:gd name="f21" fmla="val 31539"/>
                <a:gd name="f22" fmla="val 608"/>
                <a:gd name="f23" fmla="val 30932"/>
                <a:gd name="f24" fmla="val 922"/>
                <a:gd name="f25" fmla="val 30370"/>
                <a:gd name="f26" fmla="val 1282"/>
                <a:gd name="f27" fmla="val 29808"/>
                <a:gd name="f28" fmla="val 1687"/>
                <a:gd name="f29" fmla="val 29268"/>
                <a:gd name="f30" fmla="val 2091"/>
                <a:gd name="f31" fmla="val 28751"/>
                <a:gd name="f32" fmla="val 2518"/>
                <a:gd name="f33" fmla="val 28257"/>
                <a:gd name="f34" fmla="val 2945"/>
                <a:gd name="f35" fmla="val 27807"/>
                <a:gd name="f36" fmla="val 3350"/>
                <a:gd name="f37" fmla="val 27021"/>
                <a:gd name="f38" fmla="val 4114"/>
                <a:gd name="f39" fmla="val 26661"/>
                <a:gd name="f40" fmla="val 4497"/>
                <a:gd name="f41" fmla="val 26301"/>
                <a:gd name="f42" fmla="val 4924"/>
                <a:gd name="f43" fmla="val 25942"/>
                <a:gd name="f44" fmla="val 5396"/>
                <a:gd name="f45" fmla="val 25604"/>
                <a:gd name="f46" fmla="val 5890"/>
                <a:gd name="f47" fmla="val 25267"/>
                <a:gd name="f48" fmla="val 6407"/>
                <a:gd name="f49" fmla="val 24930"/>
                <a:gd name="f50" fmla="val 6969"/>
                <a:gd name="f51" fmla="val 24593"/>
                <a:gd name="f52" fmla="val 7554"/>
                <a:gd name="f53" fmla="val 24278"/>
                <a:gd name="f54" fmla="val 8138"/>
                <a:gd name="f55" fmla="val 23963"/>
                <a:gd name="f56" fmla="val 8768"/>
                <a:gd name="f57" fmla="val 23671"/>
                <a:gd name="f58" fmla="val 9397"/>
                <a:gd name="f59" fmla="val 23109"/>
                <a:gd name="f60" fmla="val 10678"/>
                <a:gd name="f61" fmla="val 22570"/>
                <a:gd name="f62" fmla="val 11960"/>
                <a:gd name="f63" fmla="val 22098"/>
                <a:gd name="f64" fmla="val 13241"/>
                <a:gd name="f65" fmla="val 21648"/>
                <a:gd name="f66" fmla="val 14455"/>
                <a:gd name="f67" fmla="val 21266"/>
                <a:gd name="f68" fmla="val 15601"/>
                <a:gd name="f69" fmla="val 20951"/>
                <a:gd name="f70" fmla="val 16658"/>
                <a:gd name="f71" fmla="val 20682"/>
                <a:gd name="f72" fmla="val 17602"/>
                <a:gd name="f73" fmla="val 20479"/>
                <a:gd name="f74" fmla="val 18366"/>
                <a:gd name="f75" fmla="val 20344"/>
                <a:gd name="f76" fmla="val 18951"/>
                <a:gd name="f77" fmla="val 20277"/>
                <a:gd name="f78" fmla="val 19333"/>
                <a:gd name="f79" fmla="val 19423"/>
                <a:gd name="f80" fmla="val 19468"/>
                <a:gd name="f81" fmla="val 20052"/>
                <a:gd name="f82" fmla="val 19940"/>
                <a:gd name="f83" fmla="val 19603"/>
                <a:gd name="f84" fmla="val 18996"/>
                <a:gd name="f85" fmla="val 22367"/>
                <a:gd name="f86" fmla="val 18299"/>
                <a:gd name="f87" fmla="val 24098"/>
                <a:gd name="f88" fmla="val 17557"/>
                <a:gd name="f89" fmla="val 16860"/>
                <a:gd name="f90" fmla="val 16545"/>
                <a:gd name="f91" fmla="val 28706"/>
                <a:gd name="f92" fmla="val 16253"/>
                <a:gd name="f93" fmla="val 29538"/>
                <a:gd name="f94" fmla="val 16028"/>
                <a:gd name="f95" fmla="val 30325"/>
                <a:gd name="f96" fmla="val 15826"/>
                <a:gd name="f97" fmla="val 30999"/>
                <a:gd name="f98" fmla="val 15759"/>
                <a:gd name="f99" fmla="val 30010"/>
                <a:gd name="f100" fmla="val 15714"/>
                <a:gd name="f101" fmla="val 28999"/>
                <a:gd name="f102" fmla="val 28010"/>
                <a:gd name="f103" fmla="val 15736"/>
                <a:gd name="f104" fmla="val 26998"/>
                <a:gd name="f105" fmla="val 15781"/>
                <a:gd name="f106" fmla="val 25987"/>
                <a:gd name="f107" fmla="val 15849"/>
                <a:gd name="f108" fmla="val 24997"/>
                <a:gd name="f109" fmla="val 16006"/>
                <a:gd name="f110" fmla="val 22974"/>
                <a:gd name="f111" fmla="val 16141"/>
                <a:gd name="f112" fmla="val 20974"/>
                <a:gd name="f113" fmla="val 16208"/>
                <a:gd name="f114" fmla="val 19962"/>
                <a:gd name="f115" fmla="val 16231"/>
                <a:gd name="f116" fmla="val 18973"/>
                <a:gd name="f117" fmla="val 17961"/>
                <a:gd name="f118" fmla="val 16950"/>
                <a:gd name="f119" fmla="val 15961"/>
                <a:gd name="f120" fmla="val 14949"/>
                <a:gd name="f121" fmla="val 15916"/>
                <a:gd name="f122" fmla="val 14185"/>
                <a:gd name="f123" fmla="val 13286"/>
                <a:gd name="f124" fmla="val 15646"/>
                <a:gd name="f125" fmla="val 12791"/>
                <a:gd name="f126" fmla="val 15511"/>
                <a:gd name="f127" fmla="val 12319"/>
                <a:gd name="f128" fmla="val 15354"/>
                <a:gd name="f129" fmla="val 11847"/>
                <a:gd name="f130" fmla="val 15174"/>
                <a:gd name="f131" fmla="val 11398"/>
                <a:gd name="f132" fmla="val 14972"/>
                <a:gd name="f133" fmla="val 10970"/>
                <a:gd name="f134" fmla="val 14725"/>
                <a:gd name="f135" fmla="val 10588"/>
                <a:gd name="f136" fmla="val 14590"/>
                <a:gd name="f137" fmla="val 10431"/>
                <a:gd name="f138" fmla="val 10274"/>
                <a:gd name="f139" fmla="val 14297"/>
                <a:gd name="f140" fmla="val 10116"/>
                <a:gd name="f141" fmla="val 14140"/>
                <a:gd name="f142" fmla="val 10004"/>
                <a:gd name="f143" fmla="val 13983"/>
                <a:gd name="f144" fmla="val 9891"/>
                <a:gd name="f145" fmla="val 13803"/>
                <a:gd name="f146" fmla="val 9802"/>
                <a:gd name="f147" fmla="val 13601"/>
                <a:gd name="f148" fmla="val 9734"/>
                <a:gd name="f149" fmla="val 13398"/>
                <a:gd name="f150" fmla="val 9689"/>
                <a:gd name="f151" fmla="val 13196"/>
                <a:gd name="f152" fmla="val 9667"/>
                <a:gd name="f153" fmla="val 12971"/>
                <a:gd name="f154" fmla="val 12724"/>
                <a:gd name="f155" fmla="val 9712"/>
                <a:gd name="f156" fmla="val 12477"/>
                <a:gd name="f157" fmla="val 9779"/>
                <a:gd name="f158" fmla="val 12139"/>
                <a:gd name="f159" fmla="val 11825"/>
                <a:gd name="f160" fmla="val 10026"/>
                <a:gd name="f161" fmla="val 11533"/>
                <a:gd name="f162" fmla="val 10206"/>
                <a:gd name="f163" fmla="val 11263"/>
                <a:gd name="f164" fmla="val 10409"/>
                <a:gd name="f165" fmla="val 10993"/>
                <a:gd name="f166" fmla="val 10633"/>
                <a:gd name="f167" fmla="val 10746"/>
                <a:gd name="f168" fmla="val 10881"/>
                <a:gd name="f169" fmla="val 10521"/>
                <a:gd name="f170" fmla="val 11150"/>
                <a:gd name="f171" fmla="val 10296"/>
                <a:gd name="f172" fmla="val 11443"/>
                <a:gd name="f173" fmla="val 10094"/>
                <a:gd name="f174" fmla="val 11757"/>
                <a:gd name="f175" fmla="val 9914"/>
                <a:gd name="f176" fmla="val 12094"/>
                <a:gd name="f177" fmla="val 12432"/>
                <a:gd name="f178" fmla="val 9577"/>
                <a:gd name="f179" fmla="val 9420"/>
                <a:gd name="f180" fmla="val 13173"/>
                <a:gd name="f181" fmla="val 9307"/>
                <a:gd name="f182" fmla="val 13556"/>
                <a:gd name="f183" fmla="val 9172"/>
                <a:gd name="f184" fmla="val 13938"/>
                <a:gd name="f185" fmla="val 9060"/>
                <a:gd name="f186" fmla="val 14342"/>
                <a:gd name="f187" fmla="val 8880"/>
                <a:gd name="f188" fmla="val 15152"/>
                <a:gd name="f189" fmla="val 8745"/>
                <a:gd name="f190" fmla="val 8633"/>
                <a:gd name="f191" fmla="val 16770"/>
                <a:gd name="f192" fmla="val 8565"/>
                <a:gd name="f193" fmla="val 17579"/>
                <a:gd name="f194" fmla="val 8543"/>
                <a:gd name="f195" fmla="val 18344"/>
                <a:gd name="f196" fmla="val 8520"/>
                <a:gd name="f197" fmla="val 19040"/>
                <a:gd name="f198" fmla="val 19715"/>
                <a:gd name="f199" fmla="val 8588"/>
                <a:gd name="f200" fmla="val 20299"/>
                <a:gd name="f201" fmla="val 8655"/>
                <a:gd name="f202" fmla="val 20749"/>
                <a:gd name="f203" fmla="val 21198"/>
                <a:gd name="f204" fmla="val 8858"/>
                <a:gd name="f205" fmla="val 21693"/>
                <a:gd name="f206" fmla="val 9015"/>
                <a:gd name="f207" fmla="val 22188"/>
                <a:gd name="f208" fmla="val 22705"/>
                <a:gd name="f209" fmla="val 9375"/>
                <a:gd name="f210" fmla="val 23222"/>
                <a:gd name="f211" fmla="val 23761"/>
                <a:gd name="f212" fmla="val 24301"/>
                <a:gd name="f213" fmla="val 10319"/>
                <a:gd name="f214" fmla="val 25402"/>
                <a:gd name="f215" fmla="val 10858"/>
                <a:gd name="f216" fmla="val 26504"/>
                <a:gd name="f217" fmla="val 27583"/>
                <a:gd name="f218" fmla="val 12027"/>
                <a:gd name="f219" fmla="val 28639"/>
                <a:gd name="f220" fmla="val 12634"/>
                <a:gd name="f221" fmla="val 29628"/>
                <a:gd name="f222" fmla="val 30550"/>
                <a:gd name="f223" fmla="val 13735"/>
                <a:gd name="f224" fmla="val 31381"/>
                <a:gd name="f225" fmla="val 14208"/>
                <a:gd name="f226" fmla="val 32101"/>
                <a:gd name="f227" fmla="val 33157"/>
                <a:gd name="f228" fmla="val 33450"/>
                <a:gd name="f229" fmla="val 15264"/>
                <a:gd name="f230" fmla="val 33562"/>
                <a:gd name="f231" fmla="val 15084"/>
                <a:gd name="f232" fmla="val 34529"/>
                <a:gd name="f233" fmla="val 14904"/>
                <a:gd name="f234" fmla="val 35495"/>
                <a:gd name="f235" fmla="val 14770"/>
                <a:gd name="f236" fmla="val 36462"/>
                <a:gd name="f237" fmla="val 14635"/>
                <a:gd name="f238" fmla="val 37428"/>
                <a:gd name="f239" fmla="val 14477"/>
                <a:gd name="f240" fmla="val 38755"/>
                <a:gd name="f241" fmla="val 40103"/>
                <a:gd name="f242" fmla="val 41452"/>
                <a:gd name="f243" fmla="val 14118"/>
                <a:gd name="f244" fmla="val 42801"/>
                <a:gd name="f245" fmla="val 45498"/>
                <a:gd name="f246" fmla="val 13780"/>
                <a:gd name="f247" fmla="val 48196"/>
                <a:gd name="f248" fmla="val 47746"/>
                <a:gd name="f249" fmla="val 13353"/>
                <a:gd name="f250" fmla="val 47274"/>
                <a:gd name="f251" fmla="val 13174"/>
                <a:gd name="f252" fmla="val 46802"/>
                <a:gd name="f253" fmla="val 13016"/>
                <a:gd name="f254" fmla="val 46308"/>
                <a:gd name="f255" fmla="val 12859"/>
                <a:gd name="f256" fmla="val 45813"/>
                <a:gd name="f257" fmla="val 45319"/>
                <a:gd name="f258" fmla="val 44307"/>
                <a:gd name="f259" fmla="val 42261"/>
                <a:gd name="f260" fmla="val 11802"/>
                <a:gd name="f261" fmla="val 41250"/>
                <a:gd name="f262" fmla="val 11510"/>
                <a:gd name="f263" fmla="val 40238"/>
                <a:gd name="f264" fmla="val 11308"/>
                <a:gd name="f265" fmla="val 39609"/>
                <a:gd name="f266" fmla="val 11105"/>
                <a:gd name="f267" fmla="val 39002"/>
                <a:gd name="f268" fmla="val 38395"/>
                <a:gd name="f269" fmla="val 10611"/>
                <a:gd name="f270" fmla="val 37788"/>
                <a:gd name="f271" fmla="val 10341"/>
                <a:gd name="f272" fmla="val 37181"/>
                <a:gd name="f273" fmla="val 10071"/>
                <a:gd name="f274" fmla="val 36597"/>
                <a:gd name="f275" fmla="val 9487"/>
                <a:gd name="f276" fmla="val 35428"/>
                <a:gd name="f277" fmla="val 34012"/>
                <a:gd name="f278" fmla="val 8430"/>
                <a:gd name="f279" fmla="val 33472"/>
                <a:gd name="f280" fmla="val 8093"/>
                <a:gd name="f281" fmla="val 32933"/>
                <a:gd name="f282" fmla="val 7711"/>
                <a:gd name="f283" fmla="val 32371"/>
                <a:gd name="f284" fmla="val 7329"/>
                <a:gd name="f285" fmla="val 6902"/>
                <a:gd name="f286" fmla="val 31314"/>
                <a:gd name="f287" fmla="val 6475"/>
                <a:gd name="f288" fmla="val 30820"/>
                <a:gd name="f289" fmla="val 6250"/>
                <a:gd name="f290" fmla="val 30595"/>
                <a:gd name="f291" fmla="val 6003"/>
                <a:gd name="f292" fmla="val 30392"/>
                <a:gd name="f293" fmla="val 5755"/>
                <a:gd name="f294" fmla="val 30213"/>
                <a:gd name="f295" fmla="val 5508"/>
                <a:gd name="f296" fmla="val 30033"/>
                <a:gd name="f297" fmla="val 5261"/>
                <a:gd name="f298" fmla="val 29875"/>
                <a:gd name="f299" fmla="val 5014"/>
                <a:gd name="f300" fmla="val 29741"/>
                <a:gd name="f301" fmla="val 4744"/>
                <a:gd name="f302" fmla="val 29561"/>
                <a:gd name="f303" fmla="val 4227"/>
                <a:gd name="f304" fmla="val 29493"/>
                <a:gd name="f305" fmla="val 3935"/>
                <a:gd name="f306" fmla="val 29471"/>
                <a:gd name="f307" fmla="val 3665"/>
                <a:gd name="f308" fmla="val 3373"/>
                <a:gd name="f309" fmla="val 3103"/>
                <a:gd name="f310" fmla="val 2811"/>
                <a:gd name="f311" fmla="val 29651"/>
                <a:gd name="f312" fmla="val 2384"/>
                <a:gd name="f313" fmla="val 29830"/>
                <a:gd name="f314" fmla="val 2001"/>
                <a:gd name="f315" fmla="val 30055"/>
                <a:gd name="f316" fmla="val 1664"/>
                <a:gd name="f317" fmla="val 30303"/>
                <a:gd name="f318" fmla="val 1372"/>
                <a:gd name="f319" fmla="val 1125"/>
                <a:gd name="f320" fmla="val 30842"/>
                <a:gd name="f321" fmla="val 900"/>
                <a:gd name="f322" fmla="val 31134"/>
                <a:gd name="f323" fmla="val 720"/>
                <a:gd name="f324" fmla="val 31471"/>
                <a:gd name="f325" fmla="val 585"/>
                <a:gd name="f326" fmla="val 31809"/>
                <a:gd name="f327" fmla="val 32168"/>
                <a:gd name="f328" fmla="val 383"/>
                <a:gd name="f329" fmla="val 32528"/>
                <a:gd name="f330" fmla="val 338"/>
                <a:gd name="f331" fmla="val 32910"/>
                <a:gd name="f332" fmla="val 293"/>
                <a:gd name="f333" fmla="val 33292"/>
                <a:gd name="f334" fmla="val 33697"/>
                <a:gd name="f335" fmla="val 34101"/>
                <a:gd name="f336" fmla="val 34506"/>
                <a:gd name="f337" fmla="val 450"/>
                <a:gd name="f338" fmla="val 34933"/>
                <a:gd name="f339" fmla="val 540"/>
                <a:gd name="f340" fmla="val 35338"/>
                <a:gd name="f341" fmla="val 630"/>
                <a:gd name="f342" fmla="val 35765"/>
                <a:gd name="f343" fmla="val 765"/>
                <a:gd name="f344" fmla="val 36192"/>
                <a:gd name="f345" fmla="val 1215"/>
                <a:gd name="f346" fmla="val 37406"/>
                <a:gd name="f347" fmla="val 1574"/>
                <a:gd name="f348" fmla="val 38193"/>
                <a:gd name="f349" fmla="val 1956"/>
                <a:gd name="f350" fmla="val 38934"/>
                <a:gd name="f351" fmla="val 2339"/>
                <a:gd name="f352" fmla="val 2721"/>
                <a:gd name="f353" fmla="val 40216"/>
                <a:gd name="f354" fmla="val 40733"/>
                <a:gd name="f355" fmla="val 3687"/>
                <a:gd name="f356" fmla="val 41475"/>
                <a:gd name="f357" fmla="val 4272"/>
                <a:gd name="f358" fmla="val 42194"/>
                <a:gd name="f359" fmla="val 4879"/>
                <a:gd name="f360" fmla="val 42891"/>
                <a:gd name="f361" fmla="val 43588"/>
                <a:gd name="f362" fmla="val 6745"/>
                <a:gd name="f363" fmla="val 44959"/>
                <a:gd name="f364" fmla="val 8003"/>
                <a:gd name="f365" fmla="val 46330"/>
                <a:gd name="f366" fmla="val 47004"/>
                <a:gd name="f367" fmla="val 9195"/>
                <a:gd name="f368" fmla="val 47679"/>
                <a:gd name="f369" fmla="val 9847"/>
                <a:gd name="f370" fmla="val 48331"/>
                <a:gd name="f371" fmla="val 10161"/>
                <a:gd name="f372" fmla="val 48645"/>
                <a:gd name="f373" fmla="val 48960"/>
                <a:gd name="f374" fmla="val 49252"/>
                <a:gd name="f375" fmla="val 11240"/>
                <a:gd name="f376" fmla="val 49522"/>
                <a:gd name="f377" fmla="val 11600"/>
                <a:gd name="f378" fmla="val 49792"/>
                <a:gd name="f379" fmla="val 12005"/>
                <a:gd name="f380" fmla="val 50017"/>
                <a:gd name="f381" fmla="val 12387"/>
                <a:gd name="f382" fmla="val 50219"/>
                <a:gd name="f383" fmla="val 50399"/>
                <a:gd name="f384" fmla="val 13218"/>
                <a:gd name="f385" fmla="val 50556"/>
                <a:gd name="f386" fmla="val 13668"/>
                <a:gd name="f387" fmla="val 50669"/>
                <a:gd name="f388" fmla="val 13511"/>
                <a:gd name="f389" fmla="val 53546"/>
                <a:gd name="f390" fmla="val 13331"/>
                <a:gd name="f391" fmla="val 56423"/>
                <a:gd name="f392" fmla="val 57817"/>
                <a:gd name="f393" fmla="val 13106"/>
                <a:gd name="f394" fmla="val 59256"/>
                <a:gd name="f395" fmla="val 60694"/>
                <a:gd name="f396" fmla="val 62155"/>
                <a:gd name="f397" fmla="val 61301"/>
                <a:gd name="f398" fmla="val 12184"/>
                <a:gd name="f399" fmla="val 60402"/>
                <a:gd name="f400" fmla="val 11915"/>
                <a:gd name="f401" fmla="val 59503"/>
                <a:gd name="f402" fmla="val 11645"/>
                <a:gd name="f403" fmla="val 58581"/>
                <a:gd name="f404" fmla="val 57660"/>
                <a:gd name="f405" fmla="val 11128"/>
                <a:gd name="f406" fmla="val 56760"/>
                <a:gd name="f407" fmla="val 10836"/>
                <a:gd name="f408" fmla="val 55884"/>
                <a:gd name="f409" fmla="val 55479"/>
                <a:gd name="f410" fmla="val 10499"/>
                <a:gd name="f411" fmla="val 55052"/>
                <a:gd name="f412" fmla="val 53995"/>
                <a:gd name="f413" fmla="val 9532"/>
                <a:gd name="f414" fmla="val 52961"/>
                <a:gd name="f415" fmla="val 8992"/>
                <a:gd name="f416" fmla="val 51927"/>
                <a:gd name="f417" fmla="val 8408"/>
                <a:gd name="f418" fmla="val 50938"/>
                <a:gd name="f419" fmla="val 7913"/>
                <a:gd name="f420" fmla="val 50152"/>
                <a:gd name="f421" fmla="val 7644"/>
                <a:gd name="f422" fmla="val 49702"/>
                <a:gd name="f423" fmla="val 7014"/>
                <a:gd name="f424" fmla="val 48825"/>
                <a:gd name="f425" fmla="val 6655"/>
                <a:gd name="f426" fmla="val 48376"/>
                <a:gd name="f427" fmla="val 6295"/>
                <a:gd name="f428" fmla="val 47949"/>
                <a:gd name="f429" fmla="val 5913"/>
                <a:gd name="f430" fmla="val 47544"/>
                <a:gd name="f431" fmla="val 5486"/>
                <a:gd name="f432" fmla="val 47162"/>
                <a:gd name="f433" fmla="val 5081"/>
                <a:gd name="f434" fmla="val 46847"/>
                <a:gd name="f435" fmla="val 4856"/>
                <a:gd name="f436" fmla="val 46712"/>
                <a:gd name="f437" fmla="val 4631"/>
                <a:gd name="f438" fmla="val 46577"/>
                <a:gd name="f439" fmla="val 4407"/>
                <a:gd name="f440" fmla="val 46465"/>
                <a:gd name="f441" fmla="val 4182"/>
                <a:gd name="f442" fmla="val 46375"/>
                <a:gd name="f443" fmla="val 46285"/>
                <a:gd name="f444" fmla="val 3710"/>
                <a:gd name="f445" fmla="val 46218"/>
                <a:gd name="f446" fmla="val 3463"/>
                <a:gd name="f447" fmla="val 46195"/>
                <a:gd name="f448" fmla="val 3215"/>
                <a:gd name="f449" fmla="val 46173"/>
                <a:gd name="f450" fmla="val 2968"/>
                <a:gd name="f451" fmla="val 2451"/>
                <a:gd name="f452" fmla="val 46263"/>
                <a:gd name="f453" fmla="val 2204"/>
                <a:gd name="f454" fmla="val 1867"/>
                <a:gd name="f455" fmla="val 1552"/>
                <a:gd name="f456" fmla="val 46622"/>
                <a:gd name="f457" fmla="val 1260"/>
                <a:gd name="f458" fmla="val 1012"/>
                <a:gd name="f459" fmla="val 46982"/>
                <a:gd name="f460" fmla="val 788"/>
                <a:gd name="f461" fmla="val 47364"/>
                <a:gd name="f462" fmla="val 428"/>
                <a:gd name="f463" fmla="val 47589"/>
                <a:gd name="f464" fmla="val 47814"/>
                <a:gd name="f465" fmla="val 181"/>
                <a:gd name="f466" fmla="val 48061"/>
                <a:gd name="f467" fmla="val 113"/>
                <a:gd name="f468" fmla="val 48308"/>
                <a:gd name="f469" fmla="val 48556"/>
                <a:gd name="f470" fmla="val 49117"/>
                <a:gd name="f471" fmla="val 49387"/>
                <a:gd name="f472" fmla="val 49994"/>
                <a:gd name="f473" fmla="val 50309"/>
                <a:gd name="f474" fmla="val 271"/>
                <a:gd name="f475" fmla="val 50624"/>
                <a:gd name="f476" fmla="val 518"/>
                <a:gd name="f477" fmla="val 51275"/>
                <a:gd name="f478" fmla="val 833"/>
                <a:gd name="f479" fmla="val 51950"/>
                <a:gd name="f480" fmla="val 52647"/>
                <a:gd name="f481" fmla="val 1642"/>
                <a:gd name="f482" fmla="val 53344"/>
                <a:gd name="f483" fmla="val 2136"/>
                <a:gd name="f484" fmla="val 54063"/>
                <a:gd name="f485" fmla="val 2676"/>
                <a:gd name="f486" fmla="val 54782"/>
                <a:gd name="f487" fmla="val 3238"/>
                <a:gd name="f488" fmla="val 55524"/>
                <a:gd name="f489" fmla="val 3845"/>
                <a:gd name="f490" fmla="val 56243"/>
                <a:gd name="f491" fmla="val 4474"/>
                <a:gd name="f492" fmla="val 56963"/>
                <a:gd name="f493" fmla="val 5126"/>
                <a:gd name="f494" fmla="val 57682"/>
                <a:gd name="f495" fmla="val 5778"/>
                <a:gd name="f496" fmla="val 58379"/>
                <a:gd name="f497" fmla="val 6452"/>
                <a:gd name="f498" fmla="val 59053"/>
                <a:gd name="f499" fmla="val 7127"/>
                <a:gd name="f500" fmla="val 59705"/>
                <a:gd name="f501" fmla="val 60964"/>
                <a:gd name="f502" fmla="val 62088"/>
                <a:gd name="f503" fmla="val 10813"/>
                <a:gd name="f504" fmla="val 63055"/>
                <a:gd name="f505" fmla="val 63819"/>
                <a:gd name="f506" fmla="val 12499"/>
                <a:gd name="f507" fmla="val 64381"/>
                <a:gd name="f508" fmla="val 12229"/>
                <a:gd name="f509" fmla="val 66112"/>
                <a:gd name="f510" fmla="val 67843"/>
                <a:gd name="f511" fmla="val 11555"/>
                <a:gd name="f512" fmla="val 69573"/>
                <a:gd name="f513" fmla="val 11353"/>
                <a:gd name="f514" fmla="val 70428"/>
                <a:gd name="f515" fmla="val 71259"/>
                <a:gd name="f516" fmla="val 10926"/>
                <a:gd name="f517" fmla="val 72114"/>
                <a:gd name="f518" fmla="val 72945"/>
                <a:gd name="f519" fmla="val 73755"/>
                <a:gd name="f520" fmla="val 74586"/>
                <a:gd name="f521" fmla="val 9869"/>
                <a:gd name="f522" fmla="val 75373"/>
                <a:gd name="f523" fmla="val 76160"/>
                <a:gd name="f524" fmla="val 9262"/>
                <a:gd name="f525" fmla="val 76947"/>
                <a:gd name="f526" fmla="val 8925"/>
                <a:gd name="f527" fmla="val 77711"/>
                <a:gd name="f528" fmla="val 77846"/>
                <a:gd name="f529" fmla="val 77958"/>
                <a:gd name="f530" fmla="val 78093"/>
                <a:gd name="f531" fmla="val 8903"/>
                <a:gd name="f532" fmla="val 78205"/>
                <a:gd name="f533" fmla="val 8970"/>
                <a:gd name="f534" fmla="val 78318"/>
                <a:gd name="f535" fmla="val 9037"/>
                <a:gd name="f536" fmla="val 78408"/>
                <a:gd name="f537" fmla="val 9127"/>
                <a:gd name="f538" fmla="val 78498"/>
                <a:gd name="f539" fmla="val 9217"/>
                <a:gd name="f540" fmla="val 78565"/>
                <a:gd name="f541" fmla="val 9330"/>
                <a:gd name="f542" fmla="val 78610"/>
                <a:gd name="f543" fmla="val 78633"/>
                <a:gd name="f544" fmla="val 9644"/>
                <a:gd name="f545" fmla="val 9757"/>
                <a:gd name="f546" fmla="val 78543"/>
                <a:gd name="f547" fmla="val 9937"/>
                <a:gd name="f548" fmla="val 78453"/>
                <a:gd name="f549" fmla="val 77531"/>
                <a:gd name="f550" fmla="val 76744"/>
                <a:gd name="f551" fmla="val 10971"/>
                <a:gd name="f552" fmla="val 75935"/>
                <a:gd name="f553" fmla="val 75126"/>
                <a:gd name="f554" fmla="val 74317"/>
                <a:gd name="f555" fmla="val 73485"/>
                <a:gd name="f556" fmla="val 12050"/>
                <a:gd name="f557" fmla="val 72653"/>
                <a:gd name="f558" fmla="val 12274"/>
                <a:gd name="f559" fmla="val 71821"/>
                <a:gd name="f560" fmla="val 70990"/>
                <a:gd name="f561" fmla="val 12701"/>
                <a:gd name="f562" fmla="val 70158"/>
                <a:gd name="f563" fmla="val 13061"/>
                <a:gd name="f564" fmla="val 68450"/>
                <a:gd name="f565" fmla="val 13376"/>
                <a:gd name="f566" fmla="val 66741"/>
                <a:gd name="f567" fmla="val 65010"/>
                <a:gd name="f568" fmla="val 14747"/>
                <a:gd name="f569" fmla="val 64583"/>
                <a:gd name="f570" fmla="val 64156"/>
                <a:gd name="f571" fmla="val 16725"/>
                <a:gd name="f572" fmla="val 63706"/>
                <a:gd name="f573" fmla="val 17647"/>
                <a:gd name="f574" fmla="val 63257"/>
                <a:gd name="f575" fmla="val 18501"/>
                <a:gd name="f576" fmla="val 62785"/>
                <a:gd name="f577" fmla="val 62290"/>
                <a:gd name="f578" fmla="val 20120"/>
                <a:gd name="f579" fmla="val 61796"/>
                <a:gd name="f580" fmla="val 20884"/>
                <a:gd name="f581" fmla="val 61279"/>
                <a:gd name="f582" fmla="val 21603"/>
                <a:gd name="f583" fmla="val 60739"/>
                <a:gd name="f584" fmla="val 22322"/>
                <a:gd name="f585" fmla="val 60200"/>
                <a:gd name="f586" fmla="val 22997"/>
                <a:gd name="f587" fmla="val 59615"/>
                <a:gd name="f588" fmla="val 59031"/>
                <a:gd name="f589" fmla="val 24323"/>
                <a:gd name="f590" fmla="val 58424"/>
                <a:gd name="f591" fmla="val 24975"/>
                <a:gd name="f592" fmla="val 57794"/>
                <a:gd name="f593" fmla="val 57143"/>
                <a:gd name="f594" fmla="val 26256"/>
                <a:gd name="f595" fmla="val 56446"/>
                <a:gd name="f596" fmla="val 55659"/>
                <a:gd name="f597" fmla="val 27380"/>
                <a:gd name="f598" fmla="val 55209"/>
                <a:gd name="f599" fmla="val 27785"/>
                <a:gd name="f600" fmla="val 54715"/>
                <a:gd name="f601" fmla="val 28167"/>
                <a:gd name="f602" fmla="val 54220"/>
                <a:gd name="f603" fmla="val 28549"/>
                <a:gd name="f604" fmla="val 53681"/>
                <a:gd name="f605" fmla="val 28909"/>
                <a:gd name="f606" fmla="val 53141"/>
                <a:gd name="f607" fmla="val 29224"/>
                <a:gd name="f608" fmla="val 52602"/>
                <a:gd name="f609" fmla="val 52017"/>
                <a:gd name="f610" fmla="val 51748"/>
                <a:gd name="f611" fmla="val 29718"/>
                <a:gd name="f612" fmla="val 51455"/>
                <a:gd name="f613" fmla="val 51163"/>
                <a:gd name="f614" fmla="val 29898"/>
                <a:gd name="f615" fmla="val 50871"/>
                <a:gd name="f616" fmla="val 29943"/>
                <a:gd name="f617" fmla="val 50579"/>
                <a:gd name="f618" fmla="val 29988"/>
                <a:gd name="f619" fmla="val 50286"/>
                <a:gd name="f620" fmla="val 49724"/>
                <a:gd name="f621" fmla="val 29965"/>
                <a:gd name="f622" fmla="val 49432"/>
                <a:gd name="f623" fmla="val 29920"/>
                <a:gd name="f624" fmla="val 49140"/>
                <a:gd name="f625" fmla="val 29853"/>
                <a:gd name="f626" fmla="val 48870"/>
                <a:gd name="f627" fmla="val 48578"/>
                <a:gd name="f628" fmla="val 48038"/>
                <a:gd name="f629" fmla="val 29313"/>
                <a:gd name="f630" fmla="val 47791"/>
                <a:gd name="f631" fmla="val 29134"/>
                <a:gd name="f632" fmla="val 47566"/>
                <a:gd name="f633" fmla="val 28954"/>
                <a:gd name="f634" fmla="val 47387"/>
                <a:gd name="f635" fmla="val 28774"/>
                <a:gd name="f636" fmla="val 47229"/>
                <a:gd name="f637" fmla="val 28594"/>
                <a:gd name="f638" fmla="val 47094"/>
                <a:gd name="f639" fmla="val 28392"/>
                <a:gd name="f640" fmla="val 28212"/>
                <a:gd name="f641" fmla="val 46892"/>
                <a:gd name="f642" fmla="val 46825"/>
                <a:gd name="f643" fmla="val 27830"/>
                <a:gd name="f644" fmla="val 46780"/>
                <a:gd name="f645" fmla="val 27628"/>
                <a:gd name="f646" fmla="val 46757"/>
                <a:gd name="f647" fmla="val 27425"/>
                <a:gd name="f648" fmla="val 27223"/>
                <a:gd name="f649" fmla="val 26818"/>
                <a:gd name="f650" fmla="val 46870"/>
                <a:gd name="f651" fmla="val 26638"/>
                <a:gd name="f652" fmla="val 46937"/>
                <a:gd name="f653" fmla="val 26436"/>
                <a:gd name="f654" fmla="val 47027"/>
                <a:gd name="f655" fmla="val 26032"/>
                <a:gd name="f656" fmla="val 25649"/>
                <a:gd name="f657" fmla="val 47477"/>
                <a:gd name="f658" fmla="val 47769"/>
                <a:gd name="f659" fmla="val 24908"/>
                <a:gd name="f660" fmla="val 48083"/>
                <a:gd name="f661" fmla="val 24570"/>
                <a:gd name="f662" fmla="val 48421"/>
                <a:gd name="f663" fmla="val 24256"/>
                <a:gd name="f664" fmla="val 48758"/>
                <a:gd name="f665" fmla="val 23941"/>
                <a:gd name="f666" fmla="val 49455"/>
                <a:gd name="f667" fmla="val 23042"/>
                <a:gd name="f668" fmla="val 22412"/>
                <a:gd name="f669" fmla="val 21805"/>
                <a:gd name="f670" fmla="val 21221"/>
                <a:gd name="f671" fmla="val 52894"/>
                <a:gd name="f672" fmla="val 20075"/>
                <a:gd name="f673" fmla="val 54647"/>
                <a:gd name="f674" fmla="val 18928"/>
                <a:gd name="f675" fmla="val 17759"/>
                <a:gd name="f676" fmla="val 58177"/>
                <a:gd name="f677" fmla="val 17175"/>
                <a:gd name="f678" fmla="val 16568"/>
                <a:gd name="f679" fmla="val 59907"/>
                <a:gd name="f680" fmla="val 15938"/>
                <a:gd name="f681" fmla="val 15287"/>
                <a:gd name="f682" fmla="val 61571"/>
                <a:gd name="f683" fmla="val 14612"/>
                <a:gd name="f684" fmla="val 62403"/>
                <a:gd name="f685" fmla="val 13915"/>
                <a:gd name="f686" fmla="val 63212"/>
                <a:gd name="f687" fmla="val 14073"/>
                <a:gd name="f688" fmla="val 61751"/>
                <a:gd name="f689" fmla="val 14230"/>
                <a:gd name="f690" fmla="val 60267"/>
                <a:gd name="f691" fmla="val 14365"/>
                <a:gd name="f692" fmla="val 58806"/>
                <a:gd name="f693" fmla="val 57322"/>
                <a:gd name="f694" fmla="val 14680"/>
                <a:gd name="f695" fmla="val 54355"/>
                <a:gd name="f696" fmla="val 14859"/>
                <a:gd name="f697" fmla="val 51388"/>
                <a:gd name="f698" fmla="val 14994"/>
                <a:gd name="f699" fmla="val 51343"/>
                <a:gd name="f700" fmla="val 51208"/>
                <a:gd name="f701" fmla="val 50691"/>
                <a:gd name="f702" fmla="val 17310"/>
                <a:gd name="f703" fmla="val 49949"/>
                <a:gd name="f704" fmla="val 18658"/>
                <a:gd name="f705" fmla="val 49073"/>
                <a:gd name="f706" fmla="val 20030"/>
                <a:gd name="f707" fmla="val 48128"/>
                <a:gd name="f708" fmla="val 21333"/>
                <a:gd name="f709" fmla="val 47207"/>
                <a:gd name="f710" fmla="val 22390"/>
                <a:gd name="f711" fmla="val 46442"/>
                <a:gd name="f712" fmla="val 22795"/>
                <a:gd name="f713" fmla="val 46128"/>
                <a:gd name="f714" fmla="val 23087"/>
                <a:gd name="f715" fmla="val 45858"/>
                <a:gd name="f716" fmla="val 23357"/>
                <a:gd name="f717" fmla="val 45588"/>
                <a:gd name="f718" fmla="val 23649"/>
                <a:gd name="f719" fmla="val 45274"/>
                <a:gd name="f720" fmla="val 44936"/>
                <a:gd name="f721" fmla="val 44554"/>
                <a:gd name="f722" fmla="val 24863"/>
                <a:gd name="f723" fmla="val 43745"/>
                <a:gd name="f724" fmla="val 25492"/>
                <a:gd name="f725" fmla="val 42846"/>
                <a:gd name="f726" fmla="val 26076"/>
                <a:gd name="f727" fmla="val 41879"/>
                <a:gd name="f728" fmla="val 40868"/>
                <a:gd name="f729" fmla="val 27178"/>
                <a:gd name="f730" fmla="val 39856"/>
                <a:gd name="f731" fmla="val 27650"/>
                <a:gd name="f732" fmla="val 38845"/>
                <a:gd name="f733" fmla="val 27852"/>
                <a:gd name="f734" fmla="val 38350"/>
                <a:gd name="f735" fmla="val 28032"/>
                <a:gd name="f736" fmla="val 37855"/>
                <a:gd name="f737" fmla="val 37383"/>
                <a:gd name="f738" fmla="val 28347"/>
                <a:gd name="f739" fmla="val 36934"/>
                <a:gd name="f740" fmla="val 28482"/>
                <a:gd name="f741" fmla="val 36484"/>
                <a:gd name="f742" fmla="val 28572"/>
                <a:gd name="f743" fmla="val 36057"/>
                <a:gd name="f744" fmla="val 35675"/>
                <a:gd name="f745" fmla="val 28684"/>
                <a:gd name="f746" fmla="val 35293"/>
                <a:gd name="f747" fmla="val 34956"/>
                <a:gd name="f748" fmla="val 28662"/>
                <a:gd name="f749" fmla="val 34641"/>
                <a:gd name="f750" fmla="val 34371"/>
                <a:gd name="f751" fmla="val 28504"/>
                <a:gd name="f752" fmla="val 34124"/>
                <a:gd name="f753" fmla="val 28437"/>
                <a:gd name="f754" fmla="val 28369"/>
                <a:gd name="f755" fmla="val 28302"/>
                <a:gd name="f756" fmla="val 33832"/>
                <a:gd name="f757" fmla="val 28189"/>
                <a:gd name="f758" fmla="val 33764"/>
                <a:gd name="f759" fmla="val 28100"/>
                <a:gd name="f760" fmla="val 27987"/>
                <a:gd name="f761" fmla="val 33652"/>
                <a:gd name="f762" fmla="val 27717"/>
                <a:gd name="f763" fmla="val 33584"/>
                <a:gd name="f764" fmla="val 27448"/>
                <a:gd name="f765" fmla="val 33539"/>
                <a:gd name="f766" fmla="val 26886"/>
                <a:gd name="f767" fmla="val 26369"/>
                <a:gd name="f768" fmla="val 26099"/>
                <a:gd name="f769" fmla="val 33629"/>
                <a:gd name="f770" fmla="val 33742"/>
                <a:gd name="f771" fmla="val 25110"/>
                <a:gd name="f772" fmla="val 33899"/>
                <a:gd name="f773" fmla="val 24638"/>
                <a:gd name="f774" fmla="val 24188"/>
                <a:gd name="f775" fmla="val 34663"/>
                <a:gd name="f776" fmla="val 23334"/>
                <a:gd name="f777" fmla="val 35001"/>
                <a:gd name="f778" fmla="val 22929"/>
                <a:gd name="f779" fmla="val 22547"/>
                <a:gd name="f780" fmla="val 35720"/>
                <a:gd name="f781" fmla="val 22165"/>
                <a:gd name="f782" fmla="val 36125"/>
                <a:gd name="f783" fmla="val 36552"/>
                <a:gd name="f784" fmla="val 21446"/>
                <a:gd name="f785" fmla="val 37001"/>
                <a:gd name="f786" fmla="val 21131"/>
                <a:gd name="f787" fmla="val 37451"/>
                <a:gd name="f788" fmla="val 20794"/>
                <a:gd name="f789" fmla="val 37900"/>
                <a:gd name="f790" fmla="val 20412"/>
                <a:gd name="f791" fmla="val 38485"/>
                <a:gd name="f792" fmla="val 39092"/>
                <a:gd name="f793" fmla="val 19692"/>
                <a:gd name="f794" fmla="val 39676"/>
                <a:gd name="f795" fmla="val 40283"/>
                <a:gd name="f796" fmla="val 18681"/>
                <a:gd name="f797" fmla="val 41497"/>
                <a:gd name="f798" fmla="val 18029"/>
                <a:gd name="f799" fmla="val 42688"/>
                <a:gd name="f800" fmla="val 17377"/>
                <a:gd name="f801" fmla="val 43880"/>
                <a:gd name="f802" fmla="val 17040"/>
                <a:gd name="f803" fmla="val 44487"/>
                <a:gd name="f804" fmla="val 16680"/>
                <a:gd name="f805" fmla="val 45049"/>
                <a:gd name="f806" fmla="val 16321"/>
                <a:gd name="f807" fmla="val 45633"/>
                <a:gd name="f808" fmla="val 47297"/>
                <a:gd name="f809" fmla="val 15197"/>
                <a:gd name="f810" fmla="val 15332"/>
                <a:gd name="f811" fmla="val 43723"/>
                <a:gd name="f812" fmla="val 15466"/>
                <a:gd name="f813" fmla="val 41969"/>
                <a:gd name="f814" fmla="val 40193"/>
                <a:gd name="f815" fmla="val 38440"/>
                <a:gd name="f816" fmla="val 16073"/>
                <a:gd name="f817" fmla="val 36709"/>
                <a:gd name="f818" fmla="val 16635"/>
                <a:gd name="f819" fmla="val 33247"/>
                <a:gd name="f820" fmla="val 33045"/>
                <a:gd name="f821" fmla="val 20367"/>
                <a:gd name="f822" fmla="val 21288"/>
                <a:gd name="f823" fmla="val 32753"/>
                <a:gd name="f824" fmla="val 22210"/>
                <a:gd name="f825" fmla="val 32573"/>
                <a:gd name="f826" fmla="val 23132"/>
                <a:gd name="f827" fmla="val 32348"/>
                <a:gd name="f828" fmla="val 24053"/>
                <a:gd name="f829" fmla="val 32078"/>
                <a:gd name="f830" fmla="val 24953"/>
                <a:gd name="f831" fmla="val 31786"/>
                <a:gd name="f832" fmla="val 25829"/>
                <a:gd name="f833" fmla="val 31449"/>
                <a:gd name="f834" fmla="val 26706"/>
                <a:gd name="f835" fmla="val 31089"/>
                <a:gd name="f836" fmla="val 27538"/>
                <a:gd name="f837" fmla="val 30685"/>
                <a:gd name="f838" fmla="val 30258"/>
                <a:gd name="f839" fmla="val 29179"/>
                <a:gd name="f840" fmla="val 29763"/>
                <a:gd name="f841" fmla="val 29246"/>
                <a:gd name="f842" fmla="val 30707"/>
                <a:gd name="f843" fmla="val 28055"/>
                <a:gd name="f844" fmla="val 31876"/>
                <a:gd name="f845" fmla="val 27695"/>
                <a:gd name="f846" fmla="val 32281"/>
                <a:gd name="f847" fmla="val 27313"/>
                <a:gd name="f848" fmla="val 32708"/>
                <a:gd name="f849" fmla="val 26908"/>
                <a:gd name="f850" fmla="val 33112"/>
                <a:gd name="f851" fmla="val 26459"/>
                <a:gd name="f852" fmla="val 33495"/>
                <a:gd name="f853" fmla="val 25514"/>
                <a:gd name="f854" fmla="val 34146"/>
                <a:gd name="f855" fmla="val 25020"/>
                <a:gd name="f856" fmla="val 34281"/>
                <a:gd name="f857" fmla="val 24773"/>
                <a:gd name="f858" fmla="val 34416"/>
                <a:gd name="f859" fmla="val 24525"/>
                <a:gd name="f860" fmla="val 34618"/>
                <a:gd name="f861" fmla="val 24008"/>
                <a:gd name="f862" fmla="val 34686"/>
                <a:gd name="f863" fmla="val 34731"/>
                <a:gd name="f864" fmla="val 23491"/>
                <a:gd name="f865" fmla="val 34776"/>
                <a:gd name="f866" fmla="val 23244"/>
                <a:gd name="f867" fmla="val 22727"/>
                <a:gd name="f868" fmla="val 22457"/>
                <a:gd name="f869" fmla="val 34596"/>
                <a:gd name="f870" fmla="val 21963"/>
                <a:gd name="f871" fmla="val 34484"/>
                <a:gd name="f872" fmla="val 21715"/>
                <a:gd name="f873" fmla="val 34326"/>
                <a:gd name="f874" fmla="val 21468"/>
                <a:gd name="f875" fmla="val 33967"/>
                <a:gd name="f876" fmla="val 20771"/>
                <a:gd name="f877" fmla="val 33540"/>
                <a:gd name="f878" fmla="val 20592"/>
                <a:gd name="f879" fmla="val 20434"/>
                <a:gd name="f880" fmla="val 33090"/>
                <a:gd name="f881" fmla="val 20322"/>
                <a:gd name="f882" fmla="val 32865"/>
                <a:gd name="f883" fmla="val 20209"/>
                <a:gd name="f884" fmla="val 32618"/>
                <a:gd name="f885" fmla="val 20142"/>
                <a:gd name="f886" fmla="val 31854"/>
                <a:gd name="f887" fmla="val 31044"/>
                <a:gd name="f888" fmla="val 30775"/>
                <a:gd name="f889" fmla="val 20119"/>
                <a:gd name="f890" fmla="val 30505"/>
                <a:gd name="f891" fmla="val 20187"/>
                <a:gd name="f892" fmla="val 29403"/>
                <a:gd name="f893" fmla="val 20547"/>
                <a:gd name="f894" fmla="val 28886"/>
                <a:gd name="f895" fmla="val 21064"/>
                <a:gd name="f896" fmla="val 27875"/>
                <a:gd name="f897" fmla="val 27403"/>
                <a:gd name="f898" fmla="val 21626"/>
                <a:gd name="f899" fmla="val 26976"/>
                <a:gd name="f900" fmla="val 21918"/>
                <a:gd name="f901" fmla="val 26593"/>
                <a:gd name="f902" fmla="val 26279"/>
                <a:gd name="f903" fmla="val 25964"/>
                <a:gd name="f904" fmla="val 25672"/>
                <a:gd name="f905" fmla="val 23019"/>
                <a:gd name="f906" fmla="val 25380"/>
                <a:gd name="f907" fmla="val 23312"/>
                <a:gd name="f908" fmla="val 24795"/>
                <a:gd name="f909" fmla="val 24233"/>
                <a:gd name="f910" fmla="val 24615"/>
                <a:gd name="f911" fmla="val 25312"/>
                <a:gd name="f912" fmla="val 26031"/>
                <a:gd name="f913" fmla="val 22008"/>
                <a:gd name="f914" fmla="val 27470"/>
                <a:gd name="f915" fmla="val 28864"/>
                <a:gd name="f916" fmla="val 29516"/>
                <a:gd name="f917" fmla="val 19670"/>
                <a:gd name="f918" fmla="val 30123"/>
                <a:gd name="f919" fmla="val 19355"/>
                <a:gd name="f920" fmla="val 19041"/>
                <a:gd name="f921" fmla="val 30662"/>
                <a:gd name="f922" fmla="val 18703"/>
                <a:gd name="f923" fmla="val 30909"/>
                <a:gd name="f924" fmla="val 31157"/>
                <a:gd name="f925" fmla="val 31359"/>
                <a:gd name="f926" fmla="val 17669"/>
                <a:gd name="f927" fmla="val 31561"/>
                <a:gd name="f928" fmla="val 31719"/>
                <a:gd name="f929" fmla="val 16928"/>
                <a:gd name="f930" fmla="val 17197"/>
                <a:gd name="f931" fmla="val 30730"/>
                <a:gd name="f932" fmla="val 17489"/>
                <a:gd name="f933" fmla="val 29606"/>
                <a:gd name="f934" fmla="val 17804"/>
                <a:gd name="f935" fmla="val 18141"/>
                <a:gd name="f936" fmla="val 27358"/>
                <a:gd name="f937" fmla="val 18524"/>
                <a:gd name="f938" fmla="val 25177"/>
                <a:gd name="f939" fmla="val 19378"/>
                <a:gd name="f940" fmla="val 19850"/>
                <a:gd name="f941" fmla="val 21985"/>
                <a:gd name="f942" fmla="val 20906"/>
                <a:gd name="f943" fmla="val 21491"/>
                <a:gd name="f944" fmla="val 22120"/>
                <a:gd name="f945" fmla="val 22772"/>
                <a:gd name="f946" fmla="val 17939"/>
                <a:gd name="f947" fmla="val 16972"/>
                <a:gd name="f948" fmla="val 25042"/>
                <a:gd name="f949" fmla="val 15062"/>
                <a:gd name="f950" fmla="val 25694"/>
                <a:gd name="f951" fmla="val 14410"/>
                <a:gd name="f952" fmla="val 26054"/>
                <a:gd name="f953" fmla="val 14095"/>
                <a:gd name="f954" fmla="val 26391"/>
                <a:gd name="f955" fmla="val 26751"/>
                <a:gd name="f956" fmla="val 13466"/>
                <a:gd name="f957" fmla="val 27133"/>
                <a:gd name="f958" fmla="val 27515"/>
                <a:gd name="f959" fmla="val 12904"/>
                <a:gd name="f960" fmla="val 27920"/>
                <a:gd name="f961" fmla="val 29448"/>
                <a:gd name="f962" fmla="val 11667"/>
                <a:gd name="f963" fmla="val 11195"/>
                <a:gd name="f964" fmla="val 30954"/>
                <a:gd name="f965" fmla="val 10723"/>
                <a:gd name="f966" fmla="val 31696"/>
                <a:gd name="f967" fmla="val 10229"/>
                <a:gd name="f968" fmla="val 9150"/>
                <a:gd name="f969" fmla="val 8835"/>
                <a:gd name="f970" fmla="val 33787"/>
                <a:gd name="f971" fmla="val 8161"/>
                <a:gd name="f972" fmla="val 7756"/>
                <a:gd name="f973" fmla="val 34911"/>
                <a:gd name="f974" fmla="val 7306"/>
                <a:gd name="f975" fmla="val 35315"/>
                <a:gd name="f976" fmla="val 6834"/>
                <a:gd name="f977" fmla="val 6317"/>
                <a:gd name="f978" fmla="val 36035"/>
                <a:gd name="f979" fmla="val 36349"/>
                <a:gd name="f980" fmla="val 5216"/>
                <a:gd name="f981" fmla="val 36619"/>
                <a:gd name="f982" fmla="val 4654"/>
                <a:gd name="f983" fmla="val 36732"/>
                <a:gd name="f984" fmla="val 4362"/>
                <a:gd name="f985" fmla="val 36821"/>
                <a:gd name="f986" fmla="val 4092"/>
                <a:gd name="f987" fmla="val 36889"/>
                <a:gd name="f988" fmla="val 3800"/>
                <a:gd name="f989" fmla="val 36956"/>
                <a:gd name="f990" fmla="val 3507"/>
                <a:gd name="f991" fmla="val 2406"/>
                <a:gd name="f992" fmla="val 36911"/>
                <a:gd name="f993" fmla="val 2159"/>
                <a:gd name="f994" fmla="val 1889"/>
                <a:gd name="f995" fmla="val 36687"/>
                <a:gd name="f996" fmla="val 1394"/>
                <a:gd name="f997" fmla="val 1170"/>
                <a:gd name="f998" fmla="val 36147"/>
                <a:gd name="f999" fmla="val 945"/>
                <a:gd name="f1000" fmla="val 35900"/>
                <a:gd name="f1001" fmla="val 35608"/>
                <a:gd name="f1002" fmla="val 35046"/>
                <a:gd name="f1003" fmla="val 225"/>
                <a:gd name="f1004" fmla="val 136"/>
                <a:gd name="f1005" fmla="val 68"/>
                <a:gd name="f1006" fmla="val 34191"/>
                <a:gd name="f1007" fmla="*/ f1 1 37002"/>
                <a:gd name="f1008" fmla="*/ f2 1 78655"/>
                <a:gd name="f1009" fmla="+- f5 0 f3"/>
                <a:gd name="f1010" fmla="+- f4 0 f3"/>
                <a:gd name="f1011" fmla="*/ f1010 1 37002"/>
                <a:gd name="f1012" fmla="*/ f1009 1 78655"/>
                <a:gd name="f1013" fmla="*/ f3 1 f1011"/>
                <a:gd name="f1014" fmla="*/ f4 1 f1011"/>
                <a:gd name="f1015" fmla="*/ f3 1 f1012"/>
                <a:gd name="f1016" fmla="*/ f5 1 f1012"/>
                <a:gd name="f1017" fmla="*/ f1013 f1007 1"/>
                <a:gd name="f1018" fmla="*/ f1014 f1007 1"/>
                <a:gd name="f1019" fmla="*/ f1016 f1008 1"/>
                <a:gd name="f1020" fmla="*/ f1015 f1008 1"/>
              </a:gdLst>
              <a:ahLst/>
              <a:cxnLst>
                <a:cxn ang="3cd4">
                  <a:pos x="hc" y="t"/>
                </a:cxn>
                <a:cxn ang="0">
                  <a:pos x="r" y="vc"/>
                </a:cxn>
                <a:cxn ang="cd4">
                  <a:pos x="hc" y="b"/>
                </a:cxn>
                <a:cxn ang="cd2">
                  <a:pos x="l" y="vc"/>
                </a:cxn>
              </a:cxnLst>
              <a:rect l="f1017" t="f1020" r="f1018" b="f1019"/>
              <a:pathLst>
                <a:path w="37002" h="78655">
                  <a:moveTo>
                    <a:pt x="f6" y="f7"/>
                  </a:moveTo>
                  <a:lnTo>
                    <a:pt x="f8" y="f9"/>
                  </a:lnTo>
                  <a:lnTo>
                    <a:pt x="f10" y="f11"/>
                  </a:lnTo>
                  <a:lnTo>
                    <a:pt x="f12" y="f13"/>
                  </a:lnTo>
                  <a:lnTo>
                    <a:pt x="f14" y="f15"/>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7" y="f79"/>
                  </a:lnTo>
                  <a:lnTo>
                    <a:pt x="f77" y="f80"/>
                  </a:lnTo>
                  <a:lnTo>
                    <a:pt x="f81" y="f82"/>
                  </a:lnTo>
                  <a:lnTo>
                    <a:pt x="f83" y="f69"/>
                  </a:lnTo>
                  <a:lnTo>
                    <a:pt x="f84" y="f85"/>
                  </a:lnTo>
                  <a:lnTo>
                    <a:pt x="f86" y="f87"/>
                  </a:lnTo>
                  <a:lnTo>
                    <a:pt x="f88" y="f43"/>
                  </a:lnTo>
                  <a:lnTo>
                    <a:pt x="f89" y="f35"/>
                  </a:lnTo>
                  <a:lnTo>
                    <a:pt x="f90" y="f91"/>
                  </a:lnTo>
                  <a:lnTo>
                    <a:pt x="f92" y="f93"/>
                  </a:lnTo>
                  <a:lnTo>
                    <a:pt x="f94" y="f95"/>
                  </a:lnTo>
                  <a:lnTo>
                    <a:pt x="f96" y="f97"/>
                  </a:lnTo>
                  <a:lnTo>
                    <a:pt x="f98" y="f99"/>
                  </a:lnTo>
                  <a:lnTo>
                    <a:pt x="f100" y="f101"/>
                  </a:lnTo>
                  <a:lnTo>
                    <a:pt x="f100" y="f102"/>
                  </a:lnTo>
                  <a:lnTo>
                    <a:pt x="f103" y="f104"/>
                  </a:lnTo>
                  <a:lnTo>
                    <a:pt x="f105" y="f106"/>
                  </a:lnTo>
                  <a:lnTo>
                    <a:pt x="f107" y="f108"/>
                  </a:lnTo>
                  <a:lnTo>
                    <a:pt x="f109" y="f110"/>
                  </a:lnTo>
                  <a:lnTo>
                    <a:pt x="f111" y="f112"/>
                  </a:lnTo>
                  <a:lnTo>
                    <a:pt x="f113" y="f114"/>
                  </a:lnTo>
                  <a:lnTo>
                    <a:pt x="f115" y="f116"/>
                  </a:lnTo>
                  <a:lnTo>
                    <a:pt x="f92" y="f117"/>
                  </a:lnTo>
                  <a:lnTo>
                    <a:pt x="f113" y="f118"/>
                  </a:lnTo>
                  <a:lnTo>
                    <a:pt x="f111" y="f119"/>
                  </a:lnTo>
                  <a:lnTo>
                    <a:pt x="f94" y="f120"/>
                  </a:lnTo>
                  <a:lnTo>
                    <a:pt x="f121" y="f122"/>
                  </a:lnTo>
                  <a:lnTo>
                    <a:pt x="f98" y="f123"/>
                  </a:lnTo>
                  <a:lnTo>
                    <a:pt x="f124" y="f125"/>
                  </a:lnTo>
                  <a:lnTo>
                    <a:pt x="f126" y="f127"/>
                  </a:lnTo>
                  <a:lnTo>
                    <a:pt x="f128" y="f129"/>
                  </a:lnTo>
                  <a:lnTo>
                    <a:pt x="f130" y="f131"/>
                  </a:lnTo>
                  <a:lnTo>
                    <a:pt x="f132" y="f133"/>
                  </a:lnTo>
                  <a:lnTo>
                    <a:pt x="f134" y="f135"/>
                  </a:lnTo>
                  <a:lnTo>
                    <a:pt x="f136" y="f137"/>
                  </a:lnTo>
                  <a:lnTo>
                    <a:pt x="f66" y="f138"/>
                  </a:lnTo>
                  <a:lnTo>
                    <a:pt x="f139" y="f140"/>
                  </a:lnTo>
                  <a:lnTo>
                    <a:pt x="f141" y="f142"/>
                  </a:lnTo>
                  <a:lnTo>
                    <a:pt x="f143" y="f144"/>
                  </a:lnTo>
                  <a:lnTo>
                    <a:pt x="f145" y="f146"/>
                  </a:lnTo>
                  <a:lnTo>
                    <a:pt x="f147" y="f148"/>
                  </a:lnTo>
                  <a:lnTo>
                    <a:pt x="f149" y="f150"/>
                  </a:lnTo>
                  <a:lnTo>
                    <a:pt x="f151" y="f152"/>
                  </a:lnTo>
                  <a:lnTo>
                    <a:pt x="f153" y="f150"/>
                  </a:lnTo>
                  <a:lnTo>
                    <a:pt x="f154" y="f155"/>
                  </a:lnTo>
                  <a:lnTo>
                    <a:pt x="f156" y="f157"/>
                  </a:lnTo>
                  <a:lnTo>
                    <a:pt x="f158" y="f144"/>
                  </a:lnTo>
                  <a:lnTo>
                    <a:pt x="f159" y="f160"/>
                  </a:lnTo>
                  <a:lnTo>
                    <a:pt x="f161" y="f162"/>
                  </a:lnTo>
                  <a:lnTo>
                    <a:pt x="f163" y="f164"/>
                  </a:lnTo>
                  <a:lnTo>
                    <a:pt x="f165" y="f166"/>
                  </a:lnTo>
                  <a:lnTo>
                    <a:pt x="f167" y="f168"/>
                  </a:lnTo>
                  <a:lnTo>
                    <a:pt x="f169" y="f170"/>
                  </a:lnTo>
                  <a:lnTo>
                    <a:pt x="f171" y="f172"/>
                  </a:lnTo>
                  <a:lnTo>
                    <a:pt x="f173" y="f174"/>
                  </a:lnTo>
                  <a:lnTo>
                    <a:pt x="f175" y="f176"/>
                  </a:lnTo>
                  <a:lnTo>
                    <a:pt x="f148" y="f177"/>
                  </a:lnTo>
                  <a:lnTo>
                    <a:pt x="f178" y="f125"/>
                  </a:lnTo>
                  <a:lnTo>
                    <a:pt x="f179" y="f180"/>
                  </a:lnTo>
                  <a:lnTo>
                    <a:pt x="f181" y="f182"/>
                  </a:lnTo>
                  <a:lnTo>
                    <a:pt x="f183" y="f184"/>
                  </a:lnTo>
                  <a:lnTo>
                    <a:pt x="f185" y="f186"/>
                  </a:lnTo>
                  <a:lnTo>
                    <a:pt x="f187" y="f188"/>
                  </a:lnTo>
                  <a:lnTo>
                    <a:pt x="f189" y="f119"/>
                  </a:lnTo>
                  <a:lnTo>
                    <a:pt x="f190" y="f191"/>
                  </a:lnTo>
                  <a:lnTo>
                    <a:pt x="f192" y="f193"/>
                  </a:lnTo>
                  <a:lnTo>
                    <a:pt x="f194" y="f195"/>
                  </a:lnTo>
                  <a:lnTo>
                    <a:pt x="f196" y="f197"/>
                  </a:lnTo>
                  <a:lnTo>
                    <a:pt x="f194" y="f198"/>
                  </a:lnTo>
                  <a:lnTo>
                    <a:pt x="f199" y="f200"/>
                  </a:lnTo>
                  <a:lnTo>
                    <a:pt x="f201" y="f202"/>
                  </a:lnTo>
                  <a:lnTo>
                    <a:pt x="f189" y="f203"/>
                  </a:lnTo>
                  <a:lnTo>
                    <a:pt x="f204" y="f205"/>
                  </a:lnTo>
                  <a:lnTo>
                    <a:pt x="f206" y="f207"/>
                  </a:lnTo>
                  <a:lnTo>
                    <a:pt x="f183" y="f208"/>
                  </a:lnTo>
                  <a:lnTo>
                    <a:pt x="f209" y="f210"/>
                  </a:lnTo>
                  <a:lnTo>
                    <a:pt x="f178" y="f211"/>
                  </a:lnTo>
                  <a:lnTo>
                    <a:pt x="f146" y="f212"/>
                  </a:lnTo>
                  <a:lnTo>
                    <a:pt x="f213" y="f214"/>
                  </a:lnTo>
                  <a:lnTo>
                    <a:pt x="f215" y="f216"/>
                  </a:lnTo>
                  <a:lnTo>
                    <a:pt x="f172" y="f217"/>
                  </a:lnTo>
                  <a:lnTo>
                    <a:pt x="f218" y="f219"/>
                  </a:lnTo>
                  <a:lnTo>
                    <a:pt x="f220" y="f221"/>
                  </a:lnTo>
                  <a:lnTo>
                    <a:pt x="f151" y="f222"/>
                  </a:lnTo>
                  <a:lnTo>
                    <a:pt x="f223" y="f224"/>
                  </a:lnTo>
                  <a:lnTo>
                    <a:pt x="f225" y="f226"/>
                  </a:lnTo>
                  <a:lnTo>
                    <a:pt x="f120" y="f227"/>
                  </a:lnTo>
                  <a:lnTo>
                    <a:pt x="f188" y="f228"/>
                  </a:lnTo>
                  <a:lnTo>
                    <a:pt x="f229" y="f230"/>
                  </a:lnTo>
                  <a:lnTo>
                    <a:pt x="f231" y="f232"/>
                  </a:lnTo>
                  <a:lnTo>
                    <a:pt x="f233" y="f234"/>
                  </a:lnTo>
                  <a:lnTo>
                    <a:pt x="f235" y="f236"/>
                  </a:lnTo>
                  <a:lnTo>
                    <a:pt x="f237" y="f238"/>
                  </a:lnTo>
                  <a:lnTo>
                    <a:pt x="f239" y="f240"/>
                  </a:lnTo>
                  <a:lnTo>
                    <a:pt x="f186" y="f241"/>
                  </a:lnTo>
                  <a:lnTo>
                    <a:pt x="f225" y="f242"/>
                  </a:lnTo>
                  <a:lnTo>
                    <a:pt x="f243" y="f244"/>
                  </a:lnTo>
                  <a:lnTo>
                    <a:pt x="f184" y="f245"/>
                  </a:lnTo>
                  <a:lnTo>
                    <a:pt x="f246" y="f247"/>
                  </a:lnTo>
                  <a:lnTo>
                    <a:pt x="f182" y="f248"/>
                  </a:lnTo>
                  <a:lnTo>
                    <a:pt x="f249" y="f250"/>
                  </a:lnTo>
                  <a:lnTo>
                    <a:pt x="f251" y="f252"/>
                  </a:lnTo>
                  <a:lnTo>
                    <a:pt x="f253" y="f254"/>
                  </a:lnTo>
                  <a:lnTo>
                    <a:pt x="f255" y="f256"/>
                  </a:lnTo>
                  <a:lnTo>
                    <a:pt x="f154" y="f257"/>
                  </a:lnTo>
                  <a:lnTo>
                    <a:pt x="f156" y="f258"/>
                  </a:lnTo>
                  <a:lnTo>
                    <a:pt x="f218" y="f259"/>
                  </a:lnTo>
                  <a:lnTo>
                    <a:pt x="f260" y="f261"/>
                  </a:lnTo>
                  <a:lnTo>
                    <a:pt x="f262" y="f263"/>
                  </a:lnTo>
                  <a:lnTo>
                    <a:pt x="f264" y="f265"/>
                  </a:lnTo>
                  <a:lnTo>
                    <a:pt x="f266" y="f267"/>
                  </a:lnTo>
                  <a:lnTo>
                    <a:pt x="f215" y="f268"/>
                  </a:lnTo>
                  <a:lnTo>
                    <a:pt x="f269" y="f270"/>
                  </a:lnTo>
                  <a:lnTo>
                    <a:pt x="f271" y="f272"/>
                  </a:lnTo>
                  <a:lnTo>
                    <a:pt x="f273" y="f274"/>
                  </a:lnTo>
                  <a:lnTo>
                    <a:pt x="f275" y="f276"/>
                  </a:lnTo>
                  <a:lnTo>
                    <a:pt x="f206" y="f232"/>
                  </a:lnTo>
                  <a:lnTo>
                    <a:pt x="f189" y="f277"/>
                  </a:lnTo>
                  <a:lnTo>
                    <a:pt x="f278" y="f279"/>
                  </a:lnTo>
                  <a:lnTo>
                    <a:pt x="f280" y="f281"/>
                  </a:lnTo>
                  <a:lnTo>
                    <a:pt x="f282" y="f283"/>
                  </a:lnTo>
                  <a:lnTo>
                    <a:pt x="f284" y="f19"/>
                  </a:lnTo>
                  <a:lnTo>
                    <a:pt x="f285" y="f286"/>
                  </a:lnTo>
                  <a:lnTo>
                    <a:pt x="f287" y="f288"/>
                  </a:lnTo>
                  <a:lnTo>
                    <a:pt x="f289" y="f290"/>
                  </a:lnTo>
                  <a:lnTo>
                    <a:pt x="f291" y="f292"/>
                  </a:lnTo>
                  <a:lnTo>
                    <a:pt x="f293" y="f294"/>
                  </a:lnTo>
                  <a:lnTo>
                    <a:pt x="f295" y="f296"/>
                  </a:lnTo>
                  <a:lnTo>
                    <a:pt x="f297" y="f298"/>
                  </a:lnTo>
                  <a:lnTo>
                    <a:pt x="f299" y="f300"/>
                  </a:lnTo>
                  <a:lnTo>
                    <a:pt x="f301" y="f221"/>
                  </a:lnTo>
                  <a:lnTo>
                    <a:pt x="f40" y="f302"/>
                  </a:lnTo>
                  <a:lnTo>
                    <a:pt x="f303" y="f304"/>
                  </a:lnTo>
                  <a:lnTo>
                    <a:pt x="f305" y="f306"/>
                  </a:lnTo>
                  <a:lnTo>
                    <a:pt x="f307" y="f306"/>
                  </a:lnTo>
                  <a:lnTo>
                    <a:pt x="f308" y="f304"/>
                  </a:lnTo>
                  <a:lnTo>
                    <a:pt x="f309" y="f302"/>
                  </a:lnTo>
                  <a:lnTo>
                    <a:pt x="f310" y="f311"/>
                  </a:lnTo>
                  <a:lnTo>
                    <a:pt x="f312" y="f313"/>
                  </a:lnTo>
                  <a:lnTo>
                    <a:pt x="f314" y="f315"/>
                  </a:lnTo>
                  <a:lnTo>
                    <a:pt x="f316" y="f317"/>
                  </a:lnTo>
                  <a:lnTo>
                    <a:pt x="f318" y="f222"/>
                  </a:lnTo>
                  <a:lnTo>
                    <a:pt x="f319" y="f320"/>
                  </a:lnTo>
                  <a:lnTo>
                    <a:pt x="f321" y="f322"/>
                  </a:lnTo>
                  <a:lnTo>
                    <a:pt x="f323" y="f324"/>
                  </a:lnTo>
                  <a:lnTo>
                    <a:pt x="f325" y="f326"/>
                  </a:lnTo>
                  <a:lnTo>
                    <a:pt x="f20" y="f327"/>
                  </a:lnTo>
                  <a:lnTo>
                    <a:pt x="f328" y="f329"/>
                  </a:lnTo>
                  <a:lnTo>
                    <a:pt x="f330" y="f331"/>
                  </a:lnTo>
                  <a:lnTo>
                    <a:pt x="f332" y="f333"/>
                  </a:lnTo>
                  <a:lnTo>
                    <a:pt x="f332" y="f334"/>
                  </a:lnTo>
                  <a:lnTo>
                    <a:pt x="f330" y="f335"/>
                  </a:lnTo>
                  <a:lnTo>
                    <a:pt x="f328" y="f336"/>
                  </a:lnTo>
                  <a:lnTo>
                    <a:pt x="f337" y="f338"/>
                  </a:lnTo>
                  <a:lnTo>
                    <a:pt x="f339" y="f340"/>
                  </a:lnTo>
                  <a:lnTo>
                    <a:pt x="f341" y="f342"/>
                  </a:lnTo>
                  <a:lnTo>
                    <a:pt x="f343" y="f344"/>
                  </a:lnTo>
                  <a:lnTo>
                    <a:pt x="f321" y="f274"/>
                  </a:lnTo>
                  <a:lnTo>
                    <a:pt x="f345" y="f346"/>
                  </a:lnTo>
                  <a:lnTo>
                    <a:pt x="f347" y="f348"/>
                  </a:lnTo>
                  <a:lnTo>
                    <a:pt x="f349" y="f350"/>
                  </a:lnTo>
                  <a:lnTo>
                    <a:pt x="f351" y="f265"/>
                  </a:lnTo>
                  <a:lnTo>
                    <a:pt x="f352" y="f353"/>
                  </a:lnTo>
                  <a:lnTo>
                    <a:pt x="f309" y="f354"/>
                  </a:lnTo>
                  <a:lnTo>
                    <a:pt x="f355" y="f356"/>
                  </a:lnTo>
                  <a:lnTo>
                    <a:pt x="f357" y="f358"/>
                  </a:lnTo>
                  <a:lnTo>
                    <a:pt x="f359" y="f360"/>
                  </a:lnTo>
                  <a:lnTo>
                    <a:pt x="f295" y="f361"/>
                  </a:lnTo>
                  <a:lnTo>
                    <a:pt x="f362" y="f363"/>
                  </a:lnTo>
                  <a:lnTo>
                    <a:pt x="f364" y="f365"/>
                  </a:lnTo>
                  <a:lnTo>
                    <a:pt x="f199" y="f366"/>
                  </a:lnTo>
                  <a:lnTo>
                    <a:pt x="f367" y="f368"/>
                  </a:lnTo>
                  <a:lnTo>
                    <a:pt x="f369" y="f370"/>
                  </a:lnTo>
                  <a:lnTo>
                    <a:pt x="f371" y="f372"/>
                  </a:lnTo>
                  <a:lnTo>
                    <a:pt x="f169" y="f373"/>
                  </a:lnTo>
                  <a:lnTo>
                    <a:pt x="f168" y="f374"/>
                  </a:lnTo>
                  <a:lnTo>
                    <a:pt x="f375" y="f376"/>
                  </a:lnTo>
                  <a:lnTo>
                    <a:pt x="f377" y="f378"/>
                  </a:lnTo>
                  <a:lnTo>
                    <a:pt x="f379" y="f380"/>
                  </a:lnTo>
                  <a:lnTo>
                    <a:pt x="f381" y="f382"/>
                  </a:lnTo>
                  <a:lnTo>
                    <a:pt x="f125" y="f383"/>
                  </a:lnTo>
                  <a:lnTo>
                    <a:pt x="f384" y="f385"/>
                  </a:lnTo>
                  <a:lnTo>
                    <a:pt x="f386" y="f387"/>
                  </a:lnTo>
                  <a:lnTo>
                    <a:pt x="f388" y="f389"/>
                  </a:lnTo>
                  <a:lnTo>
                    <a:pt x="f390" y="f391"/>
                  </a:lnTo>
                  <a:lnTo>
                    <a:pt x="f384" y="f392"/>
                  </a:lnTo>
                  <a:lnTo>
                    <a:pt x="f393" y="f394"/>
                  </a:lnTo>
                  <a:lnTo>
                    <a:pt x="f153" y="f395"/>
                  </a:lnTo>
                  <a:lnTo>
                    <a:pt x="f125" y="f396"/>
                  </a:lnTo>
                  <a:lnTo>
                    <a:pt x="f156" y="f397"/>
                  </a:lnTo>
                  <a:lnTo>
                    <a:pt x="f398" y="f399"/>
                  </a:lnTo>
                  <a:lnTo>
                    <a:pt x="f400" y="f401"/>
                  </a:lnTo>
                  <a:lnTo>
                    <a:pt x="f402" y="f403"/>
                  </a:lnTo>
                  <a:lnTo>
                    <a:pt x="f131" y="f404"/>
                  </a:lnTo>
                  <a:lnTo>
                    <a:pt x="f405" y="f406"/>
                  </a:lnTo>
                  <a:lnTo>
                    <a:pt x="f407" y="f408"/>
                  </a:lnTo>
                  <a:lnTo>
                    <a:pt x="f60" y="f409"/>
                  </a:lnTo>
                  <a:lnTo>
                    <a:pt x="f410" y="f411"/>
                  </a:lnTo>
                  <a:lnTo>
                    <a:pt x="f160" y="f412"/>
                  </a:lnTo>
                  <a:lnTo>
                    <a:pt x="f413" y="f414"/>
                  </a:lnTo>
                  <a:lnTo>
                    <a:pt x="f415" y="f416"/>
                  </a:lnTo>
                  <a:lnTo>
                    <a:pt x="f417" y="f418"/>
                  </a:lnTo>
                  <a:lnTo>
                    <a:pt x="f419" y="f420"/>
                  </a:lnTo>
                  <a:lnTo>
                    <a:pt x="f421" y="f422"/>
                  </a:lnTo>
                  <a:lnTo>
                    <a:pt x="f284" y="f374"/>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305" y="f443"/>
                  </a:lnTo>
                  <a:lnTo>
                    <a:pt x="f444" y="f445"/>
                  </a:lnTo>
                  <a:lnTo>
                    <a:pt x="f446" y="f447"/>
                  </a:lnTo>
                  <a:lnTo>
                    <a:pt x="f448" y="f449"/>
                  </a:lnTo>
                  <a:lnTo>
                    <a:pt x="f450" y="f449"/>
                  </a:lnTo>
                  <a:lnTo>
                    <a:pt x="f352" y="f447"/>
                  </a:lnTo>
                  <a:lnTo>
                    <a:pt x="f451" y="f452"/>
                  </a:lnTo>
                  <a:lnTo>
                    <a:pt x="f453" y="f365"/>
                  </a:lnTo>
                  <a:lnTo>
                    <a:pt x="f454" y="f440"/>
                  </a:lnTo>
                  <a:lnTo>
                    <a:pt x="f455" y="f456"/>
                  </a:lnTo>
                  <a:lnTo>
                    <a:pt x="f457" y="f252"/>
                  </a:lnTo>
                  <a:lnTo>
                    <a:pt x="f458" y="f459"/>
                  </a:lnTo>
                  <a:lnTo>
                    <a:pt x="f460" y="f432"/>
                  </a:lnTo>
                  <a:lnTo>
                    <a:pt x="f22" y="f461"/>
                  </a:lnTo>
                  <a:lnTo>
                    <a:pt x="f462" y="f463"/>
                  </a:lnTo>
                  <a:lnTo>
                    <a:pt x="f332" y="f464"/>
                  </a:lnTo>
                  <a:lnTo>
                    <a:pt x="f465" y="f466"/>
                  </a:lnTo>
                  <a:lnTo>
                    <a:pt x="f467" y="f468"/>
                  </a:lnTo>
                  <a:lnTo>
                    <a:pt x="f11" y="f469"/>
                  </a:lnTo>
                  <a:lnTo>
                    <a:pt x="f9" y="f424"/>
                  </a:lnTo>
                  <a:lnTo>
                    <a:pt x="f7" y="f470"/>
                  </a:lnTo>
                  <a:lnTo>
                    <a:pt x="f9" y="f471"/>
                  </a:lnTo>
                  <a:lnTo>
                    <a:pt x="f11" y="f422"/>
                  </a:lnTo>
                  <a:lnTo>
                    <a:pt x="f467" y="f472"/>
                  </a:lnTo>
                  <a:lnTo>
                    <a:pt x="f465" y="f473"/>
                  </a:lnTo>
                  <a:lnTo>
                    <a:pt x="f474" y="f475"/>
                  </a:lnTo>
                  <a:lnTo>
                    <a:pt x="f328" y="f418"/>
                  </a:lnTo>
                  <a:lnTo>
                    <a:pt x="f476" y="f477"/>
                  </a:lnTo>
                  <a:lnTo>
                    <a:pt x="f478" y="f479"/>
                  </a:lnTo>
                  <a:lnTo>
                    <a:pt x="f345" y="f480"/>
                  </a:lnTo>
                  <a:lnTo>
                    <a:pt x="f481" y="f482"/>
                  </a:lnTo>
                  <a:lnTo>
                    <a:pt x="f483" y="f484"/>
                  </a:lnTo>
                  <a:lnTo>
                    <a:pt x="f485" y="f486"/>
                  </a:lnTo>
                  <a:lnTo>
                    <a:pt x="f487" y="f488"/>
                  </a:lnTo>
                  <a:lnTo>
                    <a:pt x="f489" y="f490"/>
                  </a:lnTo>
                  <a:lnTo>
                    <a:pt x="f491" y="f492"/>
                  </a:lnTo>
                  <a:lnTo>
                    <a:pt x="f493" y="f494"/>
                  </a:lnTo>
                  <a:lnTo>
                    <a:pt x="f495" y="f496"/>
                  </a:lnTo>
                  <a:lnTo>
                    <a:pt x="f497" y="f498"/>
                  </a:lnTo>
                  <a:lnTo>
                    <a:pt x="f499" y="f500"/>
                  </a:lnTo>
                  <a:lnTo>
                    <a:pt x="f278" y="f501"/>
                  </a:lnTo>
                  <a:lnTo>
                    <a:pt x="f150" y="f502"/>
                  </a:lnTo>
                  <a:lnTo>
                    <a:pt x="f503" y="f504"/>
                  </a:lnTo>
                  <a:lnTo>
                    <a:pt x="f174" y="f505"/>
                  </a:lnTo>
                  <a:lnTo>
                    <a:pt x="f506" y="f507"/>
                  </a:lnTo>
                  <a:lnTo>
                    <a:pt x="f508" y="f509"/>
                  </a:lnTo>
                  <a:lnTo>
                    <a:pt x="f400" y="f510"/>
                  </a:lnTo>
                  <a:lnTo>
                    <a:pt x="f511" y="f512"/>
                  </a:lnTo>
                  <a:lnTo>
                    <a:pt x="f513" y="f514"/>
                  </a:lnTo>
                  <a:lnTo>
                    <a:pt x="f170" y="f515"/>
                  </a:lnTo>
                  <a:lnTo>
                    <a:pt x="f516" y="f517"/>
                  </a:lnTo>
                  <a:lnTo>
                    <a:pt x="f60" y="f518"/>
                  </a:lnTo>
                  <a:lnTo>
                    <a:pt x="f137" y="f519"/>
                  </a:lnTo>
                  <a:lnTo>
                    <a:pt x="f371" y="f520"/>
                  </a:lnTo>
                  <a:lnTo>
                    <a:pt x="f521" y="f522"/>
                  </a:lnTo>
                  <a:lnTo>
                    <a:pt x="f178" y="f523"/>
                  </a:lnTo>
                  <a:lnTo>
                    <a:pt x="f524" y="f525"/>
                  </a:lnTo>
                  <a:lnTo>
                    <a:pt x="f526" y="f527"/>
                  </a:lnTo>
                  <a:lnTo>
                    <a:pt x="f187" y="f528"/>
                  </a:lnTo>
                  <a:lnTo>
                    <a:pt x="f204" y="f529"/>
                  </a:lnTo>
                  <a:lnTo>
                    <a:pt x="f187" y="f530"/>
                  </a:lnTo>
                  <a:lnTo>
                    <a:pt x="f531" y="f532"/>
                  </a:lnTo>
                  <a:lnTo>
                    <a:pt x="f533" y="f534"/>
                  </a:lnTo>
                  <a:lnTo>
                    <a:pt x="f535" y="f536"/>
                  </a:lnTo>
                  <a:lnTo>
                    <a:pt x="f537" y="f538"/>
                  </a:lnTo>
                  <a:lnTo>
                    <a:pt x="f539" y="f540"/>
                  </a:lnTo>
                  <a:lnTo>
                    <a:pt x="f541" y="f542"/>
                  </a:lnTo>
                  <a:lnTo>
                    <a:pt x="f179" y="f543"/>
                  </a:lnTo>
                  <a:lnTo>
                    <a:pt x="f413" y="f5"/>
                  </a:lnTo>
                  <a:lnTo>
                    <a:pt x="f544" y="f543"/>
                  </a:lnTo>
                  <a:lnTo>
                    <a:pt x="f545" y="f542"/>
                  </a:lnTo>
                  <a:lnTo>
                    <a:pt x="f369" y="f546"/>
                  </a:lnTo>
                  <a:lnTo>
                    <a:pt x="f547" y="f548"/>
                  </a:lnTo>
                  <a:lnTo>
                    <a:pt x="f142" y="f534"/>
                  </a:lnTo>
                  <a:lnTo>
                    <a:pt x="f271" y="f549"/>
                  </a:lnTo>
                  <a:lnTo>
                    <a:pt x="f60" y="f550"/>
                  </a:lnTo>
                  <a:lnTo>
                    <a:pt x="f551" y="f552"/>
                  </a:lnTo>
                  <a:lnTo>
                    <a:pt x="f163" y="f553"/>
                  </a:lnTo>
                  <a:lnTo>
                    <a:pt x="f511" y="f554"/>
                  </a:lnTo>
                  <a:lnTo>
                    <a:pt x="f260" y="f555"/>
                  </a:lnTo>
                  <a:lnTo>
                    <a:pt x="f556" y="f557"/>
                  </a:lnTo>
                  <a:lnTo>
                    <a:pt x="f558" y="f559"/>
                  </a:lnTo>
                  <a:lnTo>
                    <a:pt x="f506" y="f560"/>
                  </a:lnTo>
                  <a:lnTo>
                    <a:pt x="f561" y="f562"/>
                  </a:lnTo>
                  <a:lnTo>
                    <a:pt x="f563" y="f564"/>
                  </a:lnTo>
                  <a:lnTo>
                    <a:pt x="f565" y="f566"/>
                  </a:lnTo>
                  <a:lnTo>
                    <a:pt x="f386" y="f567"/>
                  </a:lnTo>
                  <a:lnTo>
                    <a:pt x="f568" y="f569"/>
                  </a:lnTo>
                  <a:lnTo>
                    <a:pt x="f98" y="f570"/>
                  </a:lnTo>
                  <a:lnTo>
                    <a:pt x="f571" y="f572"/>
                  </a:lnTo>
                  <a:lnTo>
                    <a:pt x="f573" y="f574"/>
                  </a:lnTo>
                  <a:lnTo>
                    <a:pt x="f575" y="f576"/>
                  </a:lnTo>
                  <a:lnTo>
                    <a:pt x="f78" y="f577"/>
                  </a:lnTo>
                  <a:lnTo>
                    <a:pt x="f578" y="f579"/>
                  </a:lnTo>
                  <a:lnTo>
                    <a:pt x="f580" y="f581"/>
                  </a:lnTo>
                  <a:lnTo>
                    <a:pt x="f582" y="f583"/>
                  </a:lnTo>
                  <a:lnTo>
                    <a:pt x="f584" y="f585"/>
                  </a:lnTo>
                  <a:lnTo>
                    <a:pt x="f586" y="f587"/>
                  </a:lnTo>
                  <a:lnTo>
                    <a:pt x="f57" y="f588"/>
                  </a:lnTo>
                  <a:lnTo>
                    <a:pt x="f589" y="f590"/>
                  </a:lnTo>
                  <a:lnTo>
                    <a:pt x="f591" y="f592"/>
                  </a:lnTo>
                  <a:lnTo>
                    <a:pt x="f45" y="f593"/>
                  </a:lnTo>
                  <a:lnTo>
                    <a:pt x="f594" y="f595"/>
                  </a:lnTo>
                  <a:lnTo>
                    <a:pt x="f104" y="f596"/>
                  </a:lnTo>
                  <a:lnTo>
                    <a:pt x="f597" y="f598"/>
                  </a:lnTo>
                  <a:lnTo>
                    <a:pt x="f599" y="f600"/>
                  </a:lnTo>
                  <a:lnTo>
                    <a:pt x="f601" y="f602"/>
                  </a:lnTo>
                  <a:lnTo>
                    <a:pt x="f603" y="f604"/>
                  </a:lnTo>
                  <a:lnTo>
                    <a:pt x="f605" y="f606"/>
                  </a:lnTo>
                  <a:lnTo>
                    <a:pt x="f607" y="f608"/>
                  </a:lnTo>
                  <a:lnTo>
                    <a:pt x="f304" y="f609"/>
                  </a:lnTo>
                  <a:lnTo>
                    <a:pt x="f221" y="f610"/>
                  </a:lnTo>
                  <a:lnTo>
                    <a:pt x="f611" y="f612"/>
                  </a:lnTo>
                  <a:lnTo>
                    <a:pt x="f27" y="f613"/>
                  </a:lnTo>
                  <a:lnTo>
                    <a:pt x="f614" y="f615"/>
                  </a:lnTo>
                  <a:lnTo>
                    <a:pt x="f616" y="f617"/>
                  </a:lnTo>
                  <a:lnTo>
                    <a:pt x="f618" y="f619"/>
                  </a:lnTo>
                  <a:lnTo>
                    <a:pt x="f99" y="f472"/>
                  </a:lnTo>
                  <a:lnTo>
                    <a:pt x="f618" y="f620"/>
                  </a:lnTo>
                  <a:lnTo>
                    <a:pt x="f621" y="f622"/>
                  </a:lnTo>
                  <a:lnTo>
                    <a:pt x="f623" y="f624"/>
                  </a:lnTo>
                  <a:lnTo>
                    <a:pt x="f625" y="f626"/>
                  </a:lnTo>
                  <a:lnTo>
                    <a:pt x="f300" y="f627"/>
                  </a:lnTo>
                  <a:lnTo>
                    <a:pt x="f221" y="f468"/>
                  </a:lnTo>
                  <a:lnTo>
                    <a:pt x="f306" y="f628"/>
                  </a:lnTo>
                  <a:lnTo>
                    <a:pt x="f629" y="f630"/>
                  </a:lnTo>
                  <a:lnTo>
                    <a:pt x="f631" y="f632"/>
                  </a:lnTo>
                  <a:lnTo>
                    <a:pt x="f633" y="f634"/>
                  </a:lnTo>
                  <a:lnTo>
                    <a:pt x="f635" y="f636"/>
                  </a:lnTo>
                  <a:lnTo>
                    <a:pt x="f637" y="f638"/>
                  </a:lnTo>
                  <a:lnTo>
                    <a:pt x="f639" y="f459"/>
                  </a:lnTo>
                  <a:lnTo>
                    <a:pt x="f640" y="f641"/>
                  </a:lnTo>
                  <a:lnTo>
                    <a:pt x="f102" y="f642"/>
                  </a:lnTo>
                  <a:lnTo>
                    <a:pt x="f643" y="f644"/>
                  </a:lnTo>
                  <a:lnTo>
                    <a:pt x="f645" y="f646"/>
                  </a:lnTo>
                  <a:lnTo>
                    <a:pt x="f647" y="f646"/>
                  </a:lnTo>
                  <a:lnTo>
                    <a:pt x="f648" y="f644"/>
                  </a:lnTo>
                  <a:lnTo>
                    <a:pt x="f37" y="f642"/>
                  </a:lnTo>
                  <a:lnTo>
                    <a:pt x="f649" y="f650"/>
                  </a:lnTo>
                  <a:lnTo>
                    <a:pt x="f651" y="f652"/>
                  </a:lnTo>
                  <a:lnTo>
                    <a:pt x="f653" y="f654"/>
                  </a:lnTo>
                  <a:lnTo>
                    <a:pt x="f655" y="f636"/>
                  </a:lnTo>
                  <a:lnTo>
                    <a:pt x="f656" y="f657"/>
                  </a:lnTo>
                  <a:lnTo>
                    <a:pt x="f47" y="f658"/>
                  </a:lnTo>
                  <a:lnTo>
                    <a:pt x="f659" y="f660"/>
                  </a:lnTo>
                  <a:lnTo>
                    <a:pt x="f661" y="f662"/>
                  </a:lnTo>
                  <a:lnTo>
                    <a:pt x="f663" y="f664"/>
                  </a:lnTo>
                  <a:lnTo>
                    <a:pt x="f665" y="f470"/>
                  </a:lnTo>
                  <a:lnTo>
                    <a:pt x="f57" y="f666"/>
                  </a:lnTo>
                  <a:lnTo>
                    <a:pt x="f667" y="f619"/>
                  </a:lnTo>
                  <a:lnTo>
                    <a:pt x="f668" y="f613"/>
                  </a:lnTo>
                  <a:lnTo>
                    <a:pt x="f669" y="f609"/>
                  </a:lnTo>
                  <a:lnTo>
                    <a:pt x="f670" y="f671"/>
                  </a:lnTo>
                  <a:lnTo>
                    <a:pt x="f672" y="f673"/>
                  </a:lnTo>
                  <a:lnTo>
                    <a:pt x="f674" y="f391"/>
                  </a:lnTo>
                  <a:lnTo>
                    <a:pt x="f675" y="f676"/>
                  </a:lnTo>
                  <a:lnTo>
                    <a:pt x="f677" y="f588"/>
                  </a:lnTo>
                  <a:lnTo>
                    <a:pt x="f678" y="f679"/>
                  </a:lnTo>
                  <a:lnTo>
                    <a:pt x="f680" y="f583"/>
                  </a:lnTo>
                  <a:lnTo>
                    <a:pt x="f681" y="f682"/>
                  </a:lnTo>
                  <a:lnTo>
                    <a:pt x="f683" y="f684"/>
                  </a:lnTo>
                  <a:lnTo>
                    <a:pt x="f685" y="f686"/>
                  </a:lnTo>
                  <a:lnTo>
                    <a:pt x="f687" y="f688"/>
                  </a:lnTo>
                  <a:lnTo>
                    <a:pt x="f689" y="f690"/>
                  </a:lnTo>
                  <a:lnTo>
                    <a:pt x="f691" y="f692"/>
                  </a:lnTo>
                  <a:lnTo>
                    <a:pt x="f239" y="f693"/>
                  </a:lnTo>
                  <a:lnTo>
                    <a:pt x="f694" y="f695"/>
                  </a:lnTo>
                  <a:lnTo>
                    <a:pt x="f696" y="f697"/>
                  </a:lnTo>
                  <a:lnTo>
                    <a:pt x="f698" y="f699"/>
                  </a:lnTo>
                  <a:lnTo>
                    <a:pt x="f229" y="f700"/>
                  </a:lnTo>
                  <a:lnTo>
                    <a:pt x="f111" y="f701"/>
                  </a:lnTo>
                  <a:lnTo>
                    <a:pt x="f702" y="f703"/>
                  </a:lnTo>
                  <a:lnTo>
                    <a:pt x="f704" y="f705"/>
                  </a:lnTo>
                  <a:lnTo>
                    <a:pt x="f706" y="f707"/>
                  </a:lnTo>
                  <a:lnTo>
                    <a:pt x="f708" y="f709"/>
                  </a:lnTo>
                  <a:lnTo>
                    <a:pt x="f710" y="f711"/>
                  </a:lnTo>
                  <a:lnTo>
                    <a:pt x="f712" y="f713"/>
                  </a:lnTo>
                  <a:lnTo>
                    <a:pt x="f714" y="f715"/>
                  </a:lnTo>
                  <a:lnTo>
                    <a:pt x="f716" y="f717"/>
                  </a:lnTo>
                  <a:lnTo>
                    <a:pt x="f718" y="f719"/>
                  </a:lnTo>
                  <a:lnTo>
                    <a:pt x="f55" y="f720"/>
                  </a:lnTo>
                  <a:lnTo>
                    <a:pt x="f663" y="f721"/>
                  </a:lnTo>
                  <a:lnTo>
                    <a:pt x="f722" y="f723"/>
                  </a:lnTo>
                  <a:lnTo>
                    <a:pt x="f724" y="f725"/>
                  </a:lnTo>
                  <a:lnTo>
                    <a:pt x="f726" y="f727"/>
                  </a:lnTo>
                  <a:lnTo>
                    <a:pt x="f651" y="f728"/>
                  </a:lnTo>
                  <a:lnTo>
                    <a:pt x="f729" y="f730"/>
                  </a:lnTo>
                  <a:lnTo>
                    <a:pt x="f731" y="f732"/>
                  </a:lnTo>
                  <a:lnTo>
                    <a:pt x="f733" y="f734"/>
                  </a:lnTo>
                  <a:lnTo>
                    <a:pt x="f735" y="f736"/>
                  </a:lnTo>
                  <a:lnTo>
                    <a:pt x="f640" y="f737"/>
                  </a:lnTo>
                  <a:lnTo>
                    <a:pt x="f738" y="f739"/>
                  </a:lnTo>
                  <a:lnTo>
                    <a:pt x="f740" y="f741"/>
                  </a:lnTo>
                  <a:lnTo>
                    <a:pt x="f742" y="f743"/>
                  </a:lnTo>
                  <a:lnTo>
                    <a:pt x="f219" y="f744"/>
                  </a:lnTo>
                  <a:lnTo>
                    <a:pt x="f745" y="f746"/>
                  </a:lnTo>
                  <a:lnTo>
                    <a:pt x="f745" y="f747"/>
                  </a:lnTo>
                  <a:lnTo>
                    <a:pt x="f748" y="f749"/>
                  </a:lnTo>
                  <a:lnTo>
                    <a:pt x="f637" y="f750"/>
                  </a:lnTo>
                  <a:lnTo>
                    <a:pt x="f751" y="f752"/>
                  </a:lnTo>
                  <a:lnTo>
                    <a:pt x="f753" y="f277"/>
                  </a:lnTo>
                  <a:lnTo>
                    <a:pt x="f754" y="f6"/>
                  </a:lnTo>
                  <a:lnTo>
                    <a:pt x="f755" y="f756"/>
                  </a:lnTo>
                  <a:lnTo>
                    <a:pt x="f757" y="f758"/>
                  </a:lnTo>
                  <a:lnTo>
                    <a:pt x="f759" y="f334"/>
                  </a:lnTo>
                  <a:lnTo>
                    <a:pt x="f760" y="f761"/>
                  </a:lnTo>
                  <a:lnTo>
                    <a:pt x="f733" y="f8"/>
                  </a:lnTo>
                  <a:lnTo>
                    <a:pt x="f762" y="f763"/>
                  </a:lnTo>
                  <a:lnTo>
                    <a:pt x="f764" y="f230"/>
                  </a:lnTo>
                  <a:lnTo>
                    <a:pt x="f729" y="f765"/>
                  </a:lnTo>
                  <a:lnTo>
                    <a:pt x="f766" y="f765"/>
                  </a:lnTo>
                  <a:lnTo>
                    <a:pt x="f651" y="f230"/>
                  </a:lnTo>
                  <a:lnTo>
                    <a:pt x="f767" y="f763"/>
                  </a:lnTo>
                  <a:lnTo>
                    <a:pt x="f768" y="f769"/>
                  </a:lnTo>
                  <a:lnTo>
                    <a:pt x="f45" y="f770"/>
                  </a:lnTo>
                  <a:lnTo>
                    <a:pt x="f771" y="f772"/>
                  </a:lnTo>
                  <a:lnTo>
                    <a:pt x="f773" y="f752"/>
                  </a:lnTo>
                  <a:lnTo>
                    <a:pt x="f774" y="f750"/>
                  </a:lnTo>
                  <a:lnTo>
                    <a:pt x="f211" y="f775"/>
                  </a:lnTo>
                  <a:lnTo>
                    <a:pt x="f776" y="f777"/>
                  </a:lnTo>
                  <a:lnTo>
                    <a:pt x="f778" y="f340"/>
                  </a:lnTo>
                  <a:lnTo>
                    <a:pt x="f779" y="f780"/>
                  </a:lnTo>
                  <a:lnTo>
                    <a:pt x="f781" y="f782"/>
                  </a:lnTo>
                  <a:lnTo>
                    <a:pt x="f669" y="f783"/>
                  </a:lnTo>
                  <a:lnTo>
                    <a:pt x="f784" y="f785"/>
                  </a:lnTo>
                  <a:lnTo>
                    <a:pt x="f786" y="f787"/>
                  </a:lnTo>
                  <a:lnTo>
                    <a:pt x="f788" y="f789"/>
                  </a:lnTo>
                  <a:lnTo>
                    <a:pt x="f790" y="f791"/>
                  </a:lnTo>
                  <a:lnTo>
                    <a:pt x="f706" y="f792"/>
                  </a:lnTo>
                  <a:lnTo>
                    <a:pt x="f793" y="f794"/>
                  </a:lnTo>
                  <a:lnTo>
                    <a:pt x="f78" y="f795"/>
                  </a:lnTo>
                  <a:lnTo>
                    <a:pt x="f796" y="f797"/>
                  </a:lnTo>
                  <a:lnTo>
                    <a:pt x="f798" y="f799"/>
                  </a:lnTo>
                  <a:lnTo>
                    <a:pt x="f800" y="f801"/>
                  </a:lnTo>
                  <a:lnTo>
                    <a:pt x="f802" y="f803"/>
                  </a:lnTo>
                  <a:lnTo>
                    <a:pt x="f804" y="f805"/>
                  </a:lnTo>
                  <a:lnTo>
                    <a:pt x="f806" y="f807"/>
                  </a:lnTo>
                  <a:lnTo>
                    <a:pt x="f680" y="f447"/>
                  </a:lnTo>
                  <a:lnTo>
                    <a:pt x="f126" y="f646"/>
                  </a:lnTo>
                  <a:lnTo>
                    <a:pt x="f231" y="f808"/>
                  </a:lnTo>
                  <a:lnTo>
                    <a:pt x="f809" y="f245"/>
                  </a:lnTo>
                  <a:lnTo>
                    <a:pt x="f810" y="f811"/>
                  </a:lnTo>
                  <a:lnTo>
                    <a:pt x="f812" y="f813"/>
                  </a:lnTo>
                  <a:lnTo>
                    <a:pt x="f124" y="f814"/>
                  </a:lnTo>
                  <a:lnTo>
                    <a:pt x="f96" y="f815"/>
                  </a:lnTo>
                  <a:lnTo>
                    <a:pt x="f816" y="f817"/>
                  </a:lnTo>
                  <a:lnTo>
                    <a:pt x="f806" y="f777"/>
                  </a:lnTo>
                  <a:lnTo>
                    <a:pt x="f818" y="f333"/>
                  </a:lnTo>
                  <a:lnTo>
                    <a:pt x="f88" y="f819"/>
                  </a:lnTo>
                  <a:lnTo>
                    <a:pt x="f575" y="f227"/>
                  </a:lnTo>
                  <a:lnTo>
                    <a:pt x="f79" y="f820"/>
                  </a:lnTo>
                  <a:lnTo>
                    <a:pt x="f821" y="f281"/>
                  </a:lnTo>
                  <a:lnTo>
                    <a:pt x="f822" y="f823"/>
                  </a:lnTo>
                  <a:lnTo>
                    <a:pt x="f824" y="f825"/>
                  </a:lnTo>
                  <a:lnTo>
                    <a:pt x="f826" y="f827"/>
                  </a:lnTo>
                  <a:lnTo>
                    <a:pt x="f828" y="f829"/>
                  </a:lnTo>
                  <a:lnTo>
                    <a:pt x="f830" y="f831"/>
                  </a:lnTo>
                  <a:lnTo>
                    <a:pt x="f832" y="f833"/>
                  </a:lnTo>
                  <a:lnTo>
                    <a:pt x="f834" y="f835"/>
                  </a:lnTo>
                  <a:lnTo>
                    <a:pt x="f836" y="f837"/>
                  </a:lnTo>
                  <a:lnTo>
                    <a:pt x="f754" y="f838"/>
                  </a:lnTo>
                  <a:lnTo>
                    <a:pt x="f839" y="f840"/>
                  </a:lnTo>
                  <a:lnTo>
                    <a:pt x="f621" y="f841"/>
                  </a:lnTo>
                  <a:lnTo>
                    <a:pt x="f842" y="f745"/>
                  </a:lnTo>
                  <a:lnTo>
                    <a:pt x="f833" y="f843"/>
                  </a:lnTo>
                  <a:lnTo>
                    <a:pt x="f844" y="f845"/>
                  </a:lnTo>
                  <a:lnTo>
                    <a:pt x="f846" y="f847"/>
                  </a:lnTo>
                  <a:lnTo>
                    <a:pt x="f848" y="f849"/>
                  </a:lnTo>
                  <a:lnTo>
                    <a:pt x="f850" y="f851"/>
                  </a:lnTo>
                  <a:lnTo>
                    <a:pt x="f852" y="f106"/>
                  </a:lnTo>
                  <a:lnTo>
                    <a:pt x="f756" y="f853"/>
                  </a:lnTo>
                  <a:lnTo>
                    <a:pt x="f854" y="f855"/>
                  </a:lnTo>
                  <a:lnTo>
                    <a:pt x="f856" y="f857"/>
                  </a:lnTo>
                  <a:lnTo>
                    <a:pt x="f858" y="f859"/>
                  </a:lnTo>
                  <a:lnTo>
                    <a:pt x="f232" y="f53"/>
                  </a:lnTo>
                  <a:lnTo>
                    <a:pt x="f860" y="f861"/>
                  </a:lnTo>
                  <a:lnTo>
                    <a:pt x="f862" y="f211"/>
                  </a:lnTo>
                  <a:lnTo>
                    <a:pt x="f863" y="f864"/>
                  </a:lnTo>
                  <a:lnTo>
                    <a:pt x="f865" y="f866"/>
                  </a:lnTo>
                  <a:lnTo>
                    <a:pt x="f865" y="f110"/>
                  </a:lnTo>
                  <a:lnTo>
                    <a:pt x="f865" y="f867"/>
                  </a:lnTo>
                  <a:lnTo>
                    <a:pt x="f863" y="f868"/>
                  </a:lnTo>
                  <a:lnTo>
                    <a:pt x="f862" y="f824"/>
                  </a:lnTo>
                  <a:lnTo>
                    <a:pt x="f869" y="f870"/>
                  </a:lnTo>
                  <a:lnTo>
                    <a:pt x="f871" y="f872"/>
                  </a:lnTo>
                  <a:lnTo>
                    <a:pt x="f873" y="f874"/>
                  </a:lnTo>
                  <a:lnTo>
                    <a:pt x="f854" y="f203"/>
                  </a:lnTo>
                  <a:lnTo>
                    <a:pt x="f875" y="f112"/>
                  </a:lnTo>
                  <a:lnTo>
                    <a:pt x="f758" y="f876"/>
                  </a:lnTo>
                  <a:lnTo>
                    <a:pt x="f877" y="f878"/>
                  </a:lnTo>
                  <a:lnTo>
                    <a:pt x="f10" y="f879"/>
                  </a:lnTo>
                  <a:lnTo>
                    <a:pt x="f880" y="f881"/>
                  </a:lnTo>
                  <a:lnTo>
                    <a:pt x="f882" y="f883"/>
                  </a:lnTo>
                  <a:lnTo>
                    <a:pt x="f884" y="f885"/>
                  </a:lnTo>
                  <a:lnTo>
                    <a:pt x="f283" y="f672"/>
                  </a:lnTo>
                  <a:lnTo>
                    <a:pt x="f226" y="f81"/>
                  </a:lnTo>
                  <a:lnTo>
                    <a:pt x="f886" y="f706"/>
                  </a:lnTo>
                  <a:lnTo>
                    <a:pt x="f286" y="f706"/>
                  </a:lnTo>
                  <a:lnTo>
                    <a:pt x="f887" y="f672"/>
                  </a:lnTo>
                  <a:lnTo>
                    <a:pt x="f888" y="f889"/>
                  </a:lnTo>
                  <a:lnTo>
                    <a:pt x="f890" y="f891"/>
                  </a:lnTo>
                  <a:lnTo>
                    <a:pt x="f616" y="f75"/>
                  </a:lnTo>
                  <a:lnTo>
                    <a:pt x="f892" y="f893"/>
                  </a:lnTo>
                  <a:lnTo>
                    <a:pt x="f894" y="f788"/>
                  </a:lnTo>
                  <a:lnTo>
                    <a:pt x="f754" y="f895"/>
                  </a:lnTo>
                  <a:lnTo>
                    <a:pt x="f896" y="f708"/>
                  </a:lnTo>
                  <a:lnTo>
                    <a:pt x="f897" y="f898"/>
                  </a:lnTo>
                  <a:lnTo>
                    <a:pt x="f899" y="f900"/>
                  </a:lnTo>
                  <a:lnTo>
                    <a:pt x="f901" y="f824"/>
                  </a:lnTo>
                  <a:lnTo>
                    <a:pt x="f902" y="f868"/>
                  </a:lnTo>
                  <a:lnTo>
                    <a:pt x="f903" y="f867"/>
                  </a:lnTo>
                  <a:lnTo>
                    <a:pt x="f904" y="f905"/>
                  </a:lnTo>
                  <a:lnTo>
                    <a:pt x="f906" y="f907"/>
                  </a:lnTo>
                  <a:lnTo>
                    <a:pt x="f908" y="f665"/>
                  </a:lnTo>
                  <a:lnTo>
                    <a:pt x="f909" y="f910"/>
                  </a:lnTo>
                  <a:lnTo>
                    <a:pt x="f57" y="f911"/>
                  </a:lnTo>
                  <a:lnTo>
                    <a:pt x="f59" y="f912"/>
                  </a:lnTo>
                  <a:lnTo>
                    <a:pt x="f913" y="f914"/>
                  </a:lnTo>
                  <a:lnTo>
                    <a:pt x="f784" y="f757"/>
                  </a:lnTo>
                  <a:lnTo>
                    <a:pt x="f580" y="f915"/>
                  </a:lnTo>
                  <a:lnTo>
                    <a:pt x="f77" y="f916"/>
                  </a:lnTo>
                  <a:lnTo>
                    <a:pt x="f917" y="f918"/>
                  </a:lnTo>
                  <a:lnTo>
                    <a:pt x="f919" y="f292"/>
                  </a:lnTo>
                  <a:lnTo>
                    <a:pt x="f920" y="f921"/>
                  </a:lnTo>
                  <a:lnTo>
                    <a:pt x="f922" y="f923"/>
                  </a:lnTo>
                  <a:lnTo>
                    <a:pt x="f74" y="f924"/>
                  </a:lnTo>
                  <a:lnTo>
                    <a:pt x="f798" y="f925"/>
                  </a:lnTo>
                  <a:lnTo>
                    <a:pt x="f926" y="f927"/>
                  </a:lnTo>
                  <a:lnTo>
                    <a:pt x="f702" y="f928"/>
                  </a:lnTo>
                  <a:lnTo>
                    <a:pt x="f929" y="f844"/>
                  </a:lnTo>
                  <a:lnTo>
                    <a:pt x="f929" y="f844"/>
                  </a:lnTo>
                  <a:lnTo>
                    <a:pt x="f930" y="f931"/>
                  </a:lnTo>
                  <a:lnTo>
                    <a:pt x="f932" y="f933"/>
                  </a:lnTo>
                  <a:lnTo>
                    <a:pt x="f934" y="f740"/>
                  </a:lnTo>
                  <a:lnTo>
                    <a:pt x="f935" y="f936"/>
                  </a:lnTo>
                  <a:lnTo>
                    <a:pt x="f937" y="f594"/>
                  </a:lnTo>
                  <a:lnTo>
                    <a:pt x="f674" y="f938"/>
                  </a:lnTo>
                  <a:lnTo>
                    <a:pt x="f939" y="f87"/>
                  </a:lnTo>
                  <a:lnTo>
                    <a:pt x="f940" y="f667"/>
                  </a:lnTo>
                  <a:lnTo>
                    <a:pt x="f821" y="f941"/>
                  </a:lnTo>
                  <a:lnTo>
                    <a:pt x="f942" y="f69"/>
                  </a:lnTo>
                  <a:lnTo>
                    <a:pt x="f943" y="f82"/>
                  </a:lnTo>
                  <a:lnTo>
                    <a:pt x="f944" y="f674"/>
                  </a:lnTo>
                  <a:lnTo>
                    <a:pt x="f945" y="f946"/>
                  </a:lnTo>
                  <a:lnTo>
                    <a:pt x="f864" y="f947"/>
                  </a:lnTo>
                  <a:lnTo>
                    <a:pt x="f663" y="f109"/>
                  </a:lnTo>
                  <a:lnTo>
                    <a:pt x="f948" y="f949"/>
                  </a:lnTo>
                  <a:lnTo>
                    <a:pt x="f950" y="f951"/>
                  </a:lnTo>
                  <a:lnTo>
                    <a:pt x="f952" y="f953"/>
                  </a:lnTo>
                  <a:lnTo>
                    <a:pt x="f954" y="f246"/>
                  </a:lnTo>
                  <a:lnTo>
                    <a:pt x="f955" y="f956"/>
                  </a:lnTo>
                  <a:lnTo>
                    <a:pt x="f957" y="f180"/>
                  </a:lnTo>
                  <a:lnTo>
                    <a:pt x="f958" y="f959"/>
                  </a:lnTo>
                  <a:lnTo>
                    <a:pt x="f960" y="f220"/>
                  </a:lnTo>
                  <a:lnTo>
                    <a:pt x="f961" y="f962"/>
                  </a:lnTo>
                  <a:lnTo>
                    <a:pt x="f294" y="f963"/>
                  </a:lnTo>
                  <a:lnTo>
                    <a:pt x="f964" y="f965"/>
                  </a:lnTo>
                  <a:lnTo>
                    <a:pt x="f966" y="f967"/>
                  </a:lnTo>
                  <a:lnTo>
                    <a:pt x="f16" y="f155"/>
                  </a:lnTo>
                  <a:lnTo>
                    <a:pt x="f850" y="f968"/>
                  </a:lnTo>
                  <a:lnTo>
                    <a:pt x="f228" y="f969"/>
                  </a:lnTo>
                  <a:lnTo>
                    <a:pt x="f970" y="f196"/>
                  </a:lnTo>
                  <a:lnTo>
                    <a:pt x="f854" y="f971"/>
                  </a:lnTo>
                  <a:lnTo>
                    <a:pt x="f232" y="f972"/>
                  </a:lnTo>
                  <a:lnTo>
                    <a:pt x="f973" y="f974"/>
                  </a:lnTo>
                  <a:lnTo>
                    <a:pt x="f975" y="f976"/>
                  </a:lnTo>
                  <a:lnTo>
                    <a:pt x="f744" y="f977"/>
                  </a:lnTo>
                  <a:lnTo>
                    <a:pt x="f978" y="f495"/>
                  </a:lnTo>
                  <a:lnTo>
                    <a:pt x="f979" y="f980"/>
                  </a:lnTo>
                  <a:lnTo>
                    <a:pt x="f981" y="f982"/>
                  </a:lnTo>
                  <a:lnTo>
                    <a:pt x="f983" y="f984"/>
                  </a:lnTo>
                  <a:lnTo>
                    <a:pt x="f985" y="f986"/>
                  </a:lnTo>
                  <a:lnTo>
                    <a:pt x="f987" y="f988"/>
                  </a:lnTo>
                  <a:lnTo>
                    <a:pt x="f989" y="f990"/>
                  </a:lnTo>
                  <a:lnTo>
                    <a:pt x="f785" y="f487"/>
                  </a:lnTo>
                  <a:lnTo>
                    <a:pt x="f785" y="f34"/>
                  </a:lnTo>
                  <a:lnTo>
                    <a:pt x="f785" y="f485"/>
                  </a:lnTo>
                  <a:lnTo>
                    <a:pt x="f989" y="f991"/>
                  </a:lnTo>
                  <a:lnTo>
                    <a:pt x="f992" y="f993"/>
                  </a:lnTo>
                  <a:lnTo>
                    <a:pt x="f985" y="f994"/>
                  </a:lnTo>
                  <a:lnTo>
                    <a:pt x="f995" y="f481"/>
                  </a:lnTo>
                  <a:lnTo>
                    <a:pt x="f783" y="f996"/>
                  </a:lnTo>
                  <a:lnTo>
                    <a:pt x="f979" y="f997"/>
                  </a:lnTo>
                  <a:lnTo>
                    <a:pt x="f998" y="f999"/>
                  </a:lnTo>
                  <a:lnTo>
                    <a:pt x="f1000" y="f323"/>
                  </a:lnTo>
                  <a:lnTo>
                    <a:pt x="f1001" y="f476"/>
                  </a:lnTo>
                  <a:lnTo>
                    <a:pt x="f340" y="f0"/>
                  </a:lnTo>
                  <a:lnTo>
                    <a:pt x="f1002" y="f1003"/>
                  </a:lnTo>
                  <a:lnTo>
                    <a:pt x="f865" y="f1004"/>
                  </a:lnTo>
                  <a:lnTo>
                    <a:pt x="f871" y="f1005"/>
                  </a:lnTo>
                  <a:lnTo>
                    <a:pt x="f1006"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8" name="Google Shape;214;p15">
              <a:extLst>
                <a:ext uri="{FF2B5EF4-FFF2-40B4-BE49-F238E27FC236}">
                  <a16:creationId xmlns:a16="http://schemas.microsoft.com/office/drawing/2014/main" id="{C63146D3-7AE0-5DD6-F7AE-1AC72ADB6C4D}"/>
                </a:ext>
              </a:extLst>
            </p:cNvPr>
            <p:cNvSpPr/>
            <p:nvPr/>
          </p:nvSpPr>
          <p:spPr>
            <a:xfrm>
              <a:off x="7274362" y="2735400"/>
              <a:ext cx="190149" cy="204121"/>
            </a:xfrm>
            <a:custGeom>
              <a:avLst/>
              <a:gdLst>
                <a:gd name="f0" fmla="val 180"/>
                <a:gd name="f1" fmla="val w"/>
                <a:gd name="f2" fmla="val h"/>
                <a:gd name="f3" fmla="val 0"/>
                <a:gd name="f4" fmla="val 10094"/>
                <a:gd name="f5" fmla="val 10836"/>
                <a:gd name="f6" fmla="val 9329"/>
                <a:gd name="f7" fmla="val 9217"/>
                <a:gd name="f8" fmla="val 23"/>
                <a:gd name="f9" fmla="val 9104"/>
                <a:gd name="f10" fmla="val 90"/>
                <a:gd name="f11" fmla="val 8992"/>
                <a:gd name="f12" fmla="val 158"/>
                <a:gd name="f13" fmla="val 8902"/>
                <a:gd name="f14" fmla="val 270"/>
                <a:gd name="f15" fmla="val 8430"/>
                <a:gd name="f16" fmla="val 922"/>
                <a:gd name="f17" fmla="val 7958"/>
                <a:gd name="f18" fmla="val 1551"/>
                <a:gd name="f19" fmla="val 7441"/>
                <a:gd name="f20" fmla="val 2181"/>
                <a:gd name="f21" fmla="val 6924"/>
                <a:gd name="f22" fmla="val 2810"/>
                <a:gd name="f23" fmla="val 5867"/>
                <a:gd name="f24" fmla="val 4024"/>
                <a:gd name="f25" fmla="val 4766"/>
                <a:gd name="f26" fmla="val 5215"/>
                <a:gd name="f27" fmla="val 3619"/>
                <a:gd name="f28" fmla="val 6384"/>
                <a:gd name="f29" fmla="val 2473"/>
                <a:gd name="f30" fmla="val 7531"/>
                <a:gd name="f31" fmla="val 9779"/>
                <a:gd name="f32" fmla="val 9891"/>
                <a:gd name="f33" fmla="val 10003"/>
                <a:gd name="f34" fmla="val 10116"/>
                <a:gd name="f35" fmla="val 10228"/>
                <a:gd name="f36" fmla="val 10341"/>
                <a:gd name="f37" fmla="val 45"/>
                <a:gd name="f38" fmla="val 10453"/>
                <a:gd name="f39" fmla="val 113"/>
                <a:gd name="f40" fmla="val 10565"/>
                <a:gd name="f41" fmla="val 10633"/>
                <a:gd name="f42" fmla="val 10723"/>
                <a:gd name="f43" fmla="val 382"/>
                <a:gd name="f44" fmla="val 10768"/>
                <a:gd name="f45" fmla="val 472"/>
                <a:gd name="f46" fmla="val 10813"/>
                <a:gd name="f47" fmla="val 585"/>
                <a:gd name="f48" fmla="val 10835"/>
                <a:gd name="f49" fmla="val 720"/>
                <a:gd name="f50" fmla="val 832"/>
                <a:gd name="f51" fmla="val 944"/>
                <a:gd name="f52" fmla="val 10745"/>
                <a:gd name="f53" fmla="val 1057"/>
                <a:gd name="f54" fmla="val 10655"/>
                <a:gd name="f55" fmla="val 3417"/>
                <a:gd name="f56" fmla="val 8362"/>
                <a:gd name="f57" fmla="val 4586"/>
                <a:gd name="f58" fmla="val 7171"/>
                <a:gd name="f59" fmla="val 5732"/>
                <a:gd name="f60" fmla="val 5980"/>
                <a:gd name="f61" fmla="val 6856"/>
                <a:gd name="f62" fmla="val 4743"/>
                <a:gd name="f63" fmla="val 7418"/>
                <a:gd name="f64" fmla="val 4136"/>
                <a:gd name="f65" fmla="val 3507"/>
                <a:gd name="f66" fmla="val 8475"/>
                <a:gd name="f67" fmla="val 2855"/>
                <a:gd name="f68" fmla="val 2203"/>
                <a:gd name="f69" fmla="val 9486"/>
                <a:gd name="f70" fmla="val 9981"/>
                <a:gd name="f71" fmla="val 899"/>
                <a:gd name="f72" fmla="val 10048"/>
                <a:gd name="f73" fmla="val 764"/>
                <a:gd name="f74" fmla="val 10071"/>
                <a:gd name="f75" fmla="val 652"/>
                <a:gd name="f76" fmla="val 10093"/>
                <a:gd name="f77" fmla="val 540"/>
                <a:gd name="f78" fmla="val 427"/>
                <a:gd name="f79" fmla="val 10026"/>
                <a:gd name="f80" fmla="val 337"/>
                <a:gd name="f81" fmla="val 9958"/>
                <a:gd name="f82" fmla="val 247"/>
                <a:gd name="f83" fmla="val 9869"/>
                <a:gd name="f84" fmla="val 9666"/>
                <a:gd name="f85" fmla="val 9554"/>
                <a:gd name="f86" fmla="*/ f1 1 10094"/>
                <a:gd name="f87" fmla="*/ f2 1 10836"/>
                <a:gd name="f88" fmla="+- f5 0 f3"/>
                <a:gd name="f89" fmla="+- f4 0 f3"/>
                <a:gd name="f90" fmla="*/ f89 1 10094"/>
                <a:gd name="f91" fmla="*/ f88 1 10836"/>
                <a:gd name="f92" fmla="*/ f3 1 f90"/>
                <a:gd name="f93" fmla="*/ f4 1 f90"/>
                <a:gd name="f94" fmla="*/ f3 1 f91"/>
                <a:gd name="f95" fmla="*/ f5 1 f91"/>
                <a:gd name="f96" fmla="*/ f92 f86 1"/>
                <a:gd name="f97" fmla="*/ f93 f86 1"/>
                <a:gd name="f98" fmla="*/ f95 f87 1"/>
                <a:gd name="f99" fmla="*/ f94 f87 1"/>
              </a:gdLst>
              <a:ahLst/>
              <a:cxnLst>
                <a:cxn ang="3cd4">
                  <a:pos x="hc" y="t"/>
                </a:cxn>
                <a:cxn ang="0">
                  <a:pos x="r" y="vc"/>
                </a:cxn>
                <a:cxn ang="cd4">
                  <a:pos x="hc" y="b"/>
                </a:cxn>
                <a:cxn ang="cd2">
                  <a:pos x="l" y="vc"/>
                </a:cxn>
              </a:cxnLst>
              <a:rect l="f96" t="f99" r="f97" b="f98"/>
              <a:pathLst>
                <a:path w="10094" h="1083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0" y="f31"/>
                  </a:lnTo>
                  <a:lnTo>
                    <a:pt x="f10" y="f32"/>
                  </a:lnTo>
                  <a:lnTo>
                    <a:pt x="f8" y="f33"/>
                  </a:lnTo>
                  <a:lnTo>
                    <a:pt x="f3" y="f34"/>
                  </a:lnTo>
                  <a:lnTo>
                    <a:pt x="f3" y="f35"/>
                  </a:lnTo>
                  <a:lnTo>
                    <a:pt x="f8" y="f36"/>
                  </a:lnTo>
                  <a:lnTo>
                    <a:pt x="f37" y="f38"/>
                  </a:lnTo>
                  <a:lnTo>
                    <a:pt x="f39" y="f40"/>
                  </a:lnTo>
                  <a:lnTo>
                    <a:pt x="f0" y="f41"/>
                  </a:lnTo>
                  <a:lnTo>
                    <a:pt x="f14" y="f42"/>
                  </a:lnTo>
                  <a:lnTo>
                    <a:pt x="f43" y="f44"/>
                  </a:lnTo>
                  <a:lnTo>
                    <a:pt x="f45" y="f46"/>
                  </a:lnTo>
                  <a:lnTo>
                    <a:pt x="f47" y="f48"/>
                  </a:lnTo>
                  <a:lnTo>
                    <a:pt x="f49" y="f48"/>
                  </a:lnTo>
                  <a:lnTo>
                    <a:pt x="f50" y="f46"/>
                  </a:lnTo>
                  <a:lnTo>
                    <a:pt x="f51" y="f52"/>
                  </a:lnTo>
                  <a:lnTo>
                    <a:pt x="f53" y="f54"/>
                  </a:lnTo>
                  <a:lnTo>
                    <a:pt x="f55" y="f56"/>
                  </a:lnTo>
                  <a:lnTo>
                    <a:pt x="f57" y="f58"/>
                  </a:lnTo>
                  <a:lnTo>
                    <a:pt x="f59" y="f60"/>
                  </a:lnTo>
                  <a:lnTo>
                    <a:pt x="f61" y="f62"/>
                  </a:lnTo>
                  <a:lnTo>
                    <a:pt x="f63" y="f64"/>
                  </a:lnTo>
                  <a:lnTo>
                    <a:pt x="f17" y="f65"/>
                  </a:lnTo>
                  <a:lnTo>
                    <a:pt x="f66" y="f67"/>
                  </a:lnTo>
                  <a:lnTo>
                    <a:pt x="f11" y="f68"/>
                  </a:lnTo>
                  <a:lnTo>
                    <a:pt x="f69" y="f18"/>
                  </a:lnTo>
                  <a:lnTo>
                    <a:pt x="f70" y="f71"/>
                  </a:lnTo>
                  <a:lnTo>
                    <a:pt x="f72" y="f73"/>
                  </a:lnTo>
                  <a:lnTo>
                    <a:pt x="f74" y="f75"/>
                  </a:lnTo>
                  <a:lnTo>
                    <a:pt x="f76" y="f77"/>
                  </a:lnTo>
                  <a:lnTo>
                    <a:pt x="f74" y="f78"/>
                  </a:lnTo>
                  <a:lnTo>
                    <a:pt x="f79" y="f80"/>
                  </a:lnTo>
                  <a:lnTo>
                    <a:pt x="f81" y="f82"/>
                  </a:lnTo>
                  <a:lnTo>
                    <a:pt x="f83" y="f12"/>
                  </a:lnTo>
                  <a:lnTo>
                    <a:pt x="f31" y="f10"/>
                  </a:lnTo>
                  <a:lnTo>
                    <a:pt x="f84" y="f37"/>
                  </a:lnTo>
                  <a:lnTo>
                    <a:pt x="f85"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9" name="Google Shape;215;p15">
              <a:extLst>
                <a:ext uri="{FF2B5EF4-FFF2-40B4-BE49-F238E27FC236}">
                  <a16:creationId xmlns:a16="http://schemas.microsoft.com/office/drawing/2014/main" id="{407500F6-F42F-F39F-CF6C-B27B12BC4001}"/>
                </a:ext>
              </a:extLst>
            </p:cNvPr>
            <p:cNvSpPr/>
            <p:nvPr/>
          </p:nvSpPr>
          <p:spPr>
            <a:xfrm>
              <a:off x="7033418" y="2721418"/>
              <a:ext cx="138056" cy="201579"/>
            </a:xfrm>
            <a:custGeom>
              <a:avLst/>
              <a:gdLst>
                <a:gd name="f0" fmla="val w"/>
                <a:gd name="f1" fmla="val h"/>
                <a:gd name="f2" fmla="val 0"/>
                <a:gd name="f3" fmla="val 7329"/>
                <a:gd name="f4" fmla="val 10701"/>
                <a:gd name="f5" fmla="val 563"/>
                <a:gd name="f6" fmla="val 450"/>
                <a:gd name="f7" fmla="val 23"/>
                <a:gd name="f8" fmla="val 338"/>
                <a:gd name="f9" fmla="val 68"/>
                <a:gd name="f10" fmla="val 248"/>
                <a:gd name="f11" fmla="val 113"/>
                <a:gd name="f12" fmla="val 158"/>
                <a:gd name="f13" fmla="val 203"/>
                <a:gd name="f14" fmla="val 270"/>
                <a:gd name="f15" fmla="val 383"/>
                <a:gd name="f16" fmla="val 1"/>
                <a:gd name="f17" fmla="val 495"/>
                <a:gd name="f18" fmla="val 630"/>
                <a:gd name="f19" fmla="val 765"/>
                <a:gd name="f20" fmla="val 1079"/>
                <a:gd name="f21" fmla="val 1394"/>
                <a:gd name="f22" fmla="val 1709"/>
                <a:gd name="f23" fmla="val 518"/>
                <a:gd name="f24" fmla="val 2001"/>
                <a:gd name="f25" fmla="val 855"/>
                <a:gd name="f26" fmla="val 2585"/>
                <a:gd name="f27" fmla="val 1237"/>
                <a:gd name="f28" fmla="val 3147"/>
                <a:gd name="f29" fmla="val 1619"/>
                <a:gd name="f30" fmla="val 3709"/>
                <a:gd name="f31" fmla="val 2024"/>
                <a:gd name="f32" fmla="val 4249"/>
                <a:gd name="f33" fmla="val 2406"/>
                <a:gd name="f34" fmla="val 4811"/>
                <a:gd name="f35" fmla="val 2788"/>
                <a:gd name="f36" fmla="val 5373"/>
                <a:gd name="f37" fmla="val 3620"/>
                <a:gd name="f38" fmla="val 6677"/>
                <a:gd name="f39" fmla="val 4474"/>
                <a:gd name="f40" fmla="val 7958"/>
                <a:gd name="f41" fmla="val 9239"/>
                <a:gd name="f42" fmla="val 5845"/>
                <a:gd name="f43" fmla="val 9869"/>
                <a:gd name="f44" fmla="val 6317"/>
                <a:gd name="f45" fmla="val 10476"/>
                <a:gd name="f46" fmla="val 6407"/>
                <a:gd name="f47" fmla="val 10588"/>
                <a:gd name="f48" fmla="val 6520"/>
                <a:gd name="f49" fmla="val 10655"/>
                <a:gd name="f50" fmla="val 6610"/>
                <a:gd name="f51" fmla="val 10678"/>
                <a:gd name="f52" fmla="val 6722"/>
                <a:gd name="f53" fmla="val 10700"/>
                <a:gd name="f54" fmla="val 6834"/>
                <a:gd name="f55" fmla="val 6947"/>
                <a:gd name="f56" fmla="val 10633"/>
                <a:gd name="f57" fmla="val 7037"/>
                <a:gd name="f58" fmla="val 7127"/>
                <a:gd name="f59" fmla="val 10498"/>
                <a:gd name="f60" fmla="val 7194"/>
                <a:gd name="f61" fmla="val 10408"/>
                <a:gd name="f62" fmla="val 7261"/>
                <a:gd name="f63" fmla="val 10318"/>
                <a:gd name="f64" fmla="val 7306"/>
                <a:gd name="f65" fmla="val 10206"/>
                <a:gd name="f66" fmla="val 10093"/>
                <a:gd name="f67" fmla="val 9959"/>
                <a:gd name="f68" fmla="val 9846"/>
                <a:gd name="f69" fmla="val 9711"/>
                <a:gd name="f70" fmla="val 9599"/>
                <a:gd name="f71" fmla="val 6744"/>
                <a:gd name="f72" fmla="val 9014"/>
                <a:gd name="f73" fmla="val 6295"/>
                <a:gd name="f74" fmla="val 8430"/>
                <a:gd name="f75" fmla="val 5463"/>
                <a:gd name="f76" fmla="val 7216"/>
                <a:gd name="f77" fmla="val 4654"/>
                <a:gd name="f78" fmla="val 5980"/>
                <a:gd name="f79" fmla="val 3845"/>
                <a:gd name="f80" fmla="val 4743"/>
                <a:gd name="f81" fmla="val 3507"/>
                <a:gd name="f82" fmla="val 4226"/>
                <a:gd name="f83" fmla="val 3125"/>
                <a:gd name="f84" fmla="val 2361"/>
                <a:gd name="f85" fmla="val 2675"/>
                <a:gd name="f86" fmla="val 2136"/>
                <a:gd name="f87" fmla="val 1687"/>
                <a:gd name="f88" fmla="val 1574"/>
                <a:gd name="f89" fmla="val 1552"/>
                <a:gd name="f90" fmla="val 1304"/>
                <a:gd name="f91" fmla="val 1417"/>
                <a:gd name="f92" fmla="val 1012"/>
                <a:gd name="f93" fmla="val 1305"/>
                <a:gd name="f94" fmla="val 720"/>
                <a:gd name="f95" fmla="val 1215"/>
                <a:gd name="f96" fmla="val 427"/>
                <a:gd name="f97" fmla="val 1147"/>
                <a:gd name="f98" fmla="val 315"/>
                <a:gd name="f99" fmla="val 1080"/>
                <a:gd name="f100" fmla="val 990"/>
                <a:gd name="f101" fmla="val 900"/>
                <a:gd name="f102" fmla="val 45"/>
                <a:gd name="f103" fmla="val 787"/>
                <a:gd name="f104" fmla="val 675"/>
                <a:gd name="f105" fmla="*/ f0 1 7329"/>
                <a:gd name="f106" fmla="*/ f1 1 10701"/>
                <a:gd name="f107" fmla="+- f4 0 f2"/>
                <a:gd name="f108" fmla="+- f3 0 f2"/>
                <a:gd name="f109" fmla="*/ f108 1 7329"/>
                <a:gd name="f110" fmla="*/ f107 1 10701"/>
                <a:gd name="f111" fmla="*/ f2 1 f109"/>
                <a:gd name="f112" fmla="*/ f3 1 f109"/>
                <a:gd name="f113" fmla="*/ f2 1 f110"/>
                <a:gd name="f114" fmla="*/ f4 1 f110"/>
                <a:gd name="f115" fmla="*/ f111 f105 1"/>
                <a:gd name="f116" fmla="*/ f112 f105 1"/>
                <a:gd name="f117" fmla="*/ f114 f106 1"/>
                <a:gd name="f118" fmla="*/ f113 f106 1"/>
              </a:gdLst>
              <a:ahLst/>
              <a:cxnLst>
                <a:cxn ang="3cd4">
                  <a:pos x="hc" y="t"/>
                </a:cxn>
                <a:cxn ang="0">
                  <a:pos x="r" y="vc"/>
                </a:cxn>
                <a:cxn ang="cd4">
                  <a:pos x="hc" y="b"/>
                </a:cxn>
                <a:cxn ang="cd2">
                  <a:pos x="l" y="vc"/>
                </a:cxn>
              </a:cxnLst>
              <a:rect l="f115" t="f118" r="f116" b="f117"/>
              <a:pathLst>
                <a:path w="7329" h="10701">
                  <a:moveTo>
                    <a:pt x="f5" y="f2"/>
                  </a:moveTo>
                  <a:lnTo>
                    <a:pt x="f6" y="f7"/>
                  </a:lnTo>
                  <a:lnTo>
                    <a:pt x="f8" y="f9"/>
                  </a:lnTo>
                  <a:lnTo>
                    <a:pt x="f10" y="f11"/>
                  </a:lnTo>
                  <a:lnTo>
                    <a:pt x="f12" y="f13"/>
                  </a:lnTo>
                  <a:lnTo>
                    <a:pt x="f9" y="f14"/>
                  </a:lnTo>
                  <a:lnTo>
                    <a:pt x="f7" y="f15"/>
                  </a:lnTo>
                  <a:lnTo>
                    <a:pt x="f16" y="f17"/>
                  </a:lnTo>
                  <a:lnTo>
                    <a:pt x="f16" y="f18"/>
                  </a:lnTo>
                  <a:lnTo>
                    <a:pt x="f7" y="f19"/>
                  </a:lnTo>
                  <a:lnTo>
                    <a:pt x="f11" y="f20"/>
                  </a:lnTo>
                  <a:lnTo>
                    <a:pt x="f10" y="f21"/>
                  </a:lnTo>
                  <a:lnTo>
                    <a:pt x="f15" y="f22"/>
                  </a:lnTo>
                  <a:lnTo>
                    <a:pt x="f23" y="f24"/>
                  </a:lnTo>
                  <a:lnTo>
                    <a:pt x="f25" y="f26"/>
                  </a:lnTo>
                  <a:lnTo>
                    <a:pt x="f27" y="f28"/>
                  </a:lnTo>
                  <a:lnTo>
                    <a:pt x="f29" y="f30"/>
                  </a:lnTo>
                  <a:lnTo>
                    <a:pt x="f31" y="f32"/>
                  </a:lnTo>
                  <a:lnTo>
                    <a:pt x="f33" y="f34"/>
                  </a:lnTo>
                  <a:lnTo>
                    <a:pt x="f35" y="f36"/>
                  </a:lnTo>
                  <a:lnTo>
                    <a:pt x="f37" y="f38"/>
                  </a:lnTo>
                  <a:lnTo>
                    <a:pt x="f39" y="f40"/>
                  </a:lnTo>
                  <a:lnTo>
                    <a:pt x="f36" y="f41"/>
                  </a:lnTo>
                  <a:lnTo>
                    <a:pt x="f42" y="f43"/>
                  </a:lnTo>
                  <a:lnTo>
                    <a:pt x="f44" y="f45"/>
                  </a:lnTo>
                  <a:lnTo>
                    <a:pt x="f46" y="f47"/>
                  </a:lnTo>
                  <a:lnTo>
                    <a:pt x="f48" y="f49"/>
                  </a:lnTo>
                  <a:lnTo>
                    <a:pt x="f50" y="f51"/>
                  </a:lnTo>
                  <a:lnTo>
                    <a:pt x="f52" y="f53"/>
                  </a:lnTo>
                  <a:lnTo>
                    <a:pt x="f54" y="f51"/>
                  </a:lnTo>
                  <a:lnTo>
                    <a:pt x="f55" y="f56"/>
                  </a:lnTo>
                  <a:lnTo>
                    <a:pt x="f57" y="f47"/>
                  </a:lnTo>
                  <a:lnTo>
                    <a:pt x="f58" y="f59"/>
                  </a:lnTo>
                  <a:lnTo>
                    <a:pt x="f60" y="f61"/>
                  </a:lnTo>
                  <a:lnTo>
                    <a:pt x="f62" y="f63"/>
                  </a:lnTo>
                  <a:lnTo>
                    <a:pt x="f64" y="f65"/>
                  </a:lnTo>
                  <a:lnTo>
                    <a:pt x="f3" y="f66"/>
                  </a:lnTo>
                  <a:lnTo>
                    <a:pt x="f3" y="f67"/>
                  </a:lnTo>
                  <a:lnTo>
                    <a:pt x="f64" y="f68"/>
                  </a:lnTo>
                  <a:lnTo>
                    <a:pt x="f62" y="f69"/>
                  </a:lnTo>
                  <a:lnTo>
                    <a:pt x="f60" y="f70"/>
                  </a:lnTo>
                  <a:lnTo>
                    <a:pt x="f71" y="f72"/>
                  </a:lnTo>
                  <a:lnTo>
                    <a:pt x="f73" y="f74"/>
                  </a:lnTo>
                  <a:lnTo>
                    <a:pt x="f75" y="f76"/>
                  </a:lnTo>
                  <a:lnTo>
                    <a:pt x="f77" y="f78"/>
                  </a:lnTo>
                  <a:lnTo>
                    <a:pt x="f79" y="f80"/>
                  </a:lnTo>
                  <a:lnTo>
                    <a:pt x="f81" y="f82"/>
                  </a:lnTo>
                  <a:lnTo>
                    <a:pt x="f83" y="f30"/>
                  </a:lnTo>
                  <a:lnTo>
                    <a:pt x="f84" y="f85"/>
                  </a:lnTo>
                  <a:lnTo>
                    <a:pt x="f31" y="f86"/>
                  </a:lnTo>
                  <a:lnTo>
                    <a:pt x="f87" y="f88"/>
                  </a:lnTo>
                  <a:lnTo>
                    <a:pt x="f89" y="f90"/>
                  </a:lnTo>
                  <a:lnTo>
                    <a:pt x="f91" y="f92"/>
                  </a:lnTo>
                  <a:lnTo>
                    <a:pt x="f93" y="f94"/>
                  </a:lnTo>
                  <a:lnTo>
                    <a:pt x="f95" y="f96"/>
                  </a:lnTo>
                  <a:lnTo>
                    <a:pt x="f97" y="f98"/>
                  </a:lnTo>
                  <a:lnTo>
                    <a:pt x="f99" y="f13"/>
                  </a:lnTo>
                  <a:lnTo>
                    <a:pt x="f100" y="f11"/>
                  </a:lnTo>
                  <a:lnTo>
                    <a:pt x="f101" y="f102"/>
                  </a:lnTo>
                  <a:lnTo>
                    <a:pt x="f103" y="f7"/>
                  </a:lnTo>
                  <a:lnTo>
                    <a:pt x="f104"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0" name="Google Shape;216;p15">
              <a:extLst>
                <a:ext uri="{FF2B5EF4-FFF2-40B4-BE49-F238E27FC236}">
                  <a16:creationId xmlns:a16="http://schemas.microsoft.com/office/drawing/2014/main" id="{AE9B0CF1-56CD-CC64-8769-4AD6DB23DFB4}"/>
                </a:ext>
              </a:extLst>
            </p:cNvPr>
            <p:cNvSpPr/>
            <p:nvPr/>
          </p:nvSpPr>
          <p:spPr>
            <a:xfrm>
              <a:off x="7055867" y="2422474"/>
              <a:ext cx="153299" cy="261710"/>
            </a:xfrm>
            <a:custGeom>
              <a:avLst/>
              <a:gdLst>
                <a:gd name="f0" fmla="val w"/>
                <a:gd name="f1" fmla="val h"/>
                <a:gd name="f2" fmla="val 0"/>
                <a:gd name="f3" fmla="val 8138"/>
                <a:gd name="f4" fmla="val 13893"/>
                <a:gd name="f5" fmla="val 652"/>
                <a:gd name="f6" fmla="val 562"/>
                <a:gd name="f7" fmla="val 23"/>
                <a:gd name="f8" fmla="val 450"/>
                <a:gd name="f9" fmla="val 45"/>
                <a:gd name="f10" fmla="val 337"/>
                <a:gd name="f11" fmla="val 90"/>
                <a:gd name="f12" fmla="val 247"/>
                <a:gd name="f13" fmla="val 158"/>
                <a:gd name="f14" fmla="val 157"/>
                <a:gd name="f15" fmla="val 675"/>
                <a:gd name="f16" fmla="val 809"/>
                <a:gd name="f17" fmla="val 68"/>
                <a:gd name="f18" fmla="val 944"/>
                <a:gd name="f19" fmla="val 899"/>
                <a:gd name="f20" fmla="val 2540"/>
                <a:gd name="f21" fmla="val 1753"/>
                <a:gd name="f22" fmla="val 4136"/>
                <a:gd name="f23" fmla="val 2608"/>
                <a:gd name="f24" fmla="val 5710"/>
                <a:gd name="f25" fmla="val 3484"/>
                <a:gd name="f26" fmla="val 7283"/>
                <a:gd name="f27" fmla="val 5260"/>
                <a:gd name="f28" fmla="val 10430"/>
                <a:gd name="f29" fmla="val 6137"/>
                <a:gd name="f30" fmla="val 12004"/>
                <a:gd name="f31" fmla="val 6991"/>
                <a:gd name="f32" fmla="val 13578"/>
                <a:gd name="f33" fmla="val 7059"/>
                <a:gd name="f34" fmla="val 13690"/>
                <a:gd name="f35" fmla="val 7148"/>
                <a:gd name="f36" fmla="val 13780"/>
                <a:gd name="f37" fmla="val 7261"/>
                <a:gd name="f38" fmla="val 13847"/>
                <a:gd name="f39" fmla="val 7373"/>
                <a:gd name="f40" fmla="val 13892"/>
                <a:gd name="f41" fmla="val 7486"/>
                <a:gd name="f42" fmla="val 7598"/>
                <a:gd name="f43" fmla="val 13870"/>
                <a:gd name="f44" fmla="val 7688"/>
                <a:gd name="f45" fmla="val 7800"/>
                <a:gd name="f46" fmla="val 13802"/>
                <a:gd name="f47" fmla="val 7890"/>
                <a:gd name="f48" fmla="val 13735"/>
                <a:gd name="f49" fmla="val 7980"/>
                <a:gd name="f50" fmla="val 13645"/>
                <a:gd name="f51" fmla="val 8048"/>
                <a:gd name="f52" fmla="val 13555"/>
                <a:gd name="f53" fmla="val 8093"/>
                <a:gd name="f54" fmla="val 13443"/>
                <a:gd name="f55" fmla="val 13330"/>
                <a:gd name="f56" fmla="val 13218"/>
                <a:gd name="f57" fmla="val 8115"/>
                <a:gd name="f58" fmla="val 13083"/>
                <a:gd name="f59" fmla="val 12948"/>
                <a:gd name="f60" fmla="val 7193"/>
                <a:gd name="f61" fmla="val 11375"/>
                <a:gd name="f62" fmla="val 6317"/>
                <a:gd name="f63" fmla="val 9801"/>
                <a:gd name="f64" fmla="val 4563"/>
                <a:gd name="f65" fmla="val 6654"/>
                <a:gd name="f66" fmla="val 3687"/>
                <a:gd name="f67" fmla="val 5080"/>
                <a:gd name="f68" fmla="val 2810"/>
                <a:gd name="f69" fmla="val 3507"/>
                <a:gd name="f70" fmla="val 1978"/>
                <a:gd name="f71" fmla="val 1911"/>
                <a:gd name="f72" fmla="val 1147"/>
                <a:gd name="f73" fmla="val 315"/>
                <a:gd name="f74" fmla="val 1057"/>
                <a:gd name="f75" fmla="val 202"/>
                <a:gd name="f76" fmla="val 989"/>
                <a:gd name="f77" fmla="val 113"/>
                <a:gd name="f78" fmla="val 877"/>
                <a:gd name="f79" fmla="val 764"/>
                <a:gd name="f80" fmla="*/ f0 1 8138"/>
                <a:gd name="f81" fmla="*/ f1 1 13893"/>
                <a:gd name="f82" fmla="+- f4 0 f2"/>
                <a:gd name="f83" fmla="+- f3 0 f2"/>
                <a:gd name="f84" fmla="*/ f83 1 8138"/>
                <a:gd name="f85" fmla="*/ f82 1 13893"/>
                <a:gd name="f86" fmla="*/ f2 1 f84"/>
                <a:gd name="f87" fmla="*/ f3 1 f84"/>
                <a:gd name="f88" fmla="*/ f2 1 f85"/>
                <a:gd name="f89" fmla="*/ f4 1 f85"/>
                <a:gd name="f90" fmla="*/ f86 f80 1"/>
                <a:gd name="f91" fmla="*/ f87 f80 1"/>
                <a:gd name="f92" fmla="*/ f89 f81 1"/>
                <a:gd name="f93" fmla="*/ f88 f81 1"/>
              </a:gdLst>
              <a:ahLst/>
              <a:cxnLst>
                <a:cxn ang="3cd4">
                  <a:pos x="hc" y="t"/>
                </a:cxn>
                <a:cxn ang="0">
                  <a:pos x="r" y="vc"/>
                </a:cxn>
                <a:cxn ang="cd4">
                  <a:pos x="hc" y="b"/>
                </a:cxn>
                <a:cxn ang="cd2">
                  <a:pos x="l" y="vc"/>
                </a:cxn>
              </a:cxnLst>
              <a:rect l="f90" t="f93" r="f91" b="f92"/>
              <a:pathLst>
                <a:path w="8138" h="13893">
                  <a:moveTo>
                    <a:pt x="f5" y="f2"/>
                  </a:moveTo>
                  <a:lnTo>
                    <a:pt x="f6" y="f7"/>
                  </a:lnTo>
                  <a:lnTo>
                    <a:pt x="f8" y="f9"/>
                  </a:lnTo>
                  <a:lnTo>
                    <a:pt x="f10" y="f11"/>
                  </a:lnTo>
                  <a:lnTo>
                    <a:pt x="f12" y="f13"/>
                  </a:lnTo>
                  <a:lnTo>
                    <a:pt x="f14" y="f12"/>
                  </a:lnTo>
                  <a:lnTo>
                    <a:pt x="f11" y="f10"/>
                  </a:lnTo>
                  <a:lnTo>
                    <a:pt x="f9" y="f8"/>
                  </a:lnTo>
                  <a:lnTo>
                    <a:pt x="f2" y="f6"/>
                  </a:lnTo>
                  <a:lnTo>
                    <a:pt x="f2" y="f15"/>
                  </a:lnTo>
                  <a:lnTo>
                    <a:pt x="f7"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38"/>
                  </a:lnTo>
                  <a:lnTo>
                    <a:pt x="f45" y="f46"/>
                  </a:lnTo>
                  <a:lnTo>
                    <a:pt x="f47" y="f48"/>
                  </a:lnTo>
                  <a:lnTo>
                    <a:pt x="f49" y="f50"/>
                  </a:lnTo>
                  <a:lnTo>
                    <a:pt x="f51" y="f52"/>
                  </a:lnTo>
                  <a:lnTo>
                    <a:pt x="f53" y="f54"/>
                  </a:lnTo>
                  <a:lnTo>
                    <a:pt x="f3" y="f55"/>
                  </a:lnTo>
                  <a:lnTo>
                    <a:pt x="f3" y="f56"/>
                  </a:lnTo>
                  <a:lnTo>
                    <a:pt x="f57" y="f58"/>
                  </a:lnTo>
                  <a:lnTo>
                    <a:pt x="f51" y="f59"/>
                  </a:lnTo>
                  <a:lnTo>
                    <a:pt x="f60" y="f61"/>
                  </a:lnTo>
                  <a:lnTo>
                    <a:pt x="f62" y="f63"/>
                  </a:lnTo>
                  <a:lnTo>
                    <a:pt x="f64" y="f65"/>
                  </a:lnTo>
                  <a:lnTo>
                    <a:pt x="f66" y="f67"/>
                  </a:lnTo>
                  <a:lnTo>
                    <a:pt x="f68" y="f69"/>
                  </a:lnTo>
                  <a:lnTo>
                    <a:pt x="f70"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1" name="Google Shape;217;p15">
              <a:extLst>
                <a:ext uri="{FF2B5EF4-FFF2-40B4-BE49-F238E27FC236}">
                  <a16:creationId xmlns:a16="http://schemas.microsoft.com/office/drawing/2014/main" id="{F06A611F-5B86-62C4-6A07-D230E5679165}"/>
                </a:ext>
              </a:extLst>
            </p:cNvPr>
            <p:cNvSpPr/>
            <p:nvPr/>
          </p:nvSpPr>
          <p:spPr>
            <a:xfrm>
              <a:off x="7270540" y="2468623"/>
              <a:ext cx="171102" cy="196495"/>
            </a:xfrm>
            <a:custGeom>
              <a:avLst/>
              <a:gdLst>
                <a:gd name="f0" fmla="val w"/>
                <a:gd name="f1" fmla="val h"/>
                <a:gd name="f2" fmla="val 0"/>
                <a:gd name="f3" fmla="val 9083"/>
                <a:gd name="f4" fmla="val 10431"/>
                <a:gd name="f5" fmla="val 8476"/>
                <a:gd name="f6" fmla="val 8386"/>
                <a:gd name="f7" fmla="val 23"/>
                <a:gd name="f8" fmla="val 8273"/>
                <a:gd name="f9" fmla="val 45"/>
                <a:gd name="f10" fmla="val 8161"/>
                <a:gd name="f11" fmla="val 113"/>
                <a:gd name="f12" fmla="val 8071"/>
                <a:gd name="f13" fmla="val 225"/>
                <a:gd name="f14" fmla="val 6160"/>
                <a:gd name="f15" fmla="val 2563"/>
                <a:gd name="f16" fmla="val 4205"/>
                <a:gd name="f17" fmla="val 4856"/>
                <a:gd name="f18" fmla="val 2204"/>
                <a:gd name="f19" fmla="val 7126"/>
                <a:gd name="f20" fmla="val 181"/>
                <a:gd name="f21" fmla="val 9352"/>
                <a:gd name="f22" fmla="val 91"/>
                <a:gd name="f23" fmla="val 9464"/>
                <a:gd name="f24" fmla="val 46"/>
                <a:gd name="f25" fmla="val 9576"/>
                <a:gd name="f26" fmla="val 1"/>
                <a:gd name="f27" fmla="val 9689"/>
                <a:gd name="f28" fmla="val 9824"/>
                <a:gd name="f29" fmla="val 9936"/>
                <a:gd name="f30" fmla="val 68"/>
                <a:gd name="f31" fmla="val 10049"/>
                <a:gd name="f32" fmla="val 136"/>
                <a:gd name="f33" fmla="val 10138"/>
                <a:gd name="f34" fmla="val 203"/>
                <a:gd name="f35" fmla="val 10228"/>
                <a:gd name="f36" fmla="val 293"/>
                <a:gd name="f37" fmla="val 10296"/>
                <a:gd name="f38" fmla="val 383"/>
                <a:gd name="f39" fmla="val 10363"/>
                <a:gd name="f40" fmla="val 496"/>
                <a:gd name="f41" fmla="val 10408"/>
                <a:gd name="f42" fmla="val 608"/>
                <a:gd name="f43" fmla="val 720"/>
                <a:gd name="f44" fmla="val 833"/>
                <a:gd name="f45" fmla="val 10386"/>
                <a:gd name="f46" fmla="val 945"/>
                <a:gd name="f47" fmla="val 10318"/>
                <a:gd name="f48" fmla="val 1057"/>
                <a:gd name="f49" fmla="val 3081"/>
                <a:gd name="f50" fmla="val 8003"/>
                <a:gd name="f51" fmla="val 5081"/>
                <a:gd name="f52" fmla="val 5733"/>
                <a:gd name="f53" fmla="val 7037"/>
                <a:gd name="f54" fmla="val 3440"/>
                <a:gd name="f55" fmla="val 8948"/>
                <a:gd name="f56" fmla="val 1102"/>
                <a:gd name="f57" fmla="val 9015"/>
                <a:gd name="f58" fmla="val 967"/>
                <a:gd name="f59" fmla="val 9060"/>
                <a:gd name="f60" fmla="val 855"/>
                <a:gd name="f61" fmla="val 9082"/>
                <a:gd name="f62" fmla="val 742"/>
                <a:gd name="f63" fmla="val 607"/>
                <a:gd name="f64" fmla="val 495"/>
                <a:gd name="f65" fmla="val 8880"/>
                <a:gd name="f66" fmla="val 8790"/>
                <a:gd name="f67" fmla="val 8700"/>
                <a:gd name="f68" fmla="val 8588"/>
                <a:gd name="f69" fmla="*/ f0 1 9083"/>
                <a:gd name="f70" fmla="*/ f1 1 10431"/>
                <a:gd name="f71" fmla="+- f4 0 f2"/>
                <a:gd name="f72" fmla="+- f3 0 f2"/>
                <a:gd name="f73" fmla="*/ f72 1 9083"/>
                <a:gd name="f74" fmla="*/ f71 1 10431"/>
                <a:gd name="f75" fmla="*/ f2 1 f73"/>
                <a:gd name="f76" fmla="*/ f3 1 f73"/>
                <a:gd name="f77" fmla="*/ f2 1 f74"/>
                <a:gd name="f78" fmla="*/ f4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9083" h="10431">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6" y="f28"/>
                  </a:lnTo>
                  <a:lnTo>
                    <a:pt x="f7" y="f29"/>
                  </a:lnTo>
                  <a:lnTo>
                    <a:pt x="f30" y="f31"/>
                  </a:lnTo>
                  <a:lnTo>
                    <a:pt x="f32" y="f33"/>
                  </a:lnTo>
                  <a:lnTo>
                    <a:pt x="f34" y="f35"/>
                  </a:lnTo>
                  <a:lnTo>
                    <a:pt x="f36" y="f37"/>
                  </a:lnTo>
                  <a:lnTo>
                    <a:pt x="f38" y="f39"/>
                  </a:lnTo>
                  <a:lnTo>
                    <a:pt x="f40" y="f41"/>
                  </a:lnTo>
                  <a:lnTo>
                    <a:pt x="f42" y="f4"/>
                  </a:lnTo>
                  <a:lnTo>
                    <a:pt x="f43" y="f41"/>
                  </a:lnTo>
                  <a:lnTo>
                    <a:pt x="f44" y="f45"/>
                  </a:lnTo>
                  <a:lnTo>
                    <a:pt x="f46" y="f47"/>
                  </a:lnTo>
                  <a:lnTo>
                    <a:pt x="f48" y="f35"/>
                  </a:lnTo>
                  <a:lnTo>
                    <a:pt x="f49" y="f50"/>
                  </a:lnTo>
                  <a:lnTo>
                    <a:pt x="f51" y="f52"/>
                  </a:lnTo>
                  <a:lnTo>
                    <a:pt x="f53" y="f54"/>
                  </a:lnTo>
                  <a:lnTo>
                    <a:pt x="f55" y="f56"/>
                  </a:lnTo>
                  <a:lnTo>
                    <a:pt x="f57" y="f58"/>
                  </a:lnTo>
                  <a:lnTo>
                    <a:pt x="f59" y="f60"/>
                  </a:lnTo>
                  <a:lnTo>
                    <a:pt x="f61" y="f62"/>
                  </a:lnTo>
                  <a:lnTo>
                    <a:pt x="f61" y="f63"/>
                  </a:lnTo>
                  <a:lnTo>
                    <a:pt x="f59" y="f64"/>
                  </a:lnTo>
                  <a:lnTo>
                    <a:pt x="f57" y="f38"/>
                  </a:lnTo>
                  <a:lnTo>
                    <a:pt x="f55" y="f36"/>
                  </a:lnTo>
                  <a:lnTo>
                    <a:pt x="f65" y="f34"/>
                  </a:lnTo>
                  <a:lnTo>
                    <a:pt x="f66" y="f11"/>
                  </a:lnTo>
                  <a:lnTo>
                    <a:pt x="f67" y="f30"/>
                  </a:lnTo>
                  <a:lnTo>
                    <a:pt x="f68"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2" name="Google Shape;218;p15">
              <a:extLst>
                <a:ext uri="{FF2B5EF4-FFF2-40B4-BE49-F238E27FC236}">
                  <a16:creationId xmlns:a16="http://schemas.microsoft.com/office/drawing/2014/main" id="{48B8F679-8DF0-E4B7-1D3B-B5E1E636E127}"/>
                </a:ext>
              </a:extLst>
            </p:cNvPr>
            <p:cNvSpPr/>
            <p:nvPr/>
          </p:nvSpPr>
          <p:spPr>
            <a:xfrm>
              <a:off x="7187979" y="2036286"/>
              <a:ext cx="62261" cy="289645"/>
            </a:xfrm>
            <a:custGeom>
              <a:avLst/>
              <a:gdLst>
                <a:gd name="f0" fmla="val 180"/>
                <a:gd name="f1" fmla="val w"/>
                <a:gd name="f2" fmla="val h"/>
                <a:gd name="f3" fmla="val 0"/>
                <a:gd name="f4" fmla="val 3305"/>
                <a:gd name="f5" fmla="val 15376"/>
                <a:gd name="f6" fmla="val 608"/>
                <a:gd name="f7" fmla="val 495"/>
                <a:gd name="f8" fmla="val 23"/>
                <a:gd name="f9" fmla="val 383"/>
                <a:gd name="f10" fmla="val 45"/>
                <a:gd name="f11" fmla="val 270"/>
                <a:gd name="f12" fmla="val 90"/>
                <a:gd name="f13" fmla="val 158"/>
                <a:gd name="f14" fmla="val 225"/>
                <a:gd name="f15" fmla="val 46"/>
                <a:gd name="f16" fmla="val 337"/>
                <a:gd name="f17" fmla="val 1"/>
                <a:gd name="f18" fmla="val 450"/>
                <a:gd name="f19" fmla="val 607"/>
                <a:gd name="f20" fmla="val 2383"/>
                <a:gd name="f21" fmla="val 135"/>
                <a:gd name="f22" fmla="val 4204"/>
                <a:gd name="f23" fmla="val 203"/>
                <a:gd name="f24" fmla="val 5103"/>
                <a:gd name="f25" fmla="val 293"/>
                <a:gd name="f26" fmla="val 6025"/>
                <a:gd name="f27" fmla="val 6946"/>
                <a:gd name="f28" fmla="val 7868"/>
                <a:gd name="f29" fmla="val 630"/>
                <a:gd name="f30" fmla="val 8767"/>
                <a:gd name="f31" fmla="val 787"/>
                <a:gd name="f32" fmla="val 9689"/>
                <a:gd name="f33" fmla="val 945"/>
                <a:gd name="f34" fmla="val 10588"/>
                <a:gd name="f35" fmla="val 1147"/>
                <a:gd name="f36" fmla="val 11487"/>
                <a:gd name="f37" fmla="val 1349"/>
                <a:gd name="f38" fmla="val 12364"/>
                <a:gd name="f39" fmla="val 1574"/>
                <a:gd name="f40" fmla="val 13240"/>
                <a:gd name="f41" fmla="val 1821"/>
                <a:gd name="f42" fmla="val 14117"/>
                <a:gd name="f43" fmla="val 2069"/>
                <a:gd name="f44" fmla="val 14949"/>
                <a:gd name="f45" fmla="val 2136"/>
                <a:gd name="f46" fmla="val 15084"/>
                <a:gd name="f47" fmla="val 2204"/>
                <a:gd name="f48" fmla="val 15196"/>
                <a:gd name="f49" fmla="val 2293"/>
                <a:gd name="f50" fmla="val 15264"/>
                <a:gd name="f51" fmla="val 2406"/>
                <a:gd name="f52" fmla="val 15331"/>
                <a:gd name="f53" fmla="val 2518"/>
                <a:gd name="f54" fmla="val 15353"/>
                <a:gd name="f55" fmla="val 2631"/>
                <a:gd name="f56" fmla="val 2743"/>
                <a:gd name="f57" fmla="val 2855"/>
                <a:gd name="f58" fmla="val 2968"/>
                <a:gd name="f59" fmla="val 15308"/>
                <a:gd name="f60" fmla="val 3080"/>
                <a:gd name="f61" fmla="val 3148"/>
                <a:gd name="f62" fmla="val 3215"/>
                <a:gd name="f63" fmla="val 15106"/>
                <a:gd name="f64" fmla="val 3283"/>
                <a:gd name="f65" fmla="val 14994"/>
                <a:gd name="f66" fmla="val 14881"/>
                <a:gd name="f67" fmla="val 14769"/>
                <a:gd name="f68" fmla="val 3260"/>
                <a:gd name="f69" fmla="val 14612"/>
                <a:gd name="f70" fmla="val 3013"/>
                <a:gd name="f71" fmla="val 13780"/>
                <a:gd name="f72" fmla="val 2765"/>
                <a:gd name="f73" fmla="val 12948"/>
                <a:gd name="f74" fmla="val 2541"/>
                <a:gd name="f75" fmla="val 12094"/>
                <a:gd name="f76" fmla="val 2338"/>
                <a:gd name="f77" fmla="val 11217"/>
                <a:gd name="f78" fmla="val 2159"/>
                <a:gd name="f79" fmla="val 10341"/>
                <a:gd name="f80" fmla="val 2001"/>
                <a:gd name="f81" fmla="val 9464"/>
                <a:gd name="f82" fmla="val 1866"/>
                <a:gd name="f83" fmla="val 8587"/>
                <a:gd name="f84" fmla="val 1731"/>
                <a:gd name="f85" fmla="val 7688"/>
                <a:gd name="f86" fmla="val 1619"/>
                <a:gd name="f87" fmla="val 6811"/>
                <a:gd name="f88" fmla="val 1529"/>
                <a:gd name="f89" fmla="val 5912"/>
                <a:gd name="f90" fmla="val 1439"/>
                <a:gd name="f91" fmla="val 5013"/>
                <a:gd name="f92" fmla="val 1372"/>
                <a:gd name="f93" fmla="val 4136"/>
                <a:gd name="f94" fmla="val 1282"/>
                <a:gd name="f95" fmla="val 2361"/>
                <a:gd name="f96" fmla="val 1237"/>
                <a:gd name="f97" fmla="val 1214"/>
                <a:gd name="f98" fmla="val 1169"/>
                <a:gd name="f99" fmla="val 1102"/>
                <a:gd name="f100" fmla="val 247"/>
                <a:gd name="f101" fmla="val 1035"/>
                <a:gd name="f102" fmla="val 832"/>
                <a:gd name="f103" fmla="val 720"/>
                <a:gd name="f104" fmla="*/ f1 1 3305"/>
                <a:gd name="f105" fmla="*/ f2 1 15376"/>
                <a:gd name="f106" fmla="+- f5 0 f3"/>
                <a:gd name="f107" fmla="+- f4 0 f3"/>
                <a:gd name="f108" fmla="*/ f107 1 3305"/>
                <a:gd name="f109" fmla="*/ f106 1 15376"/>
                <a:gd name="f110" fmla="*/ f3 1 f108"/>
                <a:gd name="f111" fmla="*/ f4 1 f108"/>
                <a:gd name="f112" fmla="*/ f3 1 f109"/>
                <a:gd name="f113" fmla="*/ f5 1 f109"/>
                <a:gd name="f114" fmla="*/ f110 f104 1"/>
                <a:gd name="f115" fmla="*/ f111 f104 1"/>
                <a:gd name="f116" fmla="*/ f113 f105 1"/>
                <a:gd name="f117" fmla="*/ f112 f105 1"/>
              </a:gdLst>
              <a:ahLst/>
              <a:cxnLst>
                <a:cxn ang="3cd4">
                  <a:pos x="hc" y="t"/>
                </a:cxn>
                <a:cxn ang="0">
                  <a:pos x="r" y="vc"/>
                </a:cxn>
                <a:cxn ang="cd4">
                  <a:pos x="hc" y="b"/>
                </a:cxn>
                <a:cxn ang="cd2">
                  <a:pos x="l" y="vc"/>
                </a:cxn>
              </a:cxnLst>
              <a:rect l="f114" t="f117" r="f115" b="f116"/>
              <a:pathLst>
                <a:path w="3305" h="15376">
                  <a:moveTo>
                    <a:pt x="f6" y="f3"/>
                  </a:moveTo>
                  <a:lnTo>
                    <a:pt x="f7" y="f8"/>
                  </a:lnTo>
                  <a:lnTo>
                    <a:pt x="f9" y="f10"/>
                  </a:lnTo>
                  <a:lnTo>
                    <a:pt x="f11" y="f12"/>
                  </a:lnTo>
                  <a:lnTo>
                    <a:pt x="f0" y="f13"/>
                  </a:lnTo>
                  <a:lnTo>
                    <a:pt x="f12" y="f14"/>
                  </a:lnTo>
                  <a:lnTo>
                    <a:pt x="f15" y="f16"/>
                  </a:lnTo>
                  <a:lnTo>
                    <a:pt x="f17" y="f18"/>
                  </a:lnTo>
                  <a:lnTo>
                    <a:pt x="f17" y="f19"/>
                  </a:lnTo>
                  <a:lnTo>
                    <a:pt x="f15" y="f20"/>
                  </a:lnTo>
                  <a:lnTo>
                    <a:pt x="f21" y="f22"/>
                  </a:lnTo>
                  <a:lnTo>
                    <a:pt x="f23" y="f24"/>
                  </a:lnTo>
                  <a:lnTo>
                    <a:pt x="f25" y="f26"/>
                  </a:lnTo>
                  <a:lnTo>
                    <a:pt x="f9" y="f27"/>
                  </a:lnTo>
                  <a:lnTo>
                    <a:pt x="f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
                  </a:lnTo>
                  <a:lnTo>
                    <a:pt x="f56" y="f5"/>
                  </a:lnTo>
                  <a:lnTo>
                    <a:pt x="f57" y="f54"/>
                  </a:lnTo>
                  <a:lnTo>
                    <a:pt x="f58" y="f59"/>
                  </a:lnTo>
                  <a:lnTo>
                    <a:pt x="f60" y="f50"/>
                  </a:lnTo>
                  <a:lnTo>
                    <a:pt x="f61" y="f48"/>
                  </a:lnTo>
                  <a:lnTo>
                    <a:pt x="f62" y="f63"/>
                  </a:lnTo>
                  <a:lnTo>
                    <a:pt x="f64" y="f65"/>
                  </a:lnTo>
                  <a:lnTo>
                    <a:pt x="f4" y="f66"/>
                  </a:lnTo>
                  <a:lnTo>
                    <a:pt x="f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19"/>
                  </a:lnTo>
                  <a:lnTo>
                    <a:pt x="f97" y="f18"/>
                  </a:lnTo>
                  <a:lnTo>
                    <a:pt x="f98" y="f16"/>
                  </a:lnTo>
                  <a:lnTo>
                    <a:pt x="f99" y="f100"/>
                  </a:lnTo>
                  <a:lnTo>
                    <a:pt x="f101" y="f13"/>
                  </a:lnTo>
                  <a:lnTo>
                    <a:pt x="f33" y="f12"/>
                  </a:lnTo>
                  <a:lnTo>
                    <a:pt x="f102" y="f10"/>
                  </a:lnTo>
                  <a:lnTo>
                    <a:pt x="f103"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3" name="Google Shape;219;p15">
              <a:extLst>
                <a:ext uri="{FF2B5EF4-FFF2-40B4-BE49-F238E27FC236}">
                  <a16:creationId xmlns:a16="http://schemas.microsoft.com/office/drawing/2014/main" id="{D8544657-641D-4D01-4C56-309211A7F384}"/>
                </a:ext>
              </a:extLst>
            </p:cNvPr>
            <p:cNvSpPr/>
            <p:nvPr/>
          </p:nvSpPr>
          <p:spPr>
            <a:xfrm>
              <a:off x="7349316" y="2227670"/>
              <a:ext cx="194364" cy="136794"/>
            </a:xfrm>
            <a:custGeom>
              <a:avLst/>
              <a:gdLst>
                <a:gd name="f0" fmla="val 180"/>
                <a:gd name="f1" fmla="val w"/>
                <a:gd name="f2" fmla="val h"/>
                <a:gd name="f3" fmla="val 0"/>
                <a:gd name="f4" fmla="val 10318"/>
                <a:gd name="f5" fmla="val 7262"/>
                <a:gd name="f6" fmla="val 9666"/>
                <a:gd name="f7" fmla="val 1"/>
                <a:gd name="f8" fmla="val 9554"/>
                <a:gd name="f9" fmla="val 46"/>
                <a:gd name="f10" fmla="val 9419"/>
                <a:gd name="f11" fmla="val 113"/>
                <a:gd name="f12" fmla="val 8340"/>
                <a:gd name="f13" fmla="val 945"/>
                <a:gd name="f14" fmla="val 7216"/>
                <a:gd name="f15" fmla="val 1732"/>
                <a:gd name="f16" fmla="val 6092"/>
                <a:gd name="f17" fmla="val 2518"/>
                <a:gd name="f18" fmla="val 4968"/>
                <a:gd name="f19" fmla="val 3283"/>
                <a:gd name="f20" fmla="val 3822"/>
                <a:gd name="f21" fmla="val 4025"/>
                <a:gd name="f22" fmla="val 2653"/>
                <a:gd name="f23" fmla="val 4744"/>
                <a:gd name="f24" fmla="val 1484"/>
                <a:gd name="f25" fmla="val 5441"/>
                <a:gd name="f26" fmla="val 292"/>
                <a:gd name="f27" fmla="val 6115"/>
                <a:gd name="f28" fmla="val 6183"/>
                <a:gd name="f29" fmla="val 90"/>
                <a:gd name="f30" fmla="val 6272"/>
                <a:gd name="f31" fmla="val 45"/>
                <a:gd name="f32" fmla="val 6385"/>
                <a:gd name="f33" fmla="val 6497"/>
                <a:gd name="f34" fmla="val 6610"/>
                <a:gd name="f35" fmla="val 6722"/>
                <a:gd name="f36" fmla="val 6834"/>
                <a:gd name="f37" fmla="val 6924"/>
                <a:gd name="f38" fmla="val 157"/>
                <a:gd name="f39" fmla="val 7014"/>
                <a:gd name="f40" fmla="val 225"/>
                <a:gd name="f41" fmla="val 7104"/>
                <a:gd name="f42" fmla="val 337"/>
                <a:gd name="f43" fmla="val 7172"/>
                <a:gd name="f44" fmla="val 427"/>
                <a:gd name="f45" fmla="val 7217"/>
                <a:gd name="f46" fmla="val 540"/>
                <a:gd name="f47" fmla="val 674"/>
                <a:gd name="f48" fmla="val 787"/>
                <a:gd name="f49" fmla="val 7239"/>
                <a:gd name="f50" fmla="val 922"/>
                <a:gd name="f51" fmla="val 2113"/>
                <a:gd name="f52" fmla="val 3282"/>
                <a:gd name="f53" fmla="val 5800"/>
                <a:gd name="f54" fmla="val 4451"/>
                <a:gd name="f55" fmla="val 5081"/>
                <a:gd name="f56" fmla="val 5597"/>
                <a:gd name="f57" fmla="val 4339"/>
                <a:gd name="f58" fmla="val 6721"/>
                <a:gd name="f59" fmla="val 3575"/>
                <a:gd name="f60" fmla="val 7845"/>
                <a:gd name="f61" fmla="val 2811"/>
                <a:gd name="f62" fmla="val 8947"/>
                <a:gd name="f63" fmla="val 2001"/>
                <a:gd name="f64" fmla="val 10048"/>
                <a:gd name="f65" fmla="val 1192"/>
                <a:gd name="f66" fmla="val 10161"/>
                <a:gd name="f67" fmla="val 1102"/>
                <a:gd name="f68" fmla="val 10228"/>
                <a:gd name="f69" fmla="val 990"/>
                <a:gd name="f70" fmla="val 10273"/>
                <a:gd name="f71" fmla="val 877"/>
                <a:gd name="f72" fmla="val 765"/>
                <a:gd name="f73" fmla="val 630"/>
                <a:gd name="f74" fmla="val 10295"/>
                <a:gd name="f75" fmla="val 518"/>
                <a:gd name="f76" fmla="val 405"/>
                <a:gd name="f77" fmla="val 10206"/>
                <a:gd name="f78" fmla="val 293"/>
                <a:gd name="f79" fmla="val 10138"/>
                <a:gd name="f80" fmla="val 203"/>
                <a:gd name="f81" fmla="val 10071"/>
                <a:gd name="f82" fmla="val 9981"/>
                <a:gd name="f83" fmla="val 68"/>
                <a:gd name="f84" fmla="val 9891"/>
                <a:gd name="f85" fmla="val 23"/>
                <a:gd name="f86" fmla="val 9778"/>
                <a:gd name="f87" fmla="*/ f1 1 10318"/>
                <a:gd name="f88" fmla="*/ f2 1 7262"/>
                <a:gd name="f89" fmla="+- f5 0 f3"/>
                <a:gd name="f90" fmla="+- f4 0 f3"/>
                <a:gd name="f91" fmla="*/ f90 1 10318"/>
                <a:gd name="f92" fmla="*/ f89 1 7262"/>
                <a:gd name="f93" fmla="*/ f3 1 f91"/>
                <a:gd name="f94" fmla="*/ f4 1 f91"/>
                <a:gd name="f95" fmla="*/ f3 1 f92"/>
                <a:gd name="f96" fmla="*/ f5 1 f92"/>
                <a:gd name="f97" fmla="*/ f93 f87 1"/>
                <a:gd name="f98" fmla="*/ f94 f87 1"/>
                <a:gd name="f99" fmla="*/ f96 f88 1"/>
                <a:gd name="f100" fmla="*/ f95 f88 1"/>
              </a:gdLst>
              <a:ahLst/>
              <a:cxnLst>
                <a:cxn ang="3cd4">
                  <a:pos x="hc" y="t"/>
                </a:cxn>
                <a:cxn ang="0">
                  <a:pos x="r" y="vc"/>
                </a:cxn>
                <a:cxn ang="cd4">
                  <a:pos x="hc" y="b"/>
                </a:cxn>
                <a:cxn ang="cd2">
                  <a:pos x="l" y="vc"/>
                </a:cxn>
              </a:cxnLst>
              <a:rect l="f97" t="f100" r="f98" b="f99"/>
              <a:pathLst>
                <a:path w="10318" h="726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29" y="f30"/>
                  </a:lnTo>
                  <a:lnTo>
                    <a:pt x="f31" y="f32"/>
                  </a:lnTo>
                  <a:lnTo>
                    <a:pt x="f3" y="f33"/>
                  </a:lnTo>
                  <a:lnTo>
                    <a:pt x="f3" y="f34"/>
                  </a:lnTo>
                  <a:lnTo>
                    <a:pt x="f3" y="f35"/>
                  </a:lnTo>
                  <a:lnTo>
                    <a:pt x="f31" y="f36"/>
                  </a:lnTo>
                  <a:lnTo>
                    <a:pt x="f29" y="f37"/>
                  </a:lnTo>
                  <a:lnTo>
                    <a:pt x="f38" y="f39"/>
                  </a:lnTo>
                  <a:lnTo>
                    <a:pt x="f40" y="f41"/>
                  </a:lnTo>
                  <a:lnTo>
                    <a:pt x="f42" y="f43"/>
                  </a:lnTo>
                  <a:lnTo>
                    <a:pt x="f44" y="f45"/>
                  </a:lnTo>
                  <a:lnTo>
                    <a:pt x="f46" y="f5"/>
                  </a:lnTo>
                  <a:lnTo>
                    <a:pt x="f47" y="f5"/>
                  </a:lnTo>
                  <a:lnTo>
                    <a:pt x="f48" y="f49"/>
                  </a:lnTo>
                  <a:lnTo>
                    <a:pt x="f50" y="f43"/>
                  </a:lnTo>
                  <a:lnTo>
                    <a:pt x="f51" y="f33"/>
                  </a:lnTo>
                  <a:lnTo>
                    <a:pt x="f52" y="f53"/>
                  </a:lnTo>
                  <a:lnTo>
                    <a:pt x="f54" y="f55"/>
                  </a:lnTo>
                  <a:lnTo>
                    <a:pt x="f56" y="f57"/>
                  </a:lnTo>
                  <a:lnTo>
                    <a:pt x="f58" y="f59"/>
                  </a:lnTo>
                  <a:lnTo>
                    <a:pt x="f60" y="f61"/>
                  </a:lnTo>
                  <a:lnTo>
                    <a:pt x="f62" y="f63"/>
                  </a:lnTo>
                  <a:lnTo>
                    <a:pt x="f64" y="f65"/>
                  </a:lnTo>
                  <a:lnTo>
                    <a:pt x="f66" y="f67"/>
                  </a:lnTo>
                  <a:lnTo>
                    <a:pt x="f68" y="f69"/>
                  </a:lnTo>
                  <a:lnTo>
                    <a:pt x="f70" y="f71"/>
                  </a:lnTo>
                  <a:lnTo>
                    <a:pt x="f4" y="f72"/>
                  </a:lnTo>
                  <a:lnTo>
                    <a:pt x="f4" y="f73"/>
                  </a:lnTo>
                  <a:lnTo>
                    <a:pt x="f74" y="f75"/>
                  </a:lnTo>
                  <a:lnTo>
                    <a:pt x="f70" y="f76"/>
                  </a:lnTo>
                  <a:lnTo>
                    <a:pt x="f77" y="f78"/>
                  </a:lnTo>
                  <a:lnTo>
                    <a:pt x="f79" y="f80"/>
                  </a:lnTo>
                  <a:lnTo>
                    <a:pt x="f81" y="f11"/>
                  </a:lnTo>
                  <a:lnTo>
                    <a:pt x="f82" y="f83"/>
                  </a:lnTo>
                  <a:lnTo>
                    <a:pt x="f84" y="f85"/>
                  </a:lnTo>
                  <a:lnTo>
                    <a:pt x="f86"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4" name="Google Shape;220;p15">
              <a:extLst>
                <a:ext uri="{FF2B5EF4-FFF2-40B4-BE49-F238E27FC236}">
                  <a16:creationId xmlns:a16="http://schemas.microsoft.com/office/drawing/2014/main" id="{691C0DC2-0F10-BD64-80B0-2103619F04B4}"/>
                </a:ext>
              </a:extLst>
            </p:cNvPr>
            <p:cNvSpPr/>
            <p:nvPr/>
          </p:nvSpPr>
          <p:spPr>
            <a:xfrm>
              <a:off x="7400970" y="1841071"/>
              <a:ext cx="160084" cy="191411"/>
            </a:xfrm>
            <a:custGeom>
              <a:avLst/>
              <a:gdLst>
                <a:gd name="f0" fmla="val 180"/>
                <a:gd name="f1" fmla="val w"/>
                <a:gd name="f2" fmla="val h"/>
                <a:gd name="f3" fmla="val 0"/>
                <a:gd name="f4" fmla="val 8498"/>
                <a:gd name="f5" fmla="val 10161"/>
                <a:gd name="f6" fmla="val 7778"/>
                <a:gd name="f7" fmla="val 7666"/>
                <a:gd name="f8" fmla="val 23"/>
                <a:gd name="f9" fmla="val 7553"/>
                <a:gd name="f10" fmla="val 68"/>
                <a:gd name="f11" fmla="val 7441"/>
                <a:gd name="f12" fmla="val 158"/>
                <a:gd name="f13" fmla="val 6340"/>
                <a:gd name="f14" fmla="val 1192"/>
                <a:gd name="f15" fmla="val 5800"/>
                <a:gd name="f16" fmla="val 1709"/>
                <a:gd name="f17" fmla="val 5261"/>
                <a:gd name="f18" fmla="val 2248"/>
                <a:gd name="f19" fmla="val 4744"/>
                <a:gd name="f20" fmla="val 2788"/>
                <a:gd name="f21" fmla="val 4227"/>
                <a:gd name="f22" fmla="val 3350"/>
                <a:gd name="f23" fmla="val 3732"/>
                <a:gd name="f24" fmla="val 3934"/>
                <a:gd name="f25" fmla="val 3282"/>
                <a:gd name="f26" fmla="val 4519"/>
                <a:gd name="f27" fmla="val 2855"/>
                <a:gd name="f28" fmla="val 5103"/>
                <a:gd name="f29" fmla="val 2451"/>
                <a:gd name="f30" fmla="val 5688"/>
                <a:gd name="f31" fmla="val 1686"/>
                <a:gd name="f32" fmla="val 6879"/>
                <a:gd name="f33" fmla="val 922"/>
                <a:gd name="f34" fmla="val 8093"/>
                <a:gd name="f35" fmla="val 518"/>
                <a:gd name="f36" fmla="val 8677"/>
                <a:gd name="f37" fmla="val 113"/>
                <a:gd name="f38" fmla="val 9262"/>
                <a:gd name="f39" fmla="val 45"/>
                <a:gd name="f40" fmla="val 9374"/>
                <a:gd name="f41" fmla="val 1"/>
                <a:gd name="f42" fmla="val 9487"/>
                <a:gd name="f43" fmla="val 9599"/>
                <a:gd name="f44" fmla="val 9711"/>
                <a:gd name="f45" fmla="val 9824"/>
                <a:gd name="f46" fmla="val 135"/>
                <a:gd name="f47" fmla="val 9914"/>
                <a:gd name="f48" fmla="val 203"/>
                <a:gd name="f49" fmla="val 9981"/>
                <a:gd name="f50" fmla="val 293"/>
                <a:gd name="f51" fmla="val 10049"/>
                <a:gd name="f52" fmla="val 405"/>
                <a:gd name="f53" fmla="val 10093"/>
                <a:gd name="f54" fmla="val 10138"/>
                <a:gd name="f55" fmla="val 630"/>
                <a:gd name="f56" fmla="val 765"/>
                <a:gd name="f57" fmla="val 877"/>
                <a:gd name="f58" fmla="val 10116"/>
                <a:gd name="f59" fmla="val 990"/>
                <a:gd name="f60" fmla="val 10071"/>
                <a:gd name="f61" fmla="val 1102"/>
                <a:gd name="f62" fmla="val 9891"/>
                <a:gd name="f63" fmla="val 1619"/>
                <a:gd name="f64" fmla="val 2024"/>
                <a:gd name="f65" fmla="val 8655"/>
                <a:gd name="f66" fmla="val 2833"/>
                <a:gd name="f67" fmla="val 7374"/>
                <a:gd name="f68" fmla="val 3237"/>
                <a:gd name="f69" fmla="val 6744"/>
                <a:gd name="f70" fmla="val 3642"/>
                <a:gd name="f71" fmla="val 6115"/>
                <a:gd name="f72" fmla="val 4069"/>
                <a:gd name="f73" fmla="val 5508"/>
                <a:gd name="f74" fmla="val 4923"/>
                <a:gd name="f75" fmla="val 4968"/>
                <a:gd name="f76" fmla="val 4384"/>
                <a:gd name="f77" fmla="val 5418"/>
                <a:gd name="f78" fmla="val 3889"/>
                <a:gd name="f79" fmla="val 5868"/>
                <a:gd name="f80" fmla="val 3395"/>
                <a:gd name="f81" fmla="val 2900"/>
                <a:gd name="f82" fmla="val 7329"/>
                <a:gd name="f83" fmla="val 1956"/>
                <a:gd name="f84" fmla="val 8318"/>
                <a:gd name="f85" fmla="val 1034"/>
                <a:gd name="f86" fmla="val 8408"/>
                <a:gd name="f87" fmla="val 8475"/>
                <a:gd name="f88" fmla="val 810"/>
                <a:gd name="f89" fmla="val 697"/>
                <a:gd name="f90" fmla="val 585"/>
                <a:gd name="f91" fmla="val 472"/>
                <a:gd name="f92" fmla="val 8453"/>
                <a:gd name="f93" fmla="val 383"/>
                <a:gd name="f94" fmla="val 8385"/>
                <a:gd name="f95" fmla="val 270"/>
                <a:gd name="f96" fmla="val 8228"/>
                <a:gd name="f97" fmla="val 8138"/>
                <a:gd name="f98" fmla="val 8026"/>
                <a:gd name="f99" fmla="val 7913"/>
                <a:gd name="f100" fmla="*/ f1 1 8498"/>
                <a:gd name="f101" fmla="*/ f2 1 10161"/>
                <a:gd name="f102" fmla="+- f5 0 f3"/>
                <a:gd name="f103" fmla="+- f4 0 f3"/>
                <a:gd name="f104" fmla="*/ f103 1 8498"/>
                <a:gd name="f105" fmla="*/ f102 1 10161"/>
                <a:gd name="f106" fmla="*/ f3 1 f104"/>
                <a:gd name="f107" fmla="*/ f4 1 f104"/>
                <a:gd name="f108" fmla="*/ f3 1 f105"/>
                <a:gd name="f109" fmla="*/ f5 1 f105"/>
                <a:gd name="f110" fmla="*/ f106 f100 1"/>
                <a:gd name="f111" fmla="*/ f107 f100 1"/>
                <a:gd name="f112" fmla="*/ f109 f101 1"/>
                <a:gd name="f113" fmla="*/ f108 f101 1"/>
              </a:gdLst>
              <a:ahLst/>
              <a:cxnLst>
                <a:cxn ang="3cd4">
                  <a:pos x="hc" y="t"/>
                </a:cxn>
                <a:cxn ang="0">
                  <a:pos x="r" y="vc"/>
                </a:cxn>
                <a:cxn ang="cd4">
                  <a:pos x="hc" y="b"/>
                </a:cxn>
                <a:cxn ang="cd2">
                  <a:pos x="l" y="vc"/>
                </a:cxn>
              </a:cxnLst>
              <a:rect l="f110" t="f113" r="f111" b="f112"/>
              <a:pathLst>
                <a:path w="8498" h="10161">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1" y="f43"/>
                  </a:lnTo>
                  <a:lnTo>
                    <a:pt x="f8" y="f44"/>
                  </a:lnTo>
                  <a:lnTo>
                    <a:pt x="f10" y="f45"/>
                  </a:lnTo>
                  <a:lnTo>
                    <a:pt x="f46" y="f47"/>
                  </a:lnTo>
                  <a:lnTo>
                    <a:pt x="f48" y="f49"/>
                  </a:lnTo>
                  <a:lnTo>
                    <a:pt x="f50" y="f51"/>
                  </a:lnTo>
                  <a:lnTo>
                    <a:pt x="f52" y="f53"/>
                  </a:lnTo>
                  <a:lnTo>
                    <a:pt x="f35" y="f54"/>
                  </a:lnTo>
                  <a:lnTo>
                    <a:pt x="f55" y="f5"/>
                  </a:lnTo>
                  <a:lnTo>
                    <a:pt x="f56" y="f54"/>
                  </a:lnTo>
                  <a:lnTo>
                    <a:pt x="f57" y="f58"/>
                  </a:lnTo>
                  <a:lnTo>
                    <a:pt x="f59" y="f60"/>
                  </a:lnTo>
                  <a:lnTo>
                    <a:pt x="f61" y="f49"/>
                  </a:lnTo>
                  <a:lnTo>
                    <a:pt x="f14" y="f62"/>
                  </a:lnTo>
                  <a:lnTo>
                    <a:pt x="f63" y="f38"/>
                  </a:lnTo>
                  <a:lnTo>
                    <a:pt x="f64" y="f65"/>
                  </a:lnTo>
                  <a:lnTo>
                    <a:pt x="f66" y="f67"/>
                  </a:lnTo>
                  <a:lnTo>
                    <a:pt x="f68" y="f69"/>
                  </a:lnTo>
                  <a:lnTo>
                    <a:pt x="f70" y="f71"/>
                  </a:lnTo>
                  <a:lnTo>
                    <a:pt x="f72" y="f73"/>
                  </a:lnTo>
                  <a:lnTo>
                    <a:pt x="f26" y="f74"/>
                  </a:lnTo>
                  <a:lnTo>
                    <a:pt x="f75" y="f76"/>
                  </a:lnTo>
                  <a:lnTo>
                    <a:pt x="f77" y="f78"/>
                  </a:lnTo>
                  <a:lnTo>
                    <a:pt x="f79" y="f80"/>
                  </a:lnTo>
                  <a:lnTo>
                    <a:pt x="f13" y="f81"/>
                  </a:lnTo>
                  <a:lnTo>
                    <a:pt x="f82" y="f83"/>
                  </a:lnTo>
                  <a:lnTo>
                    <a:pt x="f84" y="f85"/>
                  </a:lnTo>
                  <a:lnTo>
                    <a:pt x="f86" y="f33"/>
                  </a:lnTo>
                  <a:lnTo>
                    <a:pt x="f87" y="f88"/>
                  </a:lnTo>
                  <a:lnTo>
                    <a:pt x="f4" y="f89"/>
                  </a:lnTo>
                  <a:lnTo>
                    <a:pt x="f4" y="f90"/>
                  </a:lnTo>
                  <a:lnTo>
                    <a:pt x="f4" y="f91"/>
                  </a:lnTo>
                  <a:lnTo>
                    <a:pt x="f92" y="f93"/>
                  </a:lnTo>
                  <a:lnTo>
                    <a:pt x="f94" y="f95"/>
                  </a:lnTo>
                  <a:lnTo>
                    <a:pt x="f84" y="f0"/>
                  </a:lnTo>
                  <a:lnTo>
                    <a:pt x="f96" y="f37"/>
                  </a:lnTo>
                  <a:lnTo>
                    <a:pt x="f97" y="f39"/>
                  </a:lnTo>
                  <a:lnTo>
                    <a:pt x="f98" y="f8"/>
                  </a:lnTo>
                  <a:lnTo>
                    <a:pt x="f99"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5" name="Google Shape;221;p15">
              <a:extLst>
                <a:ext uri="{FF2B5EF4-FFF2-40B4-BE49-F238E27FC236}">
                  <a16:creationId xmlns:a16="http://schemas.microsoft.com/office/drawing/2014/main" id="{52721C4F-3501-EFBE-417B-136DD9080ED0}"/>
                </a:ext>
              </a:extLst>
            </p:cNvPr>
            <p:cNvSpPr/>
            <p:nvPr/>
          </p:nvSpPr>
          <p:spPr>
            <a:xfrm>
              <a:off x="5861742" y="1974025"/>
              <a:ext cx="609356" cy="1538423"/>
            </a:xfrm>
            <a:custGeom>
              <a:avLst/>
              <a:gdLst>
                <a:gd name="f0" fmla="val w"/>
                <a:gd name="f1" fmla="val h"/>
                <a:gd name="f2" fmla="val 0"/>
                <a:gd name="f3" fmla="val 32348"/>
                <a:gd name="f4" fmla="val 81668"/>
                <a:gd name="f5" fmla="val 27874"/>
                <a:gd name="f6" fmla="val 1"/>
                <a:gd name="f7" fmla="val 27582"/>
                <a:gd name="f8" fmla="val 23"/>
                <a:gd name="f9" fmla="val 27290"/>
                <a:gd name="f10" fmla="val 91"/>
                <a:gd name="f11" fmla="val 26998"/>
                <a:gd name="f12" fmla="val 158"/>
                <a:gd name="f13" fmla="val 26728"/>
                <a:gd name="f14" fmla="val 271"/>
                <a:gd name="f15" fmla="val 26436"/>
                <a:gd name="f16" fmla="val 383"/>
                <a:gd name="f17" fmla="val 26166"/>
                <a:gd name="f18" fmla="val 518"/>
                <a:gd name="f19" fmla="val 25874"/>
                <a:gd name="f20" fmla="val 675"/>
                <a:gd name="f21" fmla="val 25604"/>
                <a:gd name="f22" fmla="val 855"/>
                <a:gd name="f23" fmla="val 25334"/>
                <a:gd name="f24" fmla="val 1035"/>
                <a:gd name="f25" fmla="val 24817"/>
                <a:gd name="f26" fmla="val 1439"/>
                <a:gd name="f27" fmla="val 24300"/>
                <a:gd name="f28" fmla="val 1889"/>
                <a:gd name="f29" fmla="val 23806"/>
                <a:gd name="f30" fmla="val 2361"/>
                <a:gd name="f31" fmla="val 23356"/>
                <a:gd name="f32" fmla="val 2856"/>
                <a:gd name="f33" fmla="val 22906"/>
                <a:gd name="f34" fmla="val 3373"/>
                <a:gd name="f35" fmla="val 22502"/>
                <a:gd name="f36" fmla="val 3867"/>
                <a:gd name="f37" fmla="val 22120"/>
                <a:gd name="f38" fmla="val 4362"/>
                <a:gd name="f39" fmla="val 21490"/>
                <a:gd name="f40" fmla="val 5238"/>
                <a:gd name="f41" fmla="val 21198"/>
                <a:gd name="f42" fmla="val 5688"/>
                <a:gd name="f43" fmla="val 20906"/>
                <a:gd name="f44" fmla="val 6160"/>
                <a:gd name="f45" fmla="val 20636"/>
                <a:gd name="f46" fmla="val 6677"/>
                <a:gd name="f47" fmla="val 20389"/>
                <a:gd name="f48" fmla="val 7217"/>
                <a:gd name="f49" fmla="val 20142"/>
                <a:gd name="f50" fmla="val 7801"/>
                <a:gd name="f51" fmla="val 19894"/>
                <a:gd name="f52" fmla="val 8408"/>
                <a:gd name="f53" fmla="val 19669"/>
                <a:gd name="f54" fmla="val 9037"/>
                <a:gd name="f55" fmla="val 19467"/>
                <a:gd name="f56" fmla="val 9667"/>
                <a:gd name="f57" fmla="val 19265"/>
                <a:gd name="f58" fmla="val 10341"/>
                <a:gd name="f59" fmla="val 19063"/>
                <a:gd name="f60" fmla="val 10993"/>
                <a:gd name="f61" fmla="val 18725"/>
                <a:gd name="f62" fmla="val 12364"/>
                <a:gd name="f63" fmla="val 18411"/>
                <a:gd name="f64" fmla="val 13713"/>
                <a:gd name="f65" fmla="val 18163"/>
                <a:gd name="f66" fmla="val 15062"/>
                <a:gd name="f67" fmla="val 17939"/>
                <a:gd name="f68" fmla="val 16343"/>
                <a:gd name="f69" fmla="val 17759"/>
                <a:gd name="f70" fmla="val 17534"/>
                <a:gd name="f71" fmla="val 17601"/>
                <a:gd name="f72" fmla="val 18636"/>
                <a:gd name="f73" fmla="val 17489"/>
                <a:gd name="f74" fmla="val 19580"/>
                <a:gd name="f75" fmla="val 17422"/>
                <a:gd name="f76" fmla="val 17399"/>
                <a:gd name="f77" fmla="val 20996"/>
                <a:gd name="f78" fmla="val 21378"/>
                <a:gd name="f79" fmla="val 21468"/>
                <a:gd name="f80" fmla="val 21513"/>
                <a:gd name="f81" fmla="val 17287"/>
                <a:gd name="f82" fmla="val 22008"/>
                <a:gd name="f83" fmla="val 17017"/>
                <a:gd name="f84" fmla="val 23064"/>
                <a:gd name="f85" fmla="val 16635"/>
                <a:gd name="f86" fmla="val 24593"/>
                <a:gd name="f87" fmla="val 16230"/>
                <a:gd name="f88" fmla="val 26391"/>
                <a:gd name="f89" fmla="val 15826"/>
                <a:gd name="f90" fmla="val 28347"/>
                <a:gd name="f91" fmla="val 15443"/>
                <a:gd name="f92" fmla="val 30303"/>
                <a:gd name="f93" fmla="val 15286"/>
                <a:gd name="f94" fmla="val 31224"/>
                <a:gd name="f95" fmla="val 15151"/>
                <a:gd name="f96" fmla="val 32123"/>
                <a:gd name="f97" fmla="val 15039"/>
                <a:gd name="f98" fmla="val 32910"/>
                <a:gd name="f99" fmla="val 14971"/>
                <a:gd name="f100" fmla="val 33630"/>
                <a:gd name="f101" fmla="val 14724"/>
                <a:gd name="f102" fmla="val 32663"/>
                <a:gd name="f103" fmla="val 14522"/>
                <a:gd name="f104" fmla="val 31674"/>
                <a:gd name="f105" fmla="val 14342"/>
                <a:gd name="f106" fmla="val 30685"/>
                <a:gd name="f107" fmla="val 14207"/>
                <a:gd name="f108" fmla="val 29696"/>
                <a:gd name="f109" fmla="val 14072"/>
                <a:gd name="f110" fmla="val 28707"/>
                <a:gd name="f111" fmla="val 13982"/>
                <a:gd name="f112" fmla="val 27695"/>
                <a:gd name="f113" fmla="val 13802"/>
                <a:gd name="f114" fmla="val 25694"/>
                <a:gd name="f115" fmla="val 13600"/>
                <a:gd name="f116" fmla="val 23694"/>
                <a:gd name="f117" fmla="val 13488"/>
                <a:gd name="f118" fmla="val 22682"/>
                <a:gd name="f119" fmla="val 13353"/>
                <a:gd name="f120" fmla="val 21693"/>
                <a:gd name="f121" fmla="val 13173"/>
                <a:gd name="f122" fmla="val 20704"/>
                <a:gd name="f123" fmla="val 12993"/>
                <a:gd name="f124" fmla="val 19715"/>
                <a:gd name="f125" fmla="val 12746"/>
                <a:gd name="f126" fmla="val 18726"/>
                <a:gd name="f127" fmla="val 12476"/>
                <a:gd name="f128" fmla="val 12229"/>
                <a:gd name="f129" fmla="val 11914"/>
                <a:gd name="f130" fmla="val 16163"/>
                <a:gd name="f131" fmla="val 11734"/>
                <a:gd name="f132" fmla="val 15714"/>
                <a:gd name="f133" fmla="val 11510"/>
                <a:gd name="f134" fmla="val 15264"/>
                <a:gd name="f135" fmla="val 11285"/>
                <a:gd name="f136" fmla="val 14815"/>
                <a:gd name="f137" fmla="val 11038"/>
                <a:gd name="f138" fmla="val 14410"/>
                <a:gd name="f139" fmla="val 10745"/>
                <a:gd name="f140" fmla="val 14028"/>
                <a:gd name="f141" fmla="val 10453"/>
                <a:gd name="f142" fmla="val 13691"/>
                <a:gd name="f143" fmla="val 10296"/>
                <a:gd name="f144" fmla="val 13533"/>
                <a:gd name="f145" fmla="val 10138"/>
                <a:gd name="f146" fmla="val 13421"/>
                <a:gd name="f147" fmla="val 9959"/>
                <a:gd name="f148" fmla="val 13286"/>
                <a:gd name="f149" fmla="val 9779"/>
                <a:gd name="f150" fmla="val 13196"/>
                <a:gd name="f151" fmla="val 9599"/>
                <a:gd name="f152" fmla="val 13129"/>
                <a:gd name="f153" fmla="val 9397"/>
                <a:gd name="f154" fmla="val 13061"/>
                <a:gd name="f155" fmla="val 9194"/>
                <a:gd name="f156" fmla="val 13039"/>
                <a:gd name="f157" fmla="val 8992"/>
                <a:gd name="f158" fmla="val 13016"/>
                <a:gd name="f159" fmla="val 8790"/>
                <a:gd name="f160" fmla="val 8565"/>
                <a:gd name="f161" fmla="val 13084"/>
                <a:gd name="f162" fmla="val 8340"/>
                <a:gd name="f163" fmla="val 13151"/>
                <a:gd name="f164" fmla="val 8093"/>
                <a:gd name="f165" fmla="val 13263"/>
                <a:gd name="f166" fmla="val 7508"/>
                <a:gd name="f167" fmla="val 13623"/>
                <a:gd name="f168" fmla="val 7239"/>
                <a:gd name="f169" fmla="val 13848"/>
                <a:gd name="f170" fmla="val 6991"/>
                <a:gd name="f171" fmla="val 14095"/>
                <a:gd name="f172" fmla="val 6789"/>
                <a:gd name="f173" fmla="val 14365"/>
                <a:gd name="f174" fmla="val 6587"/>
                <a:gd name="f175" fmla="val 14657"/>
                <a:gd name="f176" fmla="val 6384"/>
                <a:gd name="f177" fmla="val 14949"/>
                <a:gd name="f178" fmla="val 6227"/>
                <a:gd name="f179" fmla="val 15287"/>
                <a:gd name="f180" fmla="val 6092"/>
                <a:gd name="f181" fmla="val 15624"/>
                <a:gd name="f182" fmla="val 5957"/>
                <a:gd name="f183" fmla="val 15983"/>
                <a:gd name="f184" fmla="val 5845"/>
                <a:gd name="f185" fmla="val 5755"/>
                <a:gd name="f186" fmla="val 16725"/>
                <a:gd name="f187" fmla="val 5665"/>
                <a:gd name="f188" fmla="val 17130"/>
                <a:gd name="f189" fmla="val 5598"/>
                <a:gd name="f190" fmla="val 17512"/>
                <a:gd name="f191" fmla="val 5530"/>
                <a:gd name="f192" fmla="val 17917"/>
                <a:gd name="f193" fmla="val 5508"/>
                <a:gd name="f194" fmla="val 18344"/>
                <a:gd name="f195" fmla="val 5463"/>
                <a:gd name="f196" fmla="val 19153"/>
                <a:gd name="f197" fmla="val 5440"/>
                <a:gd name="f198" fmla="val 19985"/>
                <a:gd name="f199" fmla="val 5485"/>
                <a:gd name="f200" fmla="val 20816"/>
                <a:gd name="f201" fmla="val 5553"/>
                <a:gd name="f202" fmla="val 21603"/>
                <a:gd name="f203" fmla="val 5643"/>
                <a:gd name="f204" fmla="val 22367"/>
                <a:gd name="f205" fmla="val 5890"/>
                <a:gd name="f206" fmla="val 23716"/>
                <a:gd name="f207" fmla="val 6047"/>
                <a:gd name="f208" fmla="val 24278"/>
                <a:gd name="f209" fmla="val 24705"/>
                <a:gd name="f210" fmla="val 6339"/>
                <a:gd name="f211" fmla="val 25155"/>
                <a:gd name="f212" fmla="val 6542"/>
                <a:gd name="f213" fmla="val 6766"/>
                <a:gd name="f214" fmla="val 26077"/>
                <a:gd name="f215" fmla="val 7014"/>
                <a:gd name="f216" fmla="val 26571"/>
                <a:gd name="f217" fmla="val 7284"/>
                <a:gd name="f218" fmla="val 27043"/>
                <a:gd name="f219" fmla="val 7598"/>
                <a:gd name="f220" fmla="val 27538"/>
                <a:gd name="f221" fmla="val 7913"/>
                <a:gd name="f222" fmla="val 28032"/>
                <a:gd name="f223" fmla="val 8587"/>
                <a:gd name="f224" fmla="val 29044"/>
                <a:gd name="f225" fmla="val 9307"/>
                <a:gd name="f226" fmla="val 30033"/>
                <a:gd name="f227" fmla="val 10071"/>
                <a:gd name="f228" fmla="val 30999"/>
                <a:gd name="f229" fmla="val 10835"/>
                <a:gd name="f230" fmla="val 31921"/>
                <a:gd name="f231" fmla="val 11577"/>
                <a:gd name="f232" fmla="val 32820"/>
                <a:gd name="f233" fmla="val 12296"/>
                <a:gd name="f234" fmla="val 12971"/>
                <a:gd name="f235" fmla="val 34349"/>
                <a:gd name="f236" fmla="val 13555"/>
                <a:gd name="f237" fmla="val 34978"/>
                <a:gd name="f238" fmla="val 14454"/>
                <a:gd name="f239" fmla="val 35900"/>
                <a:gd name="f240" fmla="val 36147"/>
                <a:gd name="f241" fmla="val 14836"/>
                <a:gd name="f242" fmla="val 36237"/>
                <a:gd name="f243" fmla="val 14814"/>
                <a:gd name="f244" fmla="val 37226"/>
                <a:gd name="f245" fmla="val 38193"/>
                <a:gd name="f246" fmla="val 39182"/>
                <a:gd name="f247" fmla="val 14859"/>
                <a:gd name="f248" fmla="val 40148"/>
                <a:gd name="f249" fmla="val 14926"/>
                <a:gd name="f250" fmla="val 41497"/>
                <a:gd name="f251" fmla="val 15016"/>
                <a:gd name="f252" fmla="val 42846"/>
                <a:gd name="f253" fmla="val 15129"/>
                <a:gd name="f254" fmla="val 44195"/>
                <a:gd name="f255" fmla="val 45543"/>
                <a:gd name="f256" fmla="val 15533"/>
                <a:gd name="f257" fmla="val 48241"/>
                <a:gd name="f258" fmla="val 15848"/>
                <a:gd name="f259" fmla="val 50916"/>
                <a:gd name="f260" fmla="val 50511"/>
                <a:gd name="f261" fmla="val 50084"/>
                <a:gd name="f262" fmla="val 49635"/>
                <a:gd name="f263" fmla="val 14769"/>
                <a:gd name="f264" fmla="val 49185"/>
                <a:gd name="f265" fmla="val 48735"/>
                <a:gd name="f266" fmla="val 14319"/>
                <a:gd name="f267" fmla="val 48263"/>
                <a:gd name="f268" fmla="val 13892"/>
                <a:gd name="f269" fmla="val 47297"/>
                <a:gd name="f270" fmla="val 13128"/>
                <a:gd name="f271" fmla="val 45364"/>
                <a:gd name="f272" fmla="val 12701"/>
                <a:gd name="f273" fmla="val 44397"/>
                <a:gd name="f274" fmla="val 12274"/>
                <a:gd name="f275" fmla="val 43453"/>
                <a:gd name="f276" fmla="val 11959"/>
                <a:gd name="f277" fmla="val 42868"/>
                <a:gd name="f278" fmla="val 11644"/>
                <a:gd name="f279" fmla="val 42306"/>
                <a:gd name="f280" fmla="val 11307"/>
                <a:gd name="f281" fmla="val 41744"/>
                <a:gd name="f282" fmla="val 10970"/>
                <a:gd name="f283" fmla="val 41182"/>
                <a:gd name="f284" fmla="val 10588"/>
                <a:gd name="f285" fmla="val 40643"/>
                <a:gd name="f286" fmla="val 10228"/>
                <a:gd name="f287" fmla="val 40103"/>
                <a:gd name="f288" fmla="val 9464"/>
                <a:gd name="f289" fmla="val 39047"/>
                <a:gd name="f290" fmla="val 8835"/>
                <a:gd name="f291" fmla="val 38260"/>
                <a:gd name="f292" fmla="val 8475"/>
                <a:gd name="f293" fmla="val 37788"/>
                <a:gd name="f294" fmla="val 37316"/>
                <a:gd name="f295" fmla="val 7666"/>
                <a:gd name="f296" fmla="val 36822"/>
                <a:gd name="f297" fmla="val 7194"/>
                <a:gd name="f298" fmla="val 36327"/>
                <a:gd name="f299" fmla="val 6722"/>
                <a:gd name="f300" fmla="val 35855"/>
                <a:gd name="f301" fmla="val 35428"/>
                <a:gd name="f302" fmla="val 5710"/>
                <a:gd name="f303" fmla="val 35023"/>
                <a:gd name="f304" fmla="val 34843"/>
                <a:gd name="f305" fmla="val 5170"/>
                <a:gd name="f306" fmla="val 34686"/>
                <a:gd name="f307" fmla="val 4923"/>
                <a:gd name="f308" fmla="val 34529"/>
                <a:gd name="f309" fmla="val 4631"/>
                <a:gd name="f310" fmla="val 34394"/>
                <a:gd name="f311" fmla="val 4361"/>
                <a:gd name="f312" fmla="val 34281"/>
                <a:gd name="f313" fmla="val 4091"/>
                <a:gd name="f314" fmla="val 34214"/>
                <a:gd name="f315" fmla="val 3822"/>
                <a:gd name="f316" fmla="val 34147"/>
                <a:gd name="f317" fmla="val 3552"/>
                <a:gd name="f318" fmla="val 34102"/>
                <a:gd name="f319" fmla="val 3260"/>
                <a:gd name="f320" fmla="val 34079"/>
                <a:gd name="f321" fmla="val 2990"/>
                <a:gd name="f322" fmla="val 2720"/>
                <a:gd name="f323" fmla="val 2451"/>
                <a:gd name="f324" fmla="val 34236"/>
                <a:gd name="f325" fmla="val 2181"/>
                <a:gd name="f326" fmla="val 34326"/>
                <a:gd name="f327" fmla="val 1911"/>
                <a:gd name="f328" fmla="val 34484"/>
                <a:gd name="f329" fmla="val 1529"/>
                <a:gd name="f330" fmla="val 34731"/>
                <a:gd name="f331" fmla="val 1192"/>
                <a:gd name="f332" fmla="val 35001"/>
                <a:gd name="f333" fmla="val 899"/>
                <a:gd name="f334" fmla="val 35293"/>
                <a:gd name="f335" fmla="val 652"/>
                <a:gd name="f336" fmla="val 35608"/>
                <a:gd name="f337" fmla="val 450"/>
                <a:gd name="f338" fmla="val 35945"/>
                <a:gd name="f339" fmla="val 293"/>
                <a:gd name="f340" fmla="val 36282"/>
                <a:gd name="f341" fmla="val 36619"/>
                <a:gd name="f342" fmla="val 68"/>
                <a:gd name="f343" fmla="val 36979"/>
                <a:gd name="f344" fmla="val 37339"/>
                <a:gd name="f345" fmla="val 37721"/>
                <a:gd name="f346" fmla="val 38103"/>
                <a:gd name="f347" fmla="val 45"/>
                <a:gd name="f348" fmla="val 38507"/>
                <a:gd name="f349" fmla="val 113"/>
                <a:gd name="f350" fmla="val 38890"/>
                <a:gd name="f351" fmla="val 203"/>
                <a:gd name="f352" fmla="val 39294"/>
                <a:gd name="f353" fmla="val 315"/>
                <a:gd name="f354" fmla="val 39676"/>
                <a:gd name="f355" fmla="val 472"/>
                <a:gd name="f356" fmla="val 40081"/>
                <a:gd name="f357" fmla="val 630"/>
                <a:gd name="f358" fmla="val 40486"/>
                <a:gd name="f359" fmla="val 787"/>
                <a:gd name="f360" fmla="val 40868"/>
                <a:gd name="f361" fmla="val 989"/>
                <a:gd name="f362" fmla="val 41250"/>
                <a:gd name="f363" fmla="val 41655"/>
                <a:gd name="f364" fmla="val 1641"/>
                <a:gd name="f365" fmla="val 42396"/>
                <a:gd name="f366" fmla="val 2113"/>
                <a:gd name="f367" fmla="val 43093"/>
                <a:gd name="f368" fmla="val 2608"/>
                <a:gd name="f369" fmla="val 43768"/>
                <a:gd name="f370" fmla="val 3102"/>
                <a:gd name="f371" fmla="val 44375"/>
                <a:gd name="f372" fmla="val 3597"/>
                <a:gd name="f373" fmla="val 44914"/>
                <a:gd name="f374" fmla="val 4069"/>
                <a:gd name="f375" fmla="val 4743"/>
                <a:gd name="f376" fmla="val 45993"/>
                <a:gd name="f377" fmla="val 46577"/>
                <a:gd name="f378" fmla="val 6182"/>
                <a:gd name="f379" fmla="val 47184"/>
                <a:gd name="f380" fmla="val 6901"/>
                <a:gd name="f381" fmla="val 47769"/>
                <a:gd name="f382" fmla="val 8363"/>
                <a:gd name="f383" fmla="val 48915"/>
                <a:gd name="f384" fmla="val 9824"/>
                <a:gd name="f385" fmla="val 50062"/>
                <a:gd name="f386" fmla="val 10498"/>
                <a:gd name="f387" fmla="val 50624"/>
                <a:gd name="f388" fmla="val 11217"/>
                <a:gd name="f389" fmla="val 51163"/>
                <a:gd name="f390" fmla="val 11982"/>
                <a:gd name="f391" fmla="val 51725"/>
                <a:gd name="f392" fmla="val 51972"/>
                <a:gd name="f393" fmla="val 52220"/>
                <a:gd name="f394" fmla="val 52445"/>
                <a:gd name="f395" fmla="val 52647"/>
                <a:gd name="f396" fmla="val 13960"/>
                <a:gd name="f397" fmla="val 52849"/>
                <a:gd name="f398" fmla="val 14387"/>
                <a:gd name="f399" fmla="val 53006"/>
                <a:gd name="f400" fmla="val 53141"/>
                <a:gd name="f401" fmla="val 15241"/>
                <a:gd name="f402" fmla="val 53254"/>
                <a:gd name="f403" fmla="val 15691"/>
                <a:gd name="f404" fmla="val 53344"/>
                <a:gd name="f405" fmla="val 16140"/>
                <a:gd name="f406" fmla="val 53389"/>
                <a:gd name="f407" fmla="val 16477"/>
                <a:gd name="f408" fmla="val 56243"/>
                <a:gd name="f409" fmla="val 16770"/>
                <a:gd name="f410" fmla="val 59098"/>
                <a:gd name="f411" fmla="val 16905"/>
                <a:gd name="f412" fmla="val 60492"/>
                <a:gd name="f413" fmla="val 17039"/>
                <a:gd name="f414" fmla="val 61931"/>
                <a:gd name="f415" fmla="val 17129"/>
                <a:gd name="f416" fmla="val 63392"/>
                <a:gd name="f417" fmla="val 17219"/>
                <a:gd name="f418" fmla="val 64853"/>
                <a:gd name="f419" fmla="val 16747"/>
                <a:gd name="f420" fmla="val 64044"/>
                <a:gd name="f421" fmla="val 16320"/>
                <a:gd name="f422" fmla="val 63234"/>
                <a:gd name="f423" fmla="val 15893"/>
                <a:gd name="f424" fmla="val 62380"/>
                <a:gd name="f425" fmla="val 15488"/>
                <a:gd name="f426" fmla="val 61504"/>
                <a:gd name="f427" fmla="val 15084"/>
                <a:gd name="f428" fmla="val 60649"/>
                <a:gd name="f429" fmla="val 59818"/>
                <a:gd name="f430" fmla="val 14230"/>
                <a:gd name="f431" fmla="val 59008"/>
                <a:gd name="f432" fmla="val 14005"/>
                <a:gd name="f433" fmla="val 58604"/>
                <a:gd name="f434" fmla="val 13757"/>
                <a:gd name="f435" fmla="val 58222"/>
                <a:gd name="f436" fmla="val 57255"/>
                <a:gd name="f437" fmla="val 12454"/>
                <a:gd name="f438" fmla="val 56333"/>
                <a:gd name="f439" fmla="val 55412"/>
                <a:gd name="f440" fmla="val 54513"/>
                <a:gd name="f441" fmla="val 10386"/>
                <a:gd name="f442" fmla="val 53816"/>
                <a:gd name="f443" fmla="val 10048"/>
                <a:gd name="f444" fmla="val 53434"/>
                <a:gd name="f445" fmla="val 9666"/>
                <a:gd name="f446" fmla="val 53051"/>
                <a:gd name="f447" fmla="val 9262"/>
                <a:gd name="f448" fmla="val 52669"/>
                <a:gd name="f449" fmla="val 8857"/>
                <a:gd name="f450" fmla="val 52287"/>
                <a:gd name="f451" fmla="val 8407"/>
                <a:gd name="f452" fmla="val 51927"/>
                <a:gd name="f453" fmla="val 7958"/>
                <a:gd name="f454" fmla="val 51590"/>
                <a:gd name="f455" fmla="val 51298"/>
                <a:gd name="f456" fmla="val 7036"/>
                <a:gd name="f457" fmla="val 51051"/>
                <a:gd name="f458" fmla="val 50938"/>
                <a:gd name="f459" fmla="val 50848"/>
                <a:gd name="f460" fmla="val 6294"/>
                <a:gd name="f461" fmla="val 50781"/>
                <a:gd name="f462" fmla="val 50736"/>
                <a:gd name="f463" fmla="val 5822"/>
                <a:gd name="f464" fmla="val 50691"/>
                <a:gd name="f465" fmla="val 5575"/>
                <a:gd name="f466" fmla="val 50669"/>
                <a:gd name="f467" fmla="val 5328"/>
                <a:gd name="f468" fmla="val 5081"/>
                <a:gd name="f469" fmla="val 4833"/>
                <a:gd name="f470" fmla="val 4586"/>
                <a:gd name="f471" fmla="val 50804"/>
                <a:gd name="f472" fmla="val 4114"/>
                <a:gd name="f473" fmla="val 51028"/>
                <a:gd name="f474" fmla="val 3799"/>
                <a:gd name="f475" fmla="val 51231"/>
                <a:gd name="f476" fmla="val 3507"/>
                <a:gd name="f477" fmla="val 51433"/>
                <a:gd name="f478" fmla="val 51635"/>
                <a:gd name="f479" fmla="val 3035"/>
                <a:gd name="f480" fmla="val 51860"/>
                <a:gd name="f481" fmla="val 2855"/>
                <a:gd name="f482" fmla="val 52085"/>
                <a:gd name="f483" fmla="val 2698"/>
                <a:gd name="f484" fmla="val 52310"/>
                <a:gd name="f485" fmla="val 2585"/>
                <a:gd name="f486" fmla="val 52557"/>
                <a:gd name="f487" fmla="val 2473"/>
                <a:gd name="f488" fmla="val 52804"/>
                <a:gd name="f489" fmla="val 2406"/>
                <a:gd name="f490" fmla="val 2383"/>
                <a:gd name="f491" fmla="val 53321"/>
                <a:gd name="f492" fmla="val 53591"/>
                <a:gd name="f493" fmla="val 53861"/>
                <a:gd name="f494" fmla="val 54130"/>
                <a:gd name="f495" fmla="val 54423"/>
                <a:gd name="f496" fmla="val 2563"/>
                <a:gd name="f497" fmla="val 54692"/>
                <a:gd name="f498" fmla="val 2653"/>
                <a:gd name="f499" fmla="val 54985"/>
                <a:gd name="f500" fmla="val 2788"/>
                <a:gd name="f501" fmla="val 55277"/>
                <a:gd name="f502" fmla="val 2923"/>
                <a:gd name="f503" fmla="val 55592"/>
                <a:gd name="f504" fmla="val 55884"/>
                <a:gd name="f505" fmla="val 3282"/>
                <a:gd name="f506" fmla="val 56176"/>
                <a:gd name="f507" fmla="val 3709"/>
                <a:gd name="f508" fmla="val 56805"/>
                <a:gd name="f509" fmla="val 4204"/>
                <a:gd name="f510" fmla="val 57412"/>
                <a:gd name="f511" fmla="val 58042"/>
                <a:gd name="f512" fmla="val 5350"/>
                <a:gd name="f513" fmla="val 58671"/>
                <a:gd name="f514" fmla="val 6002"/>
                <a:gd name="f515" fmla="val 59278"/>
                <a:gd name="f516" fmla="val 59908"/>
                <a:gd name="f517" fmla="val 7396"/>
                <a:gd name="f518" fmla="val 60514"/>
                <a:gd name="f519" fmla="val 8138"/>
                <a:gd name="f520" fmla="val 61121"/>
                <a:gd name="f521" fmla="val 8880"/>
                <a:gd name="f522" fmla="val 61706"/>
                <a:gd name="f523" fmla="val 62290"/>
                <a:gd name="f524" fmla="val 10431"/>
                <a:gd name="f525" fmla="val 62852"/>
                <a:gd name="f526" fmla="val 11195"/>
                <a:gd name="f527" fmla="val 64403"/>
                <a:gd name="f528" fmla="val 14140"/>
                <a:gd name="f529" fmla="val 65303"/>
                <a:gd name="f530" fmla="val 15398"/>
                <a:gd name="f531" fmla="val 66044"/>
                <a:gd name="f532" fmla="val 66651"/>
                <a:gd name="f533" fmla="val 17309"/>
                <a:gd name="f534" fmla="val 67078"/>
                <a:gd name="f535" fmla="val 17332"/>
                <a:gd name="f536" fmla="val 68832"/>
                <a:gd name="f537" fmla="val 70608"/>
                <a:gd name="f538" fmla="val 17242"/>
                <a:gd name="f539" fmla="val 72361"/>
                <a:gd name="f540" fmla="val 17174"/>
                <a:gd name="f541" fmla="val 73238"/>
                <a:gd name="f542" fmla="val 17107"/>
                <a:gd name="f543" fmla="val 74114"/>
                <a:gd name="f544" fmla="val 74969"/>
                <a:gd name="f545" fmla="val 16927"/>
                <a:gd name="f546" fmla="val 75823"/>
                <a:gd name="f547" fmla="val 16815"/>
                <a:gd name="f548" fmla="val 76677"/>
                <a:gd name="f549" fmla="val 16702"/>
                <a:gd name="f550" fmla="val 77531"/>
                <a:gd name="f551" fmla="val 16545"/>
                <a:gd name="f552" fmla="val 78363"/>
                <a:gd name="f553" fmla="val 16388"/>
                <a:gd name="f554" fmla="val 79195"/>
                <a:gd name="f555" fmla="val 16208"/>
                <a:gd name="f556" fmla="val 80004"/>
                <a:gd name="f557" fmla="val 16005"/>
                <a:gd name="f558" fmla="val 80813"/>
                <a:gd name="f559" fmla="val 80970"/>
                <a:gd name="f560" fmla="val 81083"/>
                <a:gd name="f561" fmla="val 16028"/>
                <a:gd name="f562" fmla="val 81218"/>
                <a:gd name="f563" fmla="val 16073"/>
                <a:gd name="f564" fmla="val 81330"/>
                <a:gd name="f565" fmla="val 81420"/>
                <a:gd name="f566" fmla="val 81487"/>
                <a:gd name="f567" fmla="val 81555"/>
                <a:gd name="f568" fmla="val 16432"/>
                <a:gd name="f569" fmla="val 81622"/>
                <a:gd name="f570" fmla="val 81645"/>
                <a:gd name="f571" fmla="val 16657"/>
                <a:gd name="f572" fmla="val 81667"/>
                <a:gd name="f573" fmla="val 16882"/>
                <a:gd name="f574" fmla="val 16972"/>
                <a:gd name="f575" fmla="val 81577"/>
                <a:gd name="f576" fmla="val 17062"/>
                <a:gd name="f577" fmla="val 81398"/>
                <a:gd name="f578" fmla="val 81263"/>
                <a:gd name="f579" fmla="val 17377"/>
                <a:gd name="f580" fmla="val 80408"/>
                <a:gd name="f581" fmla="val 17556"/>
                <a:gd name="f582" fmla="val 79577"/>
                <a:gd name="f583" fmla="val 17736"/>
                <a:gd name="f584" fmla="val 78723"/>
                <a:gd name="f585" fmla="val 17894"/>
                <a:gd name="f586" fmla="val 77891"/>
                <a:gd name="f587" fmla="val 18028"/>
                <a:gd name="f588" fmla="val 77037"/>
                <a:gd name="f589" fmla="val 18141"/>
                <a:gd name="f590" fmla="val 76182"/>
                <a:gd name="f591" fmla="val 18253"/>
                <a:gd name="f592" fmla="val 75328"/>
                <a:gd name="f593" fmla="val 18343"/>
                <a:gd name="f594" fmla="val 74474"/>
                <a:gd name="f595" fmla="val 73597"/>
                <a:gd name="f596" fmla="val 18456"/>
                <a:gd name="f597" fmla="val 72743"/>
                <a:gd name="f598" fmla="val 18545"/>
                <a:gd name="f599" fmla="val 71012"/>
                <a:gd name="f600" fmla="val 18568"/>
                <a:gd name="f601" fmla="val 69259"/>
                <a:gd name="f602" fmla="val 67528"/>
                <a:gd name="f603" fmla="val 19535"/>
                <a:gd name="f604" fmla="val 66921"/>
                <a:gd name="f605" fmla="val 20479"/>
                <a:gd name="f606" fmla="val 66314"/>
                <a:gd name="f607" fmla="val 21355"/>
                <a:gd name="f608" fmla="val 65730"/>
                <a:gd name="f609" fmla="val 22165"/>
                <a:gd name="f610" fmla="val 65123"/>
                <a:gd name="f611" fmla="val 22951"/>
                <a:gd name="f612" fmla="val 64516"/>
                <a:gd name="f613" fmla="val 23671"/>
                <a:gd name="f614" fmla="val 63886"/>
                <a:gd name="f615" fmla="val 24368"/>
                <a:gd name="f616" fmla="val 63257"/>
                <a:gd name="f617" fmla="val 25042"/>
                <a:gd name="f618" fmla="val 62628"/>
                <a:gd name="f619" fmla="val 25671"/>
                <a:gd name="f620" fmla="val 61976"/>
                <a:gd name="f621" fmla="val 26256"/>
                <a:gd name="f622" fmla="val 61301"/>
                <a:gd name="f623" fmla="val 26840"/>
                <a:gd name="f624" fmla="val 60627"/>
                <a:gd name="f625" fmla="val 27402"/>
                <a:gd name="f626" fmla="val 59930"/>
                <a:gd name="f627" fmla="val 27942"/>
                <a:gd name="f628" fmla="val 59233"/>
                <a:gd name="f629" fmla="val 28481"/>
                <a:gd name="f630" fmla="val 58491"/>
                <a:gd name="f631" fmla="val 28998"/>
                <a:gd name="f632" fmla="val 57750"/>
                <a:gd name="f633" fmla="val 29515"/>
                <a:gd name="f634" fmla="val 56963"/>
                <a:gd name="f635" fmla="val 30122"/>
                <a:gd name="f636" fmla="val 56041"/>
                <a:gd name="f637" fmla="val 30437"/>
                <a:gd name="f638" fmla="val 55524"/>
                <a:gd name="f639" fmla="val 30729"/>
                <a:gd name="f640" fmla="val 31044"/>
                <a:gd name="f641" fmla="val 31314"/>
                <a:gd name="f642" fmla="val 31583"/>
                <a:gd name="f643" fmla="val 31808"/>
                <a:gd name="f644" fmla="val 31988"/>
                <a:gd name="f645" fmla="val 52040"/>
                <a:gd name="f646" fmla="val 32055"/>
                <a:gd name="f647" fmla="val 51748"/>
                <a:gd name="f648" fmla="val 32100"/>
                <a:gd name="f649" fmla="val 51455"/>
                <a:gd name="f650" fmla="val 32145"/>
                <a:gd name="f651" fmla="val 51141"/>
                <a:gd name="f652" fmla="val 32168"/>
                <a:gd name="f653" fmla="val 50556"/>
                <a:gd name="f654" fmla="val 50264"/>
                <a:gd name="f655" fmla="val 49972"/>
                <a:gd name="f656" fmla="val 32078"/>
                <a:gd name="f657" fmla="val 49680"/>
                <a:gd name="f658" fmla="val 32010"/>
                <a:gd name="f659" fmla="val 49410"/>
                <a:gd name="f660" fmla="val 31898"/>
                <a:gd name="f661" fmla="val 49140"/>
                <a:gd name="f662" fmla="val 31786"/>
                <a:gd name="f663" fmla="val 48870"/>
                <a:gd name="f664" fmla="val 31651"/>
                <a:gd name="f665" fmla="val 48623"/>
                <a:gd name="f666" fmla="val 31471"/>
                <a:gd name="f667" fmla="val 48376"/>
                <a:gd name="f668" fmla="val 31269"/>
                <a:gd name="f669" fmla="val 48129"/>
                <a:gd name="f670" fmla="val 31066"/>
                <a:gd name="f671" fmla="val 47904"/>
                <a:gd name="f672" fmla="val 30864"/>
                <a:gd name="f673" fmla="val 47724"/>
                <a:gd name="f674" fmla="val 30662"/>
                <a:gd name="f675" fmla="val 47567"/>
                <a:gd name="f676" fmla="val 30459"/>
                <a:gd name="f677" fmla="val 47432"/>
                <a:gd name="f678" fmla="val 30257"/>
                <a:gd name="f679" fmla="val 47342"/>
                <a:gd name="f680" fmla="val 30055"/>
                <a:gd name="f681" fmla="val 47252"/>
                <a:gd name="f682" fmla="val 29852"/>
                <a:gd name="f683" fmla="val 47207"/>
                <a:gd name="f684" fmla="val 29650"/>
                <a:gd name="f685" fmla="val 29448"/>
                <a:gd name="f686" fmla="val 47162"/>
                <a:gd name="f687" fmla="val 29246"/>
                <a:gd name="f688" fmla="val 29043"/>
                <a:gd name="f689" fmla="val 28863"/>
                <a:gd name="f690" fmla="val 47274"/>
                <a:gd name="f691" fmla="val 28661"/>
                <a:gd name="f692" fmla="val 28301"/>
                <a:gd name="f693" fmla="val 47522"/>
                <a:gd name="f694" fmla="val 28122"/>
                <a:gd name="f695" fmla="val 47634"/>
                <a:gd name="f696" fmla="val 27762"/>
                <a:gd name="f697" fmla="val 27425"/>
                <a:gd name="f698" fmla="val 48218"/>
                <a:gd name="f699" fmla="val 27088"/>
                <a:gd name="f700" fmla="val 48556"/>
                <a:gd name="f701" fmla="val 26795"/>
                <a:gd name="f702" fmla="val 48938"/>
                <a:gd name="f703" fmla="val 26503"/>
                <a:gd name="f704" fmla="val 49320"/>
                <a:gd name="f705" fmla="val 49725"/>
                <a:gd name="f706" fmla="val 26009"/>
                <a:gd name="f707" fmla="val 50107"/>
                <a:gd name="f708" fmla="val 25806"/>
                <a:gd name="f709" fmla="val 50489"/>
                <a:gd name="f710" fmla="val 25312"/>
                <a:gd name="f711" fmla="val 24840"/>
                <a:gd name="f712" fmla="val 52377"/>
                <a:gd name="f713" fmla="val 24390"/>
                <a:gd name="f714" fmla="val 23963"/>
                <a:gd name="f715" fmla="val 54288"/>
                <a:gd name="f716" fmla="val 23131"/>
                <a:gd name="f717" fmla="val 56221"/>
                <a:gd name="f718" fmla="val 22299"/>
                <a:gd name="f719" fmla="val 58154"/>
                <a:gd name="f720" fmla="val 21445"/>
                <a:gd name="f721" fmla="val 60087"/>
                <a:gd name="f722" fmla="val 61032"/>
                <a:gd name="f723" fmla="val 20546"/>
                <a:gd name="f724" fmla="val 61998"/>
                <a:gd name="f725" fmla="val 20074"/>
                <a:gd name="f726" fmla="val 62920"/>
                <a:gd name="f727" fmla="val 19557"/>
                <a:gd name="f728" fmla="val 63864"/>
                <a:gd name="f729" fmla="val 19040"/>
                <a:gd name="f730" fmla="val 64786"/>
                <a:gd name="f731" fmla="val 18478"/>
                <a:gd name="f732" fmla="val 65685"/>
                <a:gd name="f733" fmla="val 64224"/>
                <a:gd name="f734" fmla="val 18298"/>
                <a:gd name="f735" fmla="val 62740"/>
                <a:gd name="f736" fmla="val 18186"/>
                <a:gd name="f737" fmla="val 61279"/>
                <a:gd name="f738" fmla="val 18051"/>
                <a:gd name="f739" fmla="val 59795"/>
                <a:gd name="f740" fmla="val 56850"/>
                <a:gd name="f741" fmla="val 53883"/>
                <a:gd name="f742" fmla="val 17804"/>
                <a:gd name="f743" fmla="val 53636"/>
                <a:gd name="f744" fmla="val 52984"/>
                <a:gd name="f745" fmla="val 19602"/>
                <a:gd name="f746" fmla="val 52062"/>
                <a:gd name="f747" fmla="val 20793"/>
                <a:gd name="f748" fmla="val 50961"/>
                <a:gd name="f749" fmla="val 21985"/>
                <a:gd name="f750" fmla="val 49792"/>
                <a:gd name="f751" fmla="val 23109"/>
                <a:gd name="f752" fmla="val 48690"/>
                <a:gd name="f753" fmla="val 24030"/>
                <a:gd name="f754" fmla="val 47746"/>
                <a:gd name="f755" fmla="val 47364"/>
                <a:gd name="f756" fmla="val 24615"/>
                <a:gd name="f757" fmla="val 47050"/>
                <a:gd name="f758" fmla="val 46735"/>
                <a:gd name="f759" fmla="val 25087"/>
                <a:gd name="f760" fmla="val 46375"/>
                <a:gd name="f761" fmla="val 25559"/>
                <a:gd name="f762" fmla="val 45566"/>
                <a:gd name="f763" fmla="val 26031"/>
                <a:gd name="f764" fmla="val 44667"/>
                <a:gd name="f765" fmla="val 26481"/>
                <a:gd name="f766" fmla="val 43678"/>
                <a:gd name="f767" fmla="val 26908"/>
                <a:gd name="f768" fmla="val 42621"/>
                <a:gd name="f769" fmla="val 41542"/>
                <a:gd name="f770" fmla="val 27627"/>
                <a:gd name="f771" fmla="val 40441"/>
                <a:gd name="f772" fmla="val 27919"/>
                <a:gd name="f773" fmla="val 39384"/>
                <a:gd name="f774" fmla="val 28054"/>
                <a:gd name="f775" fmla="val 38845"/>
                <a:gd name="f776" fmla="val 28167"/>
                <a:gd name="f777" fmla="val 38328"/>
                <a:gd name="f778" fmla="val 28234"/>
                <a:gd name="f779" fmla="val 37833"/>
                <a:gd name="f780" fmla="val 37361"/>
                <a:gd name="f781" fmla="val 28346"/>
                <a:gd name="f782" fmla="val 36911"/>
                <a:gd name="f783" fmla="val 28391"/>
                <a:gd name="f784" fmla="val 36484"/>
                <a:gd name="f785" fmla="val 36080"/>
                <a:gd name="f786" fmla="val 35698"/>
                <a:gd name="f787" fmla="val 35360"/>
                <a:gd name="f788" fmla="val 35046"/>
                <a:gd name="f789" fmla="val 34798"/>
                <a:gd name="f790" fmla="val 27987"/>
                <a:gd name="f791" fmla="val 34574"/>
                <a:gd name="f792" fmla="val 27829"/>
                <a:gd name="f793" fmla="val 27739"/>
                <a:gd name="f794" fmla="val 27515"/>
                <a:gd name="f795" fmla="val 34191"/>
                <a:gd name="f796" fmla="val 27267"/>
                <a:gd name="f797" fmla="val 34169"/>
                <a:gd name="f798" fmla="val 27132"/>
                <a:gd name="f799" fmla="val 26301"/>
                <a:gd name="f800" fmla="val 34259"/>
                <a:gd name="f801" fmla="val 25784"/>
                <a:gd name="f802" fmla="val 25536"/>
                <a:gd name="f803" fmla="val 25064"/>
                <a:gd name="f804" fmla="val 34933"/>
                <a:gd name="f805" fmla="val 24188"/>
                <a:gd name="f806" fmla="val 35226"/>
                <a:gd name="f807" fmla="val 23783"/>
                <a:gd name="f808" fmla="val 35540"/>
                <a:gd name="f809" fmla="val 23401"/>
                <a:gd name="f810" fmla="val 23041"/>
                <a:gd name="f811" fmla="val 36305"/>
                <a:gd name="f812" fmla="val 22704"/>
                <a:gd name="f813" fmla="val 36709"/>
                <a:gd name="f814" fmla="val 22389"/>
                <a:gd name="f815" fmla="val 37159"/>
                <a:gd name="f816" fmla="val 22075"/>
                <a:gd name="f817" fmla="val 37608"/>
                <a:gd name="f818" fmla="val 21782"/>
                <a:gd name="f819" fmla="val 38597"/>
                <a:gd name="f820" fmla="val 21265"/>
                <a:gd name="f821" fmla="val 39092"/>
                <a:gd name="f822" fmla="val 21018"/>
                <a:gd name="f823" fmla="val 39586"/>
                <a:gd name="f824" fmla="val 20748"/>
                <a:gd name="f825" fmla="val 40238"/>
                <a:gd name="f826" fmla="val 40890"/>
                <a:gd name="f827" fmla="val 20231"/>
                <a:gd name="f828" fmla="val 19984"/>
                <a:gd name="f829" fmla="val 42172"/>
                <a:gd name="f830" fmla="val 43475"/>
                <a:gd name="f831" fmla="val 19107"/>
                <a:gd name="f832" fmla="val 44779"/>
                <a:gd name="f833" fmla="val 18658"/>
                <a:gd name="f834" fmla="val 46060"/>
                <a:gd name="f835" fmla="val 46712"/>
                <a:gd name="f836" fmla="val 47971"/>
                <a:gd name="f837" fmla="val 17624"/>
                <a:gd name="f838" fmla="val 48578"/>
                <a:gd name="f839" fmla="val 49208"/>
                <a:gd name="f840" fmla="val 49814"/>
                <a:gd name="f841" fmla="val 16792"/>
                <a:gd name="f842" fmla="val 48039"/>
                <a:gd name="f843" fmla="val 16612"/>
                <a:gd name="f844" fmla="val 46263"/>
                <a:gd name="f845" fmla="val 16455"/>
                <a:gd name="f846" fmla="val 44487"/>
                <a:gd name="f847" fmla="val 42734"/>
                <a:gd name="f848" fmla="val 40958"/>
                <a:gd name="f849" fmla="val 39204"/>
                <a:gd name="f850" fmla="val 37473"/>
                <a:gd name="f851" fmla="val 35743"/>
                <a:gd name="f852" fmla="val 17961"/>
                <a:gd name="f853" fmla="val 18860"/>
                <a:gd name="f854" fmla="val 19759"/>
                <a:gd name="f855" fmla="val 34753"/>
                <a:gd name="f856" fmla="val 20659"/>
                <a:gd name="f857" fmla="val 34439"/>
                <a:gd name="f858" fmla="val 21535"/>
                <a:gd name="f859" fmla="val 33719"/>
                <a:gd name="f860" fmla="val 23244"/>
                <a:gd name="f861" fmla="val 33315"/>
                <a:gd name="f862" fmla="val 24075"/>
                <a:gd name="f863" fmla="val 32865"/>
                <a:gd name="f864" fmla="val 24907"/>
                <a:gd name="f865" fmla="val 32393"/>
                <a:gd name="f866" fmla="val 31876"/>
                <a:gd name="f867" fmla="val 26458"/>
                <a:gd name="f868" fmla="val 31337"/>
                <a:gd name="f869" fmla="val 27200"/>
                <a:gd name="f870" fmla="val 30775"/>
                <a:gd name="f871" fmla="val 30168"/>
                <a:gd name="f872" fmla="val 28594"/>
                <a:gd name="f873" fmla="val 29516"/>
                <a:gd name="f874" fmla="val 28841"/>
                <a:gd name="f875" fmla="val 29875"/>
                <a:gd name="f876" fmla="val 28100"/>
                <a:gd name="f877" fmla="val 30212"/>
                <a:gd name="f878" fmla="val 27673"/>
                <a:gd name="f879" fmla="val 30572"/>
                <a:gd name="f880" fmla="val 27223"/>
                <a:gd name="f881" fmla="val 30909"/>
                <a:gd name="f882" fmla="val 26751"/>
                <a:gd name="f883" fmla="val 26234"/>
                <a:gd name="f884" fmla="val 31538"/>
                <a:gd name="f885" fmla="val 25717"/>
                <a:gd name="f886" fmla="val 25200"/>
                <a:gd name="f887" fmla="val 32033"/>
                <a:gd name="f888" fmla="val 24660"/>
                <a:gd name="f889" fmla="val 24391"/>
                <a:gd name="f890" fmla="val 32190"/>
                <a:gd name="f891" fmla="val 24121"/>
                <a:gd name="f892" fmla="val 32258"/>
                <a:gd name="f893" fmla="val 23851"/>
                <a:gd name="f894" fmla="val 32303"/>
                <a:gd name="f895" fmla="val 23581"/>
                <a:gd name="f896" fmla="val 32325"/>
                <a:gd name="f897" fmla="val 23312"/>
                <a:gd name="f898" fmla="val 23042"/>
                <a:gd name="f899" fmla="val 22795"/>
                <a:gd name="f900" fmla="val 22525"/>
                <a:gd name="f901" fmla="val 22278"/>
                <a:gd name="f902" fmla="val 22030"/>
                <a:gd name="f903" fmla="val 21783"/>
                <a:gd name="f904" fmla="val 31943"/>
                <a:gd name="f905" fmla="val 21558"/>
                <a:gd name="f906" fmla="val 21333"/>
                <a:gd name="f907" fmla="val 31606"/>
                <a:gd name="f908" fmla="val 21109"/>
                <a:gd name="f909" fmla="val 31381"/>
                <a:gd name="f910" fmla="val 20884"/>
                <a:gd name="f911" fmla="val 31156"/>
                <a:gd name="f912" fmla="val 20682"/>
                <a:gd name="f913" fmla="val 30931"/>
                <a:gd name="f914" fmla="val 20524"/>
                <a:gd name="f915" fmla="val 30684"/>
                <a:gd name="f916" fmla="val 20277"/>
                <a:gd name="f917" fmla="val 30190"/>
                <a:gd name="f918" fmla="val 20187"/>
                <a:gd name="f919" fmla="val 29942"/>
                <a:gd name="f920" fmla="val 20120"/>
                <a:gd name="f921" fmla="val 29695"/>
                <a:gd name="f922" fmla="val 20097"/>
                <a:gd name="f923" fmla="val 29425"/>
                <a:gd name="f924" fmla="val 20075"/>
                <a:gd name="f925" fmla="val 29178"/>
                <a:gd name="f926" fmla="val 28908"/>
                <a:gd name="f927" fmla="val 20165"/>
                <a:gd name="f928" fmla="val 20209"/>
                <a:gd name="f929" fmla="val 20299"/>
                <a:gd name="f930" fmla="val 27605"/>
                <a:gd name="f931" fmla="val 20502"/>
                <a:gd name="f932" fmla="val 20749"/>
                <a:gd name="f933" fmla="val 26593"/>
                <a:gd name="f934" fmla="val 21041"/>
                <a:gd name="f935" fmla="val 26121"/>
                <a:gd name="f936" fmla="val 21356"/>
                <a:gd name="f937" fmla="val 25649"/>
                <a:gd name="f938" fmla="val 21716"/>
                <a:gd name="f939" fmla="val 25222"/>
                <a:gd name="f940" fmla="val 22435"/>
                <a:gd name="f941" fmla="val 24435"/>
                <a:gd name="f942" fmla="val 22817"/>
                <a:gd name="f943" fmla="val 24098"/>
                <a:gd name="f944" fmla="val 23154"/>
                <a:gd name="f945" fmla="val 23828"/>
                <a:gd name="f946" fmla="val 23446"/>
                <a:gd name="f947" fmla="val 23761"/>
                <a:gd name="f948" fmla="val 23334"/>
                <a:gd name="f949" fmla="val 23086"/>
                <a:gd name="f950" fmla="val 24436"/>
                <a:gd name="f951" fmla="val 22614"/>
                <a:gd name="f952" fmla="val 25919"/>
                <a:gd name="f953" fmla="val 21738"/>
                <a:gd name="f954" fmla="val 26683"/>
                <a:gd name="f955" fmla="val 21310"/>
                <a:gd name="f956" fmla="val 27493"/>
                <a:gd name="f957" fmla="val 29111"/>
                <a:gd name="f958" fmla="val 20029"/>
                <a:gd name="f959" fmla="val 29898"/>
                <a:gd name="f960" fmla="val 31404"/>
                <a:gd name="f961" fmla="val 31764"/>
                <a:gd name="f962" fmla="val 18613"/>
                <a:gd name="f963" fmla="val 32101"/>
                <a:gd name="f964" fmla="val 32438"/>
                <a:gd name="f965" fmla="val 18073"/>
                <a:gd name="f966" fmla="val 32753"/>
                <a:gd name="f967" fmla="val 17781"/>
                <a:gd name="f968" fmla="val 33068"/>
                <a:gd name="f969" fmla="val 33337"/>
                <a:gd name="f970" fmla="val 17197"/>
                <a:gd name="f971" fmla="val 33607"/>
                <a:gd name="f972" fmla="val 33854"/>
                <a:gd name="f973" fmla="val 34304"/>
                <a:gd name="f974" fmla="val 16275"/>
                <a:gd name="f975" fmla="val 33135"/>
                <a:gd name="f976" fmla="val 16365"/>
                <a:gd name="f977" fmla="val 31966"/>
                <a:gd name="f978" fmla="val 16500"/>
                <a:gd name="f979" fmla="val 30797"/>
                <a:gd name="f980" fmla="val 29651"/>
                <a:gd name="f981" fmla="val 16837"/>
                <a:gd name="f982" fmla="val 28504"/>
                <a:gd name="f983" fmla="val 27358"/>
                <a:gd name="f984" fmla="val 17579"/>
                <a:gd name="f985" fmla="val 17916"/>
                <a:gd name="f986" fmla="val 23986"/>
                <a:gd name="f987" fmla="val 18276"/>
                <a:gd name="f988" fmla="val 22862"/>
                <a:gd name="f989" fmla="val 18680"/>
                <a:gd name="f990" fmla="val 21761"/>
                <a:gd name="f991" fmla="val 19130"/>
                <a:gd name="f992" fmla="val 19624"/>
                <a:gd name="f993" fmla="val 20164"/>
                <a:gd name="f994" fmla="val 18501"/>
                <a:gd name="f995" fmla="val 16366"/>
                <a:gd name="f996" fmla="val 21917"/>
                <a:gd name="f997" fmla="val 15601"/>
                <a:gd name="f998" fmla="val 22187"/>
                <a:gd name="f999" fmla="val 15219"/>
                <a:gd name="f1000" fmla="val 22479"/>
                <a:gd name="f1001" fmla="val 22794"/>
                <a:gd name="f1002" fmla="val 14500"/>
                <a:gd name="f1003" fmla="val 14163"/>
                <a:gd name="f1004" fmla="val 13825"/>
                <a:gd name="f1005" fmla="val 25154"/>
                <a:gd name="f1006" fmla="val 25829"/>
                <a:gd name="f1007" fmla="val 11690"/>
                <a:gd name="f1008" fmla="val 11083"/>
                <a:gd name="f1009" fmla="val 27110"/>
                <a:gd name="f1010" fmla="val 10476"/>
                <a:gd name="f1011" fmla="val 9847"/>
                <a:gd name="f1012" fmla="val 28324"/>
                <a:gd name="f1013" fmla="val 9172"/>
                <a:gd name="f1014" fmla="val 28616"/>
                <a:gd name="f1015" fmla="val 8813"/>
                <a:gd name="f1016" fmla="val 28886"/>
                <a:gd name="f1017" fmla="val 8453"/>
                <a:gd name="f1018" fmla="val 8026"/>
                <a:gd name="f1019" fmla="val 29493"/>
                <a:gd name="f1020" fmla="val 7576"/>
                <a:gd name="f1021" fmla="val 29807"/>
                <a:gd name="f1022" fmla="val 7059"/>
                <a:gd name="f1023" fmla="val 30100"/>
                <a:gd name="f1024" fmla="val 6520"/>
                <a:gd name="f1025" fmla="val 30392"/>
                <a:gd name="f1026" fmla="val 5935"/>
                <a:gd name="f1027" fmla="val 30639"/>
                <a:gd name="f1028" fmla="val 5351"/>
                <a:gd name="f1029" fmla="val 4766"/>
                <a:gd name="f1030" fmla="val 31021"/>
                <a:gd name="f1031" fmla="val 4159"/>
                <a:gd name="f1032" fmla="val 31089"/>
                <a:gd name="f1033" fmla="val 3845"/>
                <a:gd name="f1034" fmla="val 31134"/>
                <a:gd name="f1035" fmla="val 31179"/>
                <a:gd name="f1036" fmla="val 2968"/>
                <a:gd name="f1037" fmla="val 2429"/>
                <a:gd name="f1038" fmla="val 2159"/>
                <a:gd name="f1039" fmla="val 30886"/>
                <a:gd name="f1040" fmla="val 1642"/>
                <a:gd name="f1041" fmla="val 30752"/>
                <a:gd name="f1042" fmla="val 1395"/>
                <a:gd name="f1043" fmla="val 30594"/>
                <a:gd name="f1044" fmla="val 1170"/>
                <a:gd name="f1045" fmla="val 30414"/>
                <a:gd name="f1046" fmla="val 967"/>
                <a:gd name="f1047" fmla="val 765"/>
                <a:gd name="f1048" fmla="val 563"/>
                <a:gd name="f1049" fmla="val 405"/>
                <a:gd name="f1050" fmla="val 29335"/>
                <a:gd name="f1051" fmla="val 248"/>
                <a:gd name="f1052" fmla="val 136"/>
                <a:gd name="f1053" fmla="val 28751"/>
                <a:gd name="f1054" fmla="val 28459"/>
                <a:gd name="f1055" fmla="*/ f0 1 32348"/>
                <a:gd name="f1056" fmla="*/ f1 1 81668"/>
                <a:gd name="f1057" fmla="+- f4 0 f2"/>
                <a:gd name="f1058" fmla="+- f3 0 f2"/>
                <a:gd name="f1059" fmla="*/ f1058 1 32348"/>
                <a:gd name="f1060" fmla="*/ f1057 1 81668"/>
                <a:gd name="f1061" fmla="*/ f2 1 f1059"/>
                <a:gd name="f1062" fmla="*/ f3 1 f1059"/>
                <a:gd name="f1063" fmla="*/ f2 1 f1060"/>
                <a:gd name="f1064" fmla="*/ f4 1 f1060"/>
                <a:gd name="f1065" fmla="*/ f1061 f1055 1"/>
                <a:gd name="f1066" fmla="*/ f1062 f1055 1"/>
                <a:gd name="f1067" fmla="*/ f1064 f1056 1"/>
                <a:gd name="f1068" fmla="*/ f1063 f1056 1"/>
              </a:gdLst>
              <a:ahLst/>
              <a:cxnLst>
                <a:cxn ang="3cd4">
                  <a:pos x="hc" y="t"/>
                </a:cxn>
                <a:cxn ang="0">
                  <a:pos x="r" y="vc"/>
                </a:cxn>
                <a:cxn ang="cd4">
                  <a:pos x="hc" y="b"/>
                </a:cxn>
                <a:cxn ang="cd2">
                  <a:pos x="l" y="vc"/>
                </a:cxn>
              </a:cxnLst>
              <a:rect l="f1065" t="f1068" r="f1066" b="f1067"/>
              <a:pathLst>
                <a:path w="32348" h="8166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47"/>
                  </a:lnTo>
                  <a:lnTo>
                    <a:pt x="f76" y="f77"/>
                  </a:lnTo>
                  <a:lnTo>
                    <a:pt x="f76" y="f78"/>
                  </a:lnTo>
                  <a:lnTo>
                    <a:pt x="f76" y="f79"/>
                  </a:lnTo>
                  <a:lnTo>
                    <a:pt x="f75"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69"/>
                  </a:lnTo>
                  <a:lnTo>
                    <a:pt x="f128" y="f83"/>
                  </a:lnTo>
                  <a:lnTo>
                    <a:pt x="f129" y="f130"/>
                  </a:lnTo>
                  <a:lnTo>
                    <a:pt x="f131" y="f132"/>
                  </a:lnTo>
                  <a:lnTo>
                    <a:pt x="f133"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56"/>
                  </a:lnTo>
                  <a:lnTo>
                    <a:pt x="f160" y="f161"/>
                  </a:lnTo>
                  <a:lnTo>
                    <a:pt x="f162" y="f163"/>
                  </a:lnTo>
                  <a:lnTo>
                    <a:pt x="f164" y="f165"/>
                  </a:lnTo>
                  <a:lnTo>
                    <a:pt x="f50" y="f146"/>
                  </a:lnTo>
                  <a:lnTo>
                    <a:pt x="f166" y="f167"/>
                  </a:lnTo>
                  <a:lnTo>
                    <a:pt x="f168" y="f169"/>
                  </a:lnTo>
                  <a:lnTo>
                    <a:pt x="f170" y="f171"/>
                  </a:lnTo>
                  <a:lnTo>
                    <a:pt x="f172" y="f173"/>
                  </a:lnTo>
                  <a:lnTo>
                    <a:pt x="f174" y="f175"/>
                  </a:lnTo>
                  <a:lnTo>
                    <a:pt x="f176" y="f177"/>
                  </a:lnTo>
                  <a:lnTo>
                    <a:pt x="f178" y="f179"/>
                  </a:lnTo>
                  <a:lnTo>
                    <a:pt x="f180" y="f181"/>
                  </a:lnTo>
                  <a:lnTo>
                    <a:pt x="f182" y="f183"/>
                  </a:lnTo>
                  <a:lnTo>
                    <a:pt x="f184" y="f68"/>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185" y="f84"/>
                  </a:lnTo>
                  <a:lnTo>
                    <a:pt x="f205" y="f206"/>
                  </a:lnTo>
                  <a:lnTo>
                    <a:pt x="f207" y="f208"/>
                  </a:lnTo>
                  <a:lnTo>
                    <a:pt x="f44" y="f209"/>
                  </a:lnTo>
                  <a:lnTo>
                    <a:pt x="f210" y="f211"/>
                  </a:lnTo>
                  <a:lnTo>
                    <a:pt x="f212" y="f21"/>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100"/>
                  </a:lnTo>
                  <a:lnTo>
                    <a:pt x="f234" y="f235"/>
                  </a:lnTo>
                  <a:lnTo>
                    <a:pt x="f236" y="f237"/>
                  </a:lnTo>
                  <a:lnTo>
                    <a:pt x="f238" y="f239"/>
                  </a:lnTo>
                  <a:lnTo>
                    <a:pt x="f101" y="f240"/>
                  </a:lnTo>
                  <a:lnTo>
                    <a:pt x="f241" y="f242"/>
                  </a:lnTo>
                  <a:lnTo>
                    <a:pt x="f243" y="f244"/>
                  </a:lnTo>
                  <a:lnTo>
                    <a:pt x="f243" y="f245"/>
                  </a:lnTo>
                  <a:lnTo>
                    <a:pt x="f241" y="f246"/>
                  </a:lnTo>
                  <a:lnTo>
                    <a:pt x="f247" y="f248"/>
                  </a:lnTo>
                  <a:lnTo>
                    <a:pt x="f249" y="f250"/>
                  </a:lnTo>
                  <a:lnTo>
                    <a:pt x="f251" y="f252"/>
                  </a:lnTo>
                  <a:lnTo>
                    <a:pt x="f253" y="f254"/>
                  </a:lnTo>
                  <a:lnTo>
                    <a:pt x="f134" y="f255"/>
                  </a:lnTo>
                  <a:lnTo>
                    <a:pt x="f256" y="f257"/>
                  </a:lnTo>
                  <a:lnTo>
                    <a:pt x="f258" y="f259"/>
                  </a:lnTo>
                  <a:lnTo>
                    <a:pt x="f256" y="f260"/>
                  </a:lnTo>
                  <a:lnTo>
                    <a:pt x="f134" y="f261"/>
                  </a:lnTo>
                  <a:lnTo>
                    <a:pt x="f251" y="f262"/>
                  </a:lnTo>
                  <a:lnTo>
                    <a:pt x="f263" y="f264"/>
                  </a:lnTo>
                  <a:lnTo>
                    <a:pt x="f103"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164" y="f294"/>
                  </a:lnTo>
                  <a:lnTo>
                    <a:pt x="f295" y="f296"/>
                  </a:lnTo>
                  <a:lnTo>
                    <a:pt x="f297" y="f298"/>
                  </a:lnTo>
                  <a:lnTo>
                    <a:pt x="f299" y="f300"/>
                  </a:lnTo>
                  <a:lnTo>
                    <a:pt x="f178" y="f301"/>
                  </a:lnTo>
                  <a:lnTo>
                    <a:pt x="f302" y="f303"/>
                  </a:lnTo>
                  <a:lnTo>
                    <a:pt x="f197" y="f304"/>
                  </a:lnTo>
                  <a:lnTo>
                    <a:pt x="f305" y="f306"/>
                  </a:lnTo>
                  <a:lnTo>
                    <a:pt x="f307" y="f308"/>
                  </a:lnTo>
                  <a:lnTo>
                    <a:pt x="f309" y="f310"/>
                  </a:lnTo>
                  <a:lnTo>
                    <a:pt x="f311" y="f312"/>
                  </a:lnTo>
                  <a:lnTo>
                    <a:pt x="f313" y="f314"/>
                  </a:lnTo>
                  <a:lnTo>
                    <a:pt x="f315" y="f316"/>
                  </a:lnTo>
                  <a:lnTo>
                    <a:pt x="f317" y="f318"/>
                  </a:lnTo>
                  <a:lnTo>
                    <a:pt x="f319" y="f320"/>
                  </a:lnTo>
                  <a:lnTo>
                    <a:pt x="f321" y="f318"/>
                  </a:lnTo>
                  <a:lnTo>
                    <a:pt x="f322" y="f316"/>
                  </a:lnTo>
                  <a:lnTo>
                    <a:pt x="f323" y="f324"/>
                  </a:lnTo>
                  <a:lnTo>
                    <a:pt x="f325" y="f326"/>
                  </a:lnTo>
                  <a:lnTo>
                    <a:pt x="f327" y="f328"/>
                  </a:lnTo>
                  <a:lnTo>
                    <a:pt x="f329" y="f330"/>
                  </a:lnTo>
                  <a:lnTo>
                    <a:pt x="f331" y="f332"/>
                  </a:lnTo>
                  <a:lnTo>
                    <a:pt x="f333" y="f334"/>
                  </a:lnTo>
                  <a:lnTo>
                    <a:pt x="f335" y="f336"/>
                  </a:lnTo>
                  <a:lnTo>
                    <a:pt x="f337" y="f338"/>
                  </a:lnTo>
                  <a:lnTo>
                    <a:pt x="f339" y="f340"/>
                  </a:lnTo>
                  <a:lnTo>
                    <a:pt x="f12" y="f341"/>
                  </a:lnTo>
                  <a:lnTo>
                    <a:pt x="f342" y="f343"/>
                  </a:lnTo>
                  <a:lnTo>
                    <a:pt x="f8" y="f344"/>
                  </a:lnTo>
                  <a:lnTo>
                    <a:pt x="f2" y="f345"/>
                  </a:lnTo>
                  <a:lnTo>
                    <a:pt x="f2" y="f346"/>
                  </a:lnTo>
                  <a:lnTo>
                    <a:pt x="f347" y="f348"/>
                  </a:lnTo>
                  <a:lnTo>
                    <a:pt x="f349" y="f350"/>
                  </a:lnTo>
                  <a:lnTo>
                    <a:pt x="f351" y="f352"/>
                  </a:lnTo>
                  <a:lnTo>
                    <a:pt x="f353" y="f354"/>
                  </a:lnTo>
                  <a:lnTo>
                    <a:pt x="f355" y="f356"/>
                  </a:lnTo>
                  <a:lnTo>
                    <a:pt x="f357" y="f358"/>
                  </a:lnTo>
                  <a:lnTo>
                    <a:pt x="f359" y="f360"/>
                  </a:lnTo>
                  <a:lnTo>
                    <a:pt x="f361" y="f362"/>
                  </a:lnTo>
                  <a:lnTo>
                    <a:pt x="f331" y="f363"/>
                  </a:lnTo>
                  <a:lnTo>
                    <a:pt x="f364" y="f365"/>
                  </a:lnTo>
                  <a:lnTo>
                    <a:pt x="f366" y="f367"/>
                  </a:lnTo>
                  <a:lnTo>
                    <a:pt x="f368" y="f369"/>
                  </a:lnTo>
                  <a:lnTo>
                    <a:pt x="f370" y="f371"/>
                  </a:lnTo>
                  <a:lnTo>
                    <a:pt x="f372" y="f373"/>
                  </a:lnTo>
                  <a:lnTo>
                    <a:pt x="f374" y="f271"/>
                  </a:lnTo>
                  <a:lnTo>
                    <a:pt x="f375" y="f376"/>
                  </a:lnTo>
                  <a:lnTo>
                    <a:pt x="f195" y="f377"/>
                  </a:lnTo>
                  <a:lnTo>
                    <a:pt x="f378" y="f379"/>
                  </a:lnTo>
                  <a:lnTo>
                    <a:pt x="f380" y="f381"/>
                  </a:lnTo>
                  <a:lnTo>
                    <a:pt x="f382" y="f383"/>
                  </a:lnTo>
                  <a:lnTo>
                    <a:pt x="f384" y="f385"/>
                  </a:lnTo>
                  <a:lnTo>
                    <a:pt x="f386" y="f387"/>
                  </a:lnTo>
                  <a:lnTo>
                    <a:pt x="f388" y="f389"/>
                  </a:lnTo>
                  <a:lnTo>
                    <a:pt x="f390" y="f391"/>
                  </a:lnTo>
                  <a:lnTo>
                    <a:pt x="f62" y="f392"/>
                  </a:lnTo>
                  <a:lnTo>
                    <a:pt x="f125" y="f393"/>
                  </a:lnTo>
                  <a:lnTo>
                    <a:pt x="f163" y="f394"/>
                  </a:lnTo>
                  <a:lnTo>
                    <a:pt x="f236" y="f395"/>
                  </a:lnTo>
                  <a:lnTo>
                    <a:pt x="f396" y="f397"/>
                  </a:lnTo>
                  <a:lnTo>
                    <a:pt x="f398" y="f399"/>
                  </a:lnTo>
                  <a:lnTo>
                    <a:pt x="f243" y="f400"/>
                  </a:lnTo>
                  <a:lnTo>
                    <a:pt x="f401" y="f402"/>
                  </a:lnTo>
                  <a:lnTo>
                    <a:pt x="f403" y="f404"/>
                  </a:lnTo>
                  <a:lnTo>
                    <a:pt x="f405" y="f406"/>
                  </a:lnTo>
                  <a:lnTo>
                    <a:pt x="f407" y="f408"/>
                  </a:lnTo>
                  <a:lnTo>
                    <a:pt x="f409" y="f410"/>
                  </a:lnTo>
                  <a:lnTo>
                    <a:pt x="f411" y="f412"/>
                  </a:lnTo>
                  <a:lnTo>
                    <a:pt x="f413" y="f414"/>
                  </a:lnTo>
                  <a:lnTo>
                    <a:pt x="f415" y="f416"/>
                  </a:lnTo>
                  <a:lnTo>
                    <a:pt x="f417" y="f418"/>
                  </a:lnTo>
                  <a:lnTo>
                    <a:pt x="f419" y="f420"/>
                  </a:lnTo>
                  <a:lnTo>
                    <a:pt x="f421" y="f422"/>
                  </a:lnTo>
                  <a:lnTo>
                    <a:pt x="f423" y="f424"/>
                  </a:lnTo>
                  <a:lnTo>
                    <a:pt x="f425" y="f426"/>
                  </a:lnTo>
                  <a:lnTo>
                    <a:pt x="f427" y="f428"/>
                  </a:lnTo>
                  <a:lnTo>
                    <a:pt x="f175" y="f429"/>
                  </a:lnTo>
                  <a:lnTo>
                    <a:pt x="f430" y="f431"/>
                  </a:lnTo>
                  <a:lnTo>
                    <a:pt x="f432" y="f433"/>
                  </a:lnTo>
                  <a:lnTo>
                    <a:pt x="f434" y="f435"/>
                  </a:lnTo>
                  <a:lnTo>
                    <a:pt x="f270" y="f436"/>
                  </a:lnTo>
                  <a:lnTo>
                    <a:pt x="f437" y="f438"/>
                  </a:lnTo>
                  <a:lnTo>
                    <a:pt x="f131" y="f439"/>
                  </a:lnTo>
                  <a:lnTo>
                    <a:pt x="f60" y="f440"/>
                  </a:lnTo>
                  <a:lnTo>
                    <a:pt x="f441" y="f442"/>
                  </a:lnTo>
                  <a:lnTo>
                    <a:pt x="f443" y="f444"/>
                  </a:lnTo>
                  <a:lnTo>
                    <a:pt x="f445" y="f446"/>
                  </a:lnTo>
                  <a:lnTo>
                    <a:pt x="f447" y="f448"/>
                  </a:lnTo>
                  <a:lnTo>
                    <a:pt x="f449" y="f450"/>
                  </a:lnTo>
                  <a:lnTo>
                    <a:pt x="f451" y="f452"/>
                  </a:lnTo>
                  <a:lnTo>
                    <a:pt x="f453" y="f454"/>
                  </a:lnTo>
                  <a:lnTo>
                    <a:pt x="f166" y="f455"/>
                  </a:lnTo>
                  <a:lnTo>
                    <a:pt x="f456" y="f457"/>
                  </a:lnTo>
                  <a:lnTo>
                    <a:pt x="f172" y="f458"/>
                  </a:lnTo>
                  <a:lnTo>
                    <a:pt x="f212" y="f459"/>
                  </a:lnTo>
                  <a:lnTo>
                    <a:pt x="f460" y="f461"/>
                  </a:lnTo>
                  <a:lnTo>
                    <a:pt x="f207" y="f462"/>
                  </a:lnTo>
                  <a:lnTo>
                    <a:pt x="f463" y="f464"/>
                  </a:lnTo>
                  <a:lnTo>
                    <a:pt x="f465" y="f466"/>
                  </a:lnTo>
                  <a:lnTo>
                    <a:pt x="f467" y="f466"/>
                  </a:lnTo>
                  <a:lnTo>
                    <a:pt x="f468" y="f464"/>
                  </a:lnTo>
                  <a:lnTo>
                    <a:pt x="f469" y="f462"/>
                  </a:lnTo>
                  <a:lnTo>
                    <a:pt x="f470" y="f471"/>
                  </a:lnTo>
                  <a:lnTo>
                    <a:pt x="f311" y="f259"/>
                  </a:lnTo>
                  <a:lnTo>
                    <a:pt x="f472" y="f473"/>
                  </a:lnTo>
                  <a:lnTo>
                    <a:pt x="f474" y="f475"/>
                  </a:lnTo>
                  <a:lnTo>
                    <a:pt x="f476" y="f477"/>
                  </a:lnTo>
                  <a:lnTo>
                    <a:pt x="f319" y="f478"/>
                  </a:lnTo>
                  <a:lnTo>
                    <a:pt x="f479" y="f480"/>
                  </a:lnTo>
                  <a:lnTo>
                    <a:pt x="f481" y="f482"/>
                  </a:lnTo>
                  <a:lnTo>
                    <a:pt x="f483" y="f484"/>
                  </a:lnTo>
                  <a:lnTo>
                    <a:pt x="f485" y="f486"/>
                  </a:lnTo>
                  <a:lnTo>
                    <a:pt x="f487" y="f488"/>
                  </a:lnTo>
                  <a:lnTo>
                    <a:pt x="f489" y="f446"/>
                  </a:lnTo>
                  <a:lnTo>
                    <a:pt x="f490" y="f491"/>
                  </a:lnTo>
                  <a:lnTo>
                    <a:pt x="f30" y="f492"/>
                  </a:lnTo>
                  <a:lnTo>
                    <a:pt x="f490" y="f493"/>
                  </a:lnTo>
                  <a:lnTo>
                    <a:pt x="f489" y="f494"/>
                  </a:lnTo>
                  <a:lnTo>
                    <a:pt x="f487" y="f495"/>
                  </a:lnTo>
                  <a:lnTo>
                    <a:pt x="f496" y="f497"/>
                  </a:lnTo>
                  <a:lnTo>
                    <a:pt x="f498" y="f499"/>
                  </a:lnTo>
                  <a:lnTo>
                    <a:pt x="f500" y="f501"/>
                  </a:lnTo>
                  <a:lnTo>
                    <a:pt x="f502" y="f503"/>
                  </a:lnTo>
                  <a:lnTo>
                    <a:pt x="f370" y="f504"/>
                  </a:lnTo>
                  <a:lnTo>
                    <a:pt x="f505" y="f506"/>
                  </a:lnTo>
                  <a:lnTo>
                    <a:pt x="f507" y="f508"/>
                  </a:lnTo>
                  <a:lnTo>
                    <a:pt x="f509" y="f510"/>
                  </a:lnTo>
                  <a:lnTo>
                    <a:pt x="f375" y="f511"/>
                  </a:lnTo>
                  <a:lnTo>
                    <a:pt x="f512" y="f513"/>
                  </a:lnTo>
                  <a:lnTo>
                    <a:pt x="f514" y="f515"/>
                  </a:lnTo>
                  <a:lnTo>
                    <a:pt x="f46" y="f516"/>
                  </a:lnTo>
                  <a:lnTo>
                    <a:pt x="f517" y="f518"/>
                  </a:lnTo>
                  <a:lnTo>
                    <a:pt x="f519" y="f520"/>
                  </a:lnTo>
                  <a:lnTo>
                    <a:pt x="f521" y="f522"/>
                  </a:lnTo>
                  <a:lnTo>
                    <a:pt x="f445" y="f523"/>
                  </a:lnTo>
                  <a:lnTo>
                    <a:pt x="f524" y="f525"/>
                  </a:lnTo>
                  <a:lnTo>
                    <a:pt x="f526" y="f416"/>
                  </a:lnTo>
                  <a:lnTo>
                    <a:pt x="f272" y="f527"/>
                  </a:lnTo>
                  <a:lnTo>
                    <a:pt x="f528" y="f529"/>
                  </a:lnTo>
                  <a:lnTo>
                    <a:pt x="f530" y="f531"/>
                  </a:lnTo>
                  <a:lnTo>
                    <a:pt x="f407" y="f532"/>
                  </a:lnTo>
                  <a:lnTo>
                    <a:pt x="f533" y="f534"/>
                  </a:lnTo>
                  <a:lnTo>
                    <a:pt x="f535" y="f536"/>
                  </a:lnTo>
                  <a:lnTo>
                    <a:pt x="f533" y="f537"/>
                  </a:lnTo>
                  <a:lnTo>
                    <a:pt x="f538" y="f539"/>
                  </a:lnTo>
                  <a:lnTo>
                    <a:pt x="f540" y="f541"/>
                  </a:lnTo>
                  <a:lnTo>
                    <a:pt x="f542" y="f543"/>
                  </a:lnTo>
                  <a:lnTo>
                    <a:pt x="f413" y="f544"/>
                  </a:lnTo>
                  <a:lnTo>
                    <a:pt x="f545" y="f546"/>
                  </a:lnTo>
                  <a:lnTo>
                    <a:pt x="f547" y="f548"/>
                  </a:lnTo>
                  <a:lnTo>
                    <a:pt x="f549" y="f550"/>
                  </a:lnTo>
                  <a:lnTo>
                    <a:pt x="f551" y="f552"/>
                  </a:lnTo>
                  <a:lnTo>
                    <a:pt x="f553" y="f554"/>
                  </a:lnTo>
                  <a:lnTo>
                    <a:pt x="f555" y="f556"/>
                  </a:lnTo>
                  <a:lnTo>
                    <a:pt x="f557" y="f558"/>
                  </a:lnTo>
                  <a:lnTo>
                    <a:pt x="f183" y="f559"/>
                  </a:lnTo>
                  <a:lnTo>
                    <a:pt x="f183" y="f560"/>
                  </a:lnTo>
                  <a:lnTo>
                    <a:pt x="f561" y="f562"/>
                  </a:lnTo>
                  <a:lnTo>
                    <a:pt x="f563" y="f564"/>
                  </a:lnTo>
                  <a:lnTo>
                    <a:pt x="f405" y="f565"/>
                  </a:lnTo>
                  <a:lnTo>
                    <a:pt x="f87" y="f566"/>
                  </a:lnTo>
                  <a:lnTo>
                    <a:pt x="f68" y="f567"/>
                  </a:lnTo>
                  <a:lnTo>
                    <a:pt x="f568" y="f569"/>
                  </a:lnTo>
                  <a:lnTo>
                    <a:pt x="f551" y="f570"/>
                  </a:lnTo>
                  <a:lnTo>
                    <a:pt x="f571" y="f572"/>
                  </a:lnTo>
                  <a:lnTo>
                    <a:pt x="f409" y="f570"/>
                  </a:lnTo>
                  <a:lnTo>
                    <a:pt x="f573" y="f569"/>
                  </a:lnTo>
                  <a:lnTo>
                    <a:pt x="f574" y="f575"/>
                  </a:lnTo>
                  <a:lnTo>
                    <a:pt x="f576" y="f566"/>
                  </a:lnTo>
                  <a:lnTo>
                    <a:pt x="f415" y="f577"/>
                  </a:lnTo>
                  <a:lnTo>
                    <a:pt x="f540" y="f578"/>
                  </a:lnTo>
                  <a:lnTo>
                    <a:pt x="f579" y="f580"/>
                  </a:lnTo>
                  <a:lnTo>
                    <a:pt x="f581" y="f582"/>
                  </a:lnTo>
                  <a:lnTo>
                    <a:pt x="f583" y="f584"/>
                  </a:lnTo>
                  <a:lnTo>
                    <a:pt x="f585" y="f586"/>
                  </a:lnTo>
                  <a:lnTo>
                    <a:pt x="f587" y="f588"/>
                  </a:lnTo>
                  <a:lnTo>
                    <a:pt x="f589" y="f590"/>
                  </a:lnTo>
                  <a:lnTo>
                    <a:pt x="f591" y="f592"/>
                  </a:lnTo>
                  <a:lnTo>
                    <a:pt x="f593" y="f594"/>
                  </a:lnTo>
                  <a:lnTo>
                    <a:pt x="f63" y="f595"/>
                  </a:lnTo>
                  <a:lnTo>
                    <a:pt x="f596" y="f597"/>
                  </a:lnTo>
                  <a:lnTo>
                    <a:pt x="f598" y="f599"/>
                  </a:lnTo>
                  <a:lnTo>
                    <a:pt x="f600" y="f601"/>
                  </a:lnTo>
                  <a:lnTo>
                    <a:pt x="f598" y="f602"/>
                  </a:lnTo>
                  <a:lnTo>
                    <a:pt x="f603" y="f604"/>
                  </a:lnTo>
                  <a:lnTo>
                    <a:pt x="f605" y="f606"/>
                  </a:lnTo>
                  <a:lnTo>
                    <a:pt x="f607" y="f608"/>
                  </a:lnTo>
                  <a:lnTo>
                    <a:pt x="f609" y="f610"/>
                  </a:lnTo>
                  <a:lnTo>
                    <a:pt x="f611" y="f612"/>
                  </a:lnTo>
                  <a:lnTo>
                    <a:pt x="f613" y="f614"/>
                  </a:lnTo>
                  <a:lnTo>
                    <a:pt x="f615" y="f616"/>
                  </a:lnTo>
                  <a:lnTo>
                    <a:pt x="f617" y="f618"/>
                  </a:lnTo>
                  <a:lnTo>
                    <a:pt x="f619" y="f620"/>
                  </a:lnTo>
                  <a:lnTo>
                    <a:pt x="f621" y="f622"/>
                  </a:lnTo>
                  <a:lnTo>
                    <a:pt x="f623" y="f624"/>
                  </a:lnTo>
                  <a:lnTo>
                    <a:pt x="f625" y="f626"/>
                  </a:lnTo>
                  <a:lnTo>
                    <a:pt x="f627" y="f628"/>
                  </a:lnTo>
                  <a:lnTo>
                    <a:pt x="f629" y="f630"/>
                  </a:lnTo>
                  <a:lnTo>
                    <a:pt x="f631" y="f632"/>
                  </a:lnTo>
                  <a:lnTo>
                    <a:pt x="f633" y="f634"/>
                  </a:lnTo>
                  <a:lnTo>
                    <a:pt x="f635" y="f636"/>
                  </a:lnTo>
                  <a:lnTo>
                    <a:pt x="f637" y="f638"/>
                  </a:lnTo>
                  <a:lnTo>
                    <a:pt x="f639" y="f499"/>
                  </a:lnTo>
                  <a:lnTo>
                    <a:pt x="f640" y="f495"/>
                  </a:lnTo>
                  <a:lnTo>
                    <a:pt x="f641" y="f493"/>
                  </a:lnTo>
                  <a:lnTo>
                    <a:pt x="f642" y="f402"/>
                  </a:lnTo>
                  <a:lnTo>
                    <a:pt x="f643" y="f395"/>
                  </a:lnTo>
                  <a:lnTo>
                    <a:pt x="f644" y="f645"/>
                  </a:lnTo>
                  <a:lnTo>
                    <a:pt x="f646" y="f647"/>
                  </a:lnTo>
                  <a:lnTo>
                    <a:pt x="f648" y="f649"/>
                  </a:lnTo>
                  <a:lnTo>
                    <a:pt x="f650" y="f651"/>
                  </a:lnTo>
                  <a:lnTo>
                    <a:pt x="f652" y="f459"/>
                  </a:lnTo>
                  <a:lnTo>
                    <a:pt x="f652" y="f653"/>
                  </a:lnTo>
                  <a:lnTo>
                    <a:pt x="f652" y="f654"/>
                  </a:lnTo>
                  <a:lnTo>
                    <a:pt x="f96" y="f655"/>
                  </a:lnTo>
                  <a:lnTo>
                    <a:pt x="f656" y="f657"/>
                  </a:lnTo>
                  <a:lnTo>
                    <a:pt x="f658" y="f659"/>
                  </a:lnTo>
                  <a:lnTo>
                    <a:pt x="f660" y="f661"/>
                  </a:lnTo>
                  <a:lnTo>
                    <a:pt x="f662" y="f663"/>
                  </a:lnTo>
                  <a:lnTo>
                    <a:pt x="f664" y="f665"/>
                  </a:lnTo>
                  <a:lnTo>
                    <a:pt x="f666" y="f667"/>
                  </a:lnTo>
                  <a:lnTo>
                    <a:pt x="f668" y="f669"/>
                  </a:lnTo>
                  <a:lnTo>
                    <a:pt x="f670" y="f671"/>
                  </a:lnTo>
                  <a:lnTo>
                    <a:pt x="f672" y="f673"/>
                  </a:lnTo>
                  <a:lnTo>
                    <a:pt x="f674" y="f675"/>
                  </a:lnTo>
                  <a:lnTo>
                    <a:pt x="f676" y="f677"/>
                  </a:lnTo>
                  <a:lnTo>
                    <a:pt x="f678" y="f679"/>
                  </a:lnTo>
                  <a:lnTo>
                    <a:pt x="f680" y="f681"/>
                  </a:lnTo>
                  <a:lnTo>
                    <a:pt x="f682" y="f683"/>
                  </a:lnTo>
                  <a:lnTo>
                    <a:pt x="f684" y="f379"/>
                  </a:lnTo>
                  <a:lnTo>
                    <a:pt x="f685" y="f686"/>
                  </a:lnTo>
                  <a:lnTo>
                    <a:pt x="f687" y="f379"/>
                  </a:lnTo>
                  <a:lnTo>
                    <a:pt x="f688" y="f683"/>
                  </a:lnTo>
                  <a:lnTo>
                    <a:pt x="f689" y="f690"/>
                  </a:lnTo>
                  <a:lnTo>
                    <a:pt x="f691" y="f679"/>
                  </a:lnTo>
                  <a:lnTo>
                    <a:pt x="f629" y="f677"/>
                  </a:lnTo>
                  <a:lnTo>
                    <a:pt x="f692" y="f693"/>
                  </a:lnTo>
                  <a:lnTo>
                    <a:pt x="f694" y="f695"/>
                  </a:lnTo>
                  <a:lnTo>
                    <a:pt x="f696" y="f671"/>
                  </a:lnTo>
                  <a:lnTo>
                    <a:pt x="f697" y="f698"/>
                  </a:lnTo>
                  <a:lnTo>
                    <a:pt x="f699" y="f700"/>
                  </a:lnTo>
                  <a:lnTo>
                    <a:pt x="f701" y="f702"/>
                  </a:lnTo>
                  <a:lnTo>
                    <a:pt x="f703" y="f704"/>
                  </a:lnTo>
                  <a:lnTo>
                    <a:pt x="f621" y="f705"/>
                  </a:lnTo>
                  <a:lnTo>
                    <a:pt x="f706" y="f707"/>
                  </a:lnTo>
                  <a:lnTo>
                    <a:pt x="f708" y="f709"/>
                  </a:lnTo>
                  <a:lnTo>
                    <a:pt x="f710" y="f477"/>
                  </a:lnTo>
                  <a:lnTo>
                    <a:pt x="f711" y="f712"/>
                  </a:lnTo>
                  <a:lnTo>
                    <a:pt x="f713" y="f404"/>
                  </a:lnTo>
                  <a:lnTo>
                    <a:pt x="f714" y="f715"/>
                  </a:lnTo>
                  <a:lnTo>
                    <a:pt x="f716" y="f717"/>
                  </a:lnTo>
                  <a:lnTo>
                    <a:pt x="f718" y="f719"/>
                  </a:lnTo>
                  <a:lnTo>
                    <a:pt x="f720" y="f721"/>
                  </a:lnTo>
                  <a:lnTo>
                    <a:pt x="f77" y="f722"/>
                  </a:lnTo>
                  <a:lnTo>
                    <a:pt x="f723" y="f724"/>
                  </a:lnTo>
                  <a:lnTo>
                    <a:pt x="f725" y="f726"/>
                  </a:lnTo>
                  <a:lnTo>
                    <a:pt x="f727" y="f728"/>
                  </a:lnTo>
                  <a:lnTo>
                    <a:pt x="f729" y="f730"/>
                  </a:lnTo>
                  <a:lnTo>
                    <a:pt x="f731" y="f732"/>
                  </a:lnTo>
                  <a:lnTo>
                    <a:pt x="f63" y="f733"/>
                  </a:lnTo>
                  <a:lnTo>
                    <a:pt x="f734" y="f735"/>
                  </a:lnTo>
                  <a:lnTo>
                    <a:pt x="f736" y="f737"/>
                  </a:lnTo>
                  <a:lnTo>
                    <a:pt x="f738" y="f739"/>
                  </a:lnTo>
                  <a:lnTo>
                    <a:pt x="f69" y="f740"/>
                  </a:lnTo>
                  <a:lnTo>
                    <a:pt x="f75" y="f741"/>
                  </a:lnTo>
                  <a:lnTo>
                    <a:pt x="f581" y="f442"/>
                  </a:lnTo>
                  <a:lnTo>
                    <a:pt x="f742" y="f743"/>
                  </a:lnTo>
                  <a:lnTo>
                    <a:pt x="f600" y="f744"/>
                  </a:lnTo>
                  <a:lnTo>
                    <a:pt x="f745" y="f746"/>
                  </a:lnTo>
                  <a:lnTo>
                    <a:pt x="f747" y="f748"/>
                  </a:lnTo>
                  <a:lnTo>
                    <a:pt x="f749" y="f750"/>
                  </a:lnTo>
                  <a:lnTo>
                    <a:pt x="f751" y="f752"/>
                  </a:lnTo>
                  <a:lnTo>
                    <a:pt x="f753" y="f754"/>
                  </a:lnTo>
                  <a:lnTo>
                    <a:pt x="f615" y="f755"/>
                  </a:lnTo>
                  <a:lnTo>
                    <a:pt x="f756" y="f757"/>
                  </a:lnTo>
                  <a:lnTo>
                    <a:pt x="f711" y="f758"/>
                  </a:lnTo>
                  <a:lnTo>
                    <a:pt x="f759" y="f760"/>
                  </a:lnTo>
                  <a:lnTo>
                    <a:pt x="f710" y="f376"/>
                  </a:lnTo>
                  <a:lnTo>
                    <a:pt x="f761" y="f762"/>
                  </a:lnTo>
                  <a:lnTo>
                    <a:pt x="f763" y="f764"/>
                  </a:lnTo>
                  <a:lnTo>
                    <a:pt x="f765" y="f766"/>
                  </a:lnTo>
                  <a:lnTo>
                    <a:pt x="f767" y="f768"/>
                  </a:lnTo>
                  <a:lnTo>
                    <a:pt x="f9" y="f769"/>
                  </a:lnTo>
                  <a:lnTo>
                    <a:pt x="f770" y="f771"/>
                  </a:lnTo>
                  <a:lnTo>
                    <a:pt x="f772" y="f773"/>
                  </a:lnTo>
                  <a:lnTo>
                    <a:pt x="f774" y="f775"/>
                  </a:lnTo>
                  <a:lnTo>
                    <a:pt x="f776" y="f777"/>
                  </a:lnTo>
                  <a:lnTo>
                    <a:pt x="f778" y="f779"/>
                  </a:lnTo>
                  <a:lnTo>
                    <a:pt x="f692" y="f780"/>
                  </a:lnTo>
                  <a:lnTo>
                    <a:pt x="f781" y="f782"/>
                  </a:lnTo>
                  <a:lnTo>
                    <a:pt x="f783" y="f784"/>
                  </a:lnTo>
                  <a:lnTo>
                    <a:pt x="f783" y="f785"/>
                  </a:lnTo>
                  <a:lnTo>
                    <a:pt x="f781" y="f786"/>
                  </a:lnTo>
                  <a:lnTo>
                    <a:pt x="f692" y="f787"/>
                  </a:lnTo>
                  <a:lnTo>
                    <a:pt x="f778" y="f788"/>
                  </a:lnTo>
                  <a:lnTo>
                    <a:pt x="f694" y="f789"/>
                  </a:lnTo>
                  <a:lnTo>
                    <a:pt x="f790" y="f791"/>
                  </a:lnTo>
                  <a:lnTo>
                    <a:pt x="f772" y="f328"/>
                  </a:lnTo>
                  <a:lnTo>
                    <a:pt x="f792" y="f310"/>
                  </a:lnTo>
                  <a:lnTo>
                    <a:pt x="f793" y="f326"/>
                  </a:lnTo>
                  <a:lnTo>
                    <a:pt x="f770" y="f312"/>
                  </a:lnTo>
                  <a:lnTo>
                    <a:pt x="f794" y="f324"/>
                  </a:lnTo>
                  <a:lnTo>
                    <a:pt x="f625" y="f795"/>
                  </a:lnTo>
                  <a:lnTo>
                    <a:pt x="f796" y="f797"/>
                  </a:lnTo>
                  <a:lnTo>
                    <a:pt x="f798" y="f797"/>
                  </a:lnTo>
                  <a:lnTo>
                    <a:pt x="f623" y="f795"/>
                  </a:lnTo>
                  <a:lnTo>
                    <a:pt x="f216" y="f314"/>
                  </a:lnTo>
                  <a:lnTo>
                    <a:pt x="f799" y="f800"/>
                  </a:lnTo>
                  <a:lnTo>
                    <a:pt x="f763" y="f326"/>
                  </a:lnTo>
                  <a:lnTo>
                    <a:pt x="f801" y="f310"/>
                  </a:lnTo>
                  <a:lnTo>
                    <a:pt x="f802" y="f328"/>
                  </a:lnTo>
                  <a:lnTo>
                    <a:pt x="f803" y="f306"/>
                  </a:lnTo>
                  <a:lnTo>
                    <a:pt x="f756" y="f804"/>
                  </a:lnTo>
                  <a:lnTo>
                    <a:pt x="f805" y="f806"/>
                  </a:lnTo>
                  <a:lnTo>
                    <a:pt x="f807" y="f808"/>
                  </a:lnTo>
                  <a:lnTo>
                    <a:pt x="f809" y="f239"/>
                  </a:lnTo>
                  <a:lnTo>
                    <a:pt x="f810" y="f811"/>
                  </a:lnTo>
                  <a:lnTo>
                    <a:pt x="f812" y="f813"/>
                  </a:lnTo>
                  <a:lnTo>
                    <a:pt x="f814" y="f815"/>
                  </a:lnTo>
                  <a:lnTo>
                    <a:pt x="f816" y="f817"/>
                  </a:lnTo>
                  <a:lnTo>
                    <a:pt x="f818" y="f346"/>
                  </a:lnTo>
                  <a:lnTo>
                    <a:pt x="f80" y="f819"/>
                  </a:lnTo>
                  <a:lnTo>
                    <a:pt x="f820" y="f821"/>
                  </a:lnTo>
                  <a:lnTo>
                    <a:pt x="f822" y="f823"/>
                  </a:lnTo>
                  <a:lnTo>
                    <a:pt x="f824" y="f825"/>
                  </a:lnTo>
                  <a:lnTo>
                    <a:pt x="f605" y="f826"/>
                  </a:lnTo>
                  <a:lnTo>
                    <a:pt x="f827" y="f769"/>
                  </a:lnTo>
                  <a:lnTo>
                    <a:pt x="f828" y="f829"/>
                  </a:lnTo>
                  <a:lnTo>
                    <a:pt x="f603" y="f830"/>
                  </a:lnTo>
                  <a:lnTo>
                    <a:pt x="f831" y="f832"/>
                  </a:lnTo>
                  <a:lnTo>
                    <a:pt x="f833" y="f834"/>
                  </a:lnTo>
                  <a:lnTo>
                    <a:pt x="f63" y="f835"/>
                  </a:lnTo>
                  <a:lnTo>
                    <a:pt x="f65" y="f679"/>
                  </a:lnTo>
                  <a:lnTo>
                    <a:pt x="f585" y="f836"/>
                  </a:lnTo>
                  <a:lnTo>
                    <a:pt x="f837" y="f838"/>
                  </a:lnTo>
                  <a:lnTo>
                    <a:pt x="f533" y="f839"/>
                  </a:lnTo>
                  <a:lnTo>
                    <a:pt x="f574" y="f840"/>
                  </a:lnTo>
                  <a:lnTo>
                    <a:pt x="f841" y="f842"/>
                  </a:lnTo>
                  <a:lnTo>
                    <a:pt x="f843" y="f844"/>
                  </a:lnTo>
                  <a:lnTo>
                    <a:pt x="f845" y="f846"/>
                  </a:lnTo>
                  <a:lnTo>
                    <a:pt x="f421" y="f847"/>
                  </a:lnTo>
                  <a:lnTo>
                    <a:pt x="f87" y="f848"/>
                  </a:lnTo>
                  <a:lnTo>
                    <a:pt x="f130" y="f849"/>
                  </a:lnTo>
                  <a:lnTo>
                    <a:pt x="f405" y="f850"/>
                  </a:lnTo>
                  <a:lnTo>
                    <a:pt x="f405" y="f851"/>
                  </a:lnTo>
                  <a:lnTo>
                    <a:pt x="f576" y="f808"/>
                  </a:lnTo>
                  <a:lnTo>
                    <a:pt x="f852" y="f334"/>
                  </a:lnTo>
                  <a:lnTo>
                    <a:pt x="f853" y="f788"/>
                  </a:lnTo>
                  <a:lnTo>
                    <a:pt x="f854" y="f855"/>
                  </a:lnTo>
                  <a:lnTo>
                    <a:pt x="f856" y="f857"/>
                  </a:lnTo>
                  <a:lnTo>
                    <a:pt x="f858" y="f318"/>
                  </a:lnTo>
                  <a:lnTo>
                    <a:pt x="f814" y="f859"/>
                  </a:lnTo>
                  <a:lnTo>
                    <a:pt x="f860" y="f861"/>
                  </a:lnTo>
                  <a:lnTo>
                    <a:pt x="f862" y="f863"/>
                  </a:lnTo>
                  <a:lnTo>
                    <a:pt x="f864" y="f865"/>
                  </a:lnTo>
                  <a:lnTo>
                    <a:pt x="f114" y="f866"/>
                  </a:lnTo>
                  <a:lnTo>
                    <a:pt x="f867" y="f868"/>
                  </a:lnTo>
                  <a:lnTo>
                    <a:pt x="f869" y="f870"/>
                  </a:lnTo>
                  <a:lnTo>
                    <a:pt x="f772" y="f871"/>
                  </a:lnTo>
                  <a:lnTo>
                    <a:pt x="f872" y="f873"/>
                  </a:lnTo>
                  <a:lnTo>
                    <a:pt x="f687" y="f874"/>
                  </a:lnTo>
                  <a:lnTo>
                    <a:pt x="f875" y="f876"/>
                  </a:lnTo>
                  <a:lnTo>
                    <a:pt x="f877" y="f878"/>
                  </a:lnTo>
                  <a:lnTo>
                    <a:pt x="f879" y="f880"/>
                  </a:lnTo>
                  <a:lnTo>
                    <a:pt x="f881" y="f882"/>
                  </a:lnTo>
                  <a:lnTo>
                    <a:pt x="f94" y="f883"/>
                  </a:lnTo>
                  <a:lnTo>
                    <a:pt x="f884" y="f885"/>
                  </a:lnTo>
                  <a:lnTo>
                    <a:pt x="f643" y="f886"/>
                  </a:lnTo>
                  <a:lnTo>
                    <a:pt x="f887" y="f888"/>
                  </a:lnTo>
                  <a:lnTo>
                    <a:pt x="f96" y="f889"/>
                  </a:lnTo>
                  <a:lnTo>
                    <a:pt x="f890" y="f891"/>
                  </a:lnTo>
                  <a:lnTo>
                    <a:pt x="f892" y="f893"/>
                  </a:lnTo>
                  <a:lnTo>
                    <a:pt x="f894" y="f895"/>
                  </a:lnTo>
                  <a:lnTo>
                    <a:pt x="f896" y="f897"/>
                  </a:lnTo>
                  <a:lnTo>
                    <a:pt x="f3" y="f898"/>
                  </a:lnTo>
                  <a:lnTo>
                    <a:pt x="f896" y="f899"/>
                  </a:lnTo>
                  <a:lnTo>
                    <a:pt x="f894" y="f900"/>
                  </a:lnTo>
                  <a:lnTo>
                    <a:pt x="f892" y="f901"/>
                  </a:lnTo>
                  <a:lnTo>
                    <a:pt x="f652" y="f902"/>
                  </a:lnTo>
                  <a:lnTo>
                    <a:pt x="f656" y="f903"/>
                  </a:lnTo>
                  <a:lnTo>
                    <a:pt x="f904" y="f905"/>
                  </a:lnTo>
                  <a:lnTo>
                    <a:pt x="f662" y="f906"/>
                  </a:lnTo>
                  <a:lnTo>
                    <a:pt x="f907" y="f908"/>
                  </a:lnTo>
                  <a:lnTo>
                    <a:pt x="f909" y="f910"/>
                  </a:lnTo>
                  <a:lnTo>
                    <a:pt x="f911" y="f912"/>
                  </a:lnTo>
                  <a:lnTo>
                    <a:pt x="f913" y="f914"/>
                  </a:lnTo>
                  <a:lnTo>
                    <a:pt x="f915" y="f47"/>
                  </a:lnTo>
                  <a:lnTo>
                    <a:pt x="f637" y="f916"/>
                  </a:lnTo>
                  <a:lnTo>
                    <a:pt x="f917" y="f918"/>
                  </a:lnTo>
                  <a:lnTo>
                    <a:pt x="f919" y="f920"/>
                  </a:lnTo>
                  <a:lnTo>
                    <a:pt x="f921" y="f922"/>
                  </a:lnTo>
                  <a:lnTo>
                    <a:pt x="f923" y="f924"/>
                  </a:lnTo>
                  <a:lnTo>
                    <a:pt x="f925" y="f924"/>
                  </a:lnTo>
                  <a:lnTo>
                    <a:pt x="f926" y="f920"/>
                  </a:lnTo>
                  <a:lnTo>
                    <a:pt x="f691" y="f927"/>
                  </a:lnTo>
                  <a:lnTo>
                    <a:pt x="f783" y="f928"/>
                  </a:lnTo>
                  <a:lnTo>
                    <a:pt x="f694" y="f929"/>
                  </a:lnTo>
                  <a:lnTo>
                    <a:pt x="f5" y="f47"/>
                  </a:lnTo>
                  <a:lnTo>
                    <a:pt x="f930" y="f931"/>
                  </a:lnTo>
                  <a:lnTo>
                    <a:pt x="f699" y="f932"/>
                  </a:lnTo>
                  <a:lnTo>
                    <a:pt x="f933" y="f934"/>
                  </a:lnTo>
                  <a:lnTo>
                    <a:pt x="f935" y="f936"/>
                  </a:lnTo>
                  <a:lnTo>
                    <a:pt x="f937" y="f938"/>
                  </a:lnTo>
                  <a:lnTo>
                    <a:pt x="f939" y="f816"/>
                  </a:lnTo>
                  <a:lnTo>
                    <a:pt x="f25" y="f940"/>
                  </a:lnTo>
                  <a:lnTo>
                    <a:pt x="f941" y="f942"/>
                  </a:lnTo>
                  <a:lnTo>
                    <a:pt x="f943" y="f944"/>
                  </a:lnTo>
                  <a:lnTo>
                    <a:pt x="f945" y="f946"/>
                  </a:lnTo>
                  <a:lnTo>
                    <a:pt x="f895" y="f947"/>
                  </a:lnTo>
                  <a:lnTo>
                    <a:pt x="f948" y="f943"/>
                  </a:lnTo>
                  <a:lnTo>
                    <a:pt x="f949" y="f950"/>
                  </a:lnTo>
                  <a:lnTo>
                    <a:pt x="f951" y="f211"/>
                  </a:lnTo>
                  <a:lnTo>
                    <a:pt x="f609" y="f952"/>
                  </a:lnTo>
                  <a:lnTo>
                    <a:pt x="f953" y="f954"/>
                  </a:lnTo>
                  <a:lnTo>
                    <a:pt x="f955" y="f956"/>
                  </a:lnTo>
                  <a:lnTo>
                    <a:pt x="f605" y="f957"/>
                  </a:lnTo>
                  <a:lnTo>
                    <a:pt x="f958" y="f959"/>
                  </a:lnTo>
                  <a:lnTo>
                    <a:pt x="f74" y="f674"/>
                  </a:lnTo>
                  <a:lnTo>
                    <a:pt x="f831" y="f960"/>
                  </a:lnTo>
                  <a:lnTo>
                    <a:pt x="f853" y="f961"/>
                  </a:lnTo>
                  <a:lnTo>
                    <a:pt x="f962" y="f963"/>
                  </a:lnTo>
                  <a:lnTo>
                    <a:pt x="f593" y="f964"/>
                  </a:lnTo>
                  <a:lnTo>
                    <a:pt x="f965" y="f966"/>
                  </a:lnTo>
                  <a:lnTo>
                    <a:pt x="f967" y="f968"/>
                  </a:lnTo>
                  <a:lnTo>
                    <a:pt x="f73" y="f969"/>
                  </a:lnTo>
                  <a:lnTo>
                    <a:pt x="f970" y="f971"/>
                  </a:lnTo>
                  <a:lnTo>
                    <a:pt x="f573" y="f972"/>
                  </a:lnTo>
                  <a:lnTo>
                    <a:pt x="f551" y="f320"/>
                  </a:lnTo>
                  <a:lnTo>
                    <a:pt x="f555" y="f973"/>
                  </a:lnTo>
                  <a:lnTo>
                    <a:pt x="f555" y="f973"/>
                  </a:lnTo>
                  <a:lnTo>
                    <a:pt x="f974" y="f975"/>
                  </a:lnTo>
                  <a:lnTo>
                    <a:pt x="f976" y="f977"/>
                  </a:lnTo>
                  <a:lnTo>
                    <a:pt x="f978" y="f979"/>
                  </a:lnTo>
                  <a:lnTo>
                    <a:pt x="f85" y="f980"/>
                  </a:lnTo>
                  <a:lnTo>
                    <a:pt x="f981" y="f982"/>
                  </a:lnTo>
                  <a:lnTo>
                    <a:pt x="f413" y="f983"/>
                  </a:lnTo>
                  <a:lnTo>
                    <a:pt x="f533" y="f883"/>
                  </a:lnTo>
                  <a:lnTo>
                    <a:pt x="f984" y="f759"/>
                  </a:lnTo>
                  <a:lnTo>
                    <a:pt x="f985" y="f986"/>
                  </a:lnTo>
                  <a:lnTo>
                    <a:pt x="f987" y="f988"/>
                  </a:lnTo>
                  <a:lnTo>
                    <a:pt x="f989" y="f990"/>
                  </a:lnTo>
                  <a:lnTo>
                    <a:pt x="f991" y="f856"/>
                  </a:lnTo>
                  <a:lnTo>
                    <a:pt x="f992" y="f74"/>
                  </a:lnTo>
                  <a:lnTo>
                    <a:pt x="f993" y="f994"/>
                  </a:lnTo>
                  <a:lnTo>
                    <a:pt x="f824" y="f75"/>
                  </a:lnTo>
                  <a:lnTo>
                    <a:pt x="f78" y="f995"/>
                  </a:lnTo>
                  <a:lnTo>
                    <a:pt x="f996" y="f997"/>
                  </a:lnTo>
                  <a:lnTo>
                    <a:pt x="f998" y="f999"/>
                  </a:lnTo>
                  <a:lnTo>
                    <a:pt x="f1000" y="f247"/>
                  </a:lnTo>
                  <a:lnTo>
                    <a:pt x="f1001" y="f1002"/>
                  </a:lnTo>
                  <a:lnTo>
                    <a:pt x="f751" y="f1003"/>
                  </a:lnTo>
                  <a:lnTo>
                    <a:pt x="f946" y="f1004"/>
                  </a:lnTo>
                  <a:lnTo>
                    <a:pt x="f29" y="f117"/>
                  </a:lnTo>
                  <a:lnTo>
                    <a:pt x="f1005" y="f274"/>
                  </a:lnTo>
                  <a:lnTo>
                    <a:pt x="f1006" y="f1007"/>
                  </a:lnTo>
                  <a:lnTo>
                    <a:pt x="f765" y="f1008"/>
                  </a:lnTo>
                  <a:lnTo>
                    <a:pt x="f1009" y="f1010"/>
                  </a:lnTo>
                  <a:lnTo>
                    <a:pt x="f793" y="f1011"/>
                  </a:lnTo>
                  <a:lnTo>
                    <a:pt x="f1012" y="f1013"/>
                  </a:lnTo>
                  <a:lnTo>
                    <a:pt x="f1014" y="f1015"/>
                  </a:lnTo>
                  <a:lnTo>
                    <a:pt x="f1016" y="f1017"/>
                  </a:lnTo>
                  <a:lnTo>
                    <a:pt x="f925" y="f1018"/>
                  </a:lnTo>
                  <a:lnTo>
                    <a:pt x="f1019" y="f1020"/>
                  </a:lnTo>
                  <a:lnTo>
                    <a:pt x="f1021" y="f1022"/>
                  </a:lnTo>
                  <a:lnTo>
                    <a:pt x="f1023" y="f1024"/>
                  </a:lnTo>
                  <a:lnTo>
                    <a:pt x="f1025" y="f1026"/>
                  </a:lnTo>
                  <a:lnTo>
                    <a:pt x="f1027" y="f1028"/>
                  </a:lnTo>
                  <a:lnTo>
                    <a:pt x="f672" y="f1029"/>
                  </a:lnTo>
                  <a:lnTo>
                    <a:pt x="f1030" y="f1031"/>
                  </a:lnTo>
                  <a:lnTo>
                    <a:pt x="f1032" y="f1033"/>
                  </a:lnTo>
                  <a:lnTo>
                    <a:pt x="f1034" y="f317"/>
                  </a:lnTo>
                  <a:lnTo>
                    <a:pt x="f911" y="f319"/>
                  </a:lnTo>
                  <a:lnTo>
                    <a:pt x="f1035" y="f1036"/>
                  </a:lnTo>
                  <a:lnTo>
                    <a:pt x="f911" y="f483"/>
                  </a:lnTo>
                  <a:lnTo>
                    <a:pt x="f1034" y="f1037"/>
                  </a:lnTo>
                  <a:lnTo>
                    <a:pt x="f670" y="f1038"/>
                  </a:lnTo>
                  <a:lnTo>
                    <a:pt x="f228" y="f28"/>
                  </a:lnTo>
                  <a:lnTo>
                    <a:pt x="f1039" y="f1040"/>
                  </a:lnTo>
                  <a:lnTo>
                    <a:pt x="f1041" y="f1042"/>
                  </a:lnTo>
                  <a:lnTo>
                    <a:pt x="f1043" y="f1044"/>
                  </a:lnTo>
                  <a:lnTo>
                    <a:pt x="f1045" y="f1046"/>
                  </a:lnTo>
                  <a:lnTo>
                    <a:pt x="f917" y="f1047"/>
                  </a:lnTo>
                  <a:lnTo>
                    <a:pt x="f919" y="f1048"/>
                  </a:lnTo>
                  <a:lnTo>
                    <a:pt x="f684" y="f1049"/>
                  </a:lnTo>
                  <a:lnTo>
                    <a:pt x="f1050" y="f1051"/>
                  </a:lnTo>
                  <a:lnTo>
                    <a:pt x="f688" y="f1052"/>
                  </a:lnTo>
                  <a:lnTo>
                    <a:pt x="f1053" y="f342"/>
                  </a:lnTo>
                  <a:lnTo>
                    <a:pt x="f1054"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6" name="Google Shape;222;p15">
              <a:extLst>
                <a:ext uri="{FF2B5EF4-FFF2-40B4-BE49-F238E27FC236}">
                  <a16:creationId xmlns:a16="http://schemas.microsoft.com/office/drawing/2014/main" id="{782A5926-C583-2718-526B-F3191839C293}"/>
                </a:ext>
              </a:extLst>
            </p:cNvPr>
            <p:cNvSpPr/>
            <p:nvPr/>
          </p:nvSpPr>
          <p:spPr>
            <a:xfrm>
              <a:off x="6255977" y="2956849"/>
              <a:ext cx="157103" cy="229953"/>
            </a:xfrm>
            <a:custGeom>
              <a:avLst/>
              <a:gdLst>
                <a:gd name="f0" fmla="val 360"/>
                <a:gd name="f1" fmla="val 180"/>
                <a:gd name="f2" fmla="val w"/>
                <a:gd name="f3" fmla="val h"/>
                <a:gd name="f4" fmla="val 0"/>
                <a:gd name="f5" fmla="val 8340"/>
                <a:gd name="f6" fmla="val 12207"/>
                <a:gd name="f7" fmla="val 7733"/>
                <a:gd name="f8" fmla="val 1"/>
                <a:gd name="f9" fmla="val 7598"/>
                <a:gd name="f10" fmla="val 23"/>
                <a:gd name="f11" fmla="val 7486"/>
                <a:gd name="f12" fmla="val 46"/>
                <a:gd name="f13" fmla="val 7373"/>
                <a:gd name="f14" fmla="val 91"/>
                <a:gd name="f15" fmla="val 7283"/>
                <a:gd name="f16" fmla="val 158"/>
                <a:gd name="f17" fmla="val 7194"/>
                <a:gd name="f18" fmla="val 248"/>
                <a:gd name="f19" fmla="val 7104"/>
                <a:gd name="f20" fmla="val 383"/>
                <a:gd name="f21" fmla="val 6766"/>
                <a:gd name="f22" fmla="val 1102"/>
                <a:gd name="f23" fmla="val 6384"/>
                <a:gd name="f24" fmla="val 1799"/>
                <a:gd name="f25" fmla="val 6002"/>
                <a:gd name="f26" fmla="val 2518"/>
                <a:gd name="f27" fmla="val 5598"/>
                <a:gd name="f28" fmla="val 3215"/>
                <a:gd name="f29" fmla="val 4743"/>
                <a:gd name="f30" fmla="val 4586"/>
                <a:gd name="f31" fmla="val 3867"/>
                <a:gd name="f32" fmla="val 5958"/>
                <a:gd name="f33" fmla="val 2945"/>
                <a:gd name="f34" fmla="val 7306"/>
                <a:gd name="f35" fmla="val 2001"/>
                <a:gd name="f36" fmla="val 8633"/>
                <a:gd name="f37" fmla="val 113"/>
                <a:gd name="f38" fmla="val 11240"/>
                <a:gd name="f39" fmla="val 45"/>
                <a:gd name="f40" fmla="val 11353"/>
                <a:gd name="f41" fmla="val 11465"/>
                <a:gd name="f42" fmla="val 11600"/>
                <a:gd name="f43" fmla="val 11712"/>
                <a:gd name="f44" fmla="val 11802"/>
                <a:gd name="f45" fmla="val 11915"/>
                <a:gd name="f46" fmla="val 12005"/>
                <a:gd name="f47" fmla="val 270"/>
                <a:gd name="f48" fmla="val 12072"/>
                <a:gd name="f49" fmla="val 12139"/>
                <a:gd name="f50" fmla="val 472"/>
                <a:gd name="f51" fmla="val 12162"/>
                <a:gd name="f52" fmla="val 585"/>
                <a:gd name="f53" fmla="val 12184"/>
                <a:gd name="f54" fmla="val 697"/>
                <a:gd name="f55" fmla="val 810"/>
                <a:gd name="f56" fmla="val 922"/>
                <a:gd name="f57" fmla="val 12117"/>
                <a:gd name="f58" fmla="val 1034"/>
                <a:gd name="f59" fmla="val 12050"/>
                <a:gd name="f60" fmla="val 1124"/>
                <a:gd name="f61" fmla="val 11937"/>
                <a:gd name="f62" fmla="val 3057"/>
                <a:gd name="f63" fmla="val 9285"/>
                <a:gd name="f64" fmla="val 4024"/>
                <a:gd name="f65" fmla="val 7913"/>
                <a:gd name="f66" fmla="val 4946"/>
                <a:gd name="f67" fmla="val 6542"/>
                <a:gd name="f68" fmla="val 5867"/>
                <a:gd name="f69" fmla="val 5148"/>
                <a:gd name="f70" fmla="val 6294"/>
                <a:gd name="f71" fmla="val 4429"/>
                <a:gd name="f72" fmla="val 6721"/>
                <a:gd name="f73" fmla="val 3710"/>
                <a:gd name="f74" fmla="val 7126"/>
                <a:gd name="f75" fmla="val 3013"/>
                <a:gd name="f76" fmla="val 7531"/>
                <a:gd name="f77" fmla="val 2271"/>
                <a:gd name="f78" fmla="val 1552"/>
                <a:gd name="f79" fmla="val 8273"/>
                <a:gd name="f80" fmla="val 8318"/>
                <a:gd name="f81" fmla="val 675"/>
                <a:gd name="f82" fmla="val 563"/>
                <a:gd name="f83" fmla="val 450"/>
                <a:gd name="f84" fmla="val 8295"/>
                <a:gd name="f85" fmla="val 338"/>
                <a:gd name="f86" fmla="val 8228"/>
                <a:gd name="f87" fmla="val 8138"/>
                <a:gd name="f88" fmla="val 181"/>
                <a:gd name="f89" fmla="val 8048"/>
                <a:gd name="f90" fmla="val 7958"/>
                <a:gd name="f91" fmla="val 68"/>
                <a:gd name="f92" fmla="val 7845"/>
                <a:gd name="f93" fmla="*/ f2 1 8340"/>
                <a:gd name="f94" fmla="*/ f3 1 12207"/>
                <a:gd name="f95" fmla="+- f6 0 f4"/>
                <a:gd name="f96" fmla="+- f5 0 f4"/>
                <a:gd name="f97" fmla="*/ f96 1 8340"/>
                <a:gd name="f98" fmla="*/ f95 1 12207"/>
                <a:gd name="f99" fmla="*/ f4 1 f97"/>
                <a:gd name="f100" fmla="*/ f5 1 f97"/>
                <a:gd name="f101" fmla="*/ f4 1 f98"/>
                <a:gd name="f102" fmla="*/ f6 1 f98"/>
                <a:gd name="f103" fmla="*/ f99 f93 1"/>
                <a:gd name="f104" fmla="*/ f100 f93 1"/>
                <a:gd name="f105" fmla="*/ f102 f94 1"/>
                <a:gd name="f106" fmla="*/ f101 f94 1"/>
              </a:gdLst>
              <a:ahLst/>
              <a:cxnLst>
                <a:cxn ang="3cd4">
                  <a:pos x="hc" y="t"/>
                </a:cxn>
                <a:cxn ang="0">
                  <a:pos x="r" y="vc"/>
                </a:cxn>
                <a:cxn ang="cd4">
                  <a:pos x="hc" y="b"/>
                </a:cxn>
                <a:cxn ang="cd2">
                  <a:pos x="l" y="vc"/>
                </a:cxn>
              </a:cxnLst>
              <a:rect l="f103" t="f106" r="f104" b="f105"/>
              <a:pathLst>
                <a:path w="8340" h="12207">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 y="f41"/>
                  </a:lnTo>
                  <a:lnTo>
                    <a:pt x="f4" y="f42"/>
                  </a:lnTo>
                  <a:lnTo>
                    <a:pt x="f4" y="f43"/>
                  </a:lnTo>
                  <a:lnTo>
                    <a:pt x="f39" y="f44"/>
                  </a:lnTo>
                  <a:lnTo>
                    <a:pt x="f37" y="f45"/>
                  </a:lnTo>
                  <a:lnTo>
                    <a:pt x="f1" y="f46"/>
                  </a:lnTo>
                  <a:lnTo>
                    <a:pt x="f47" y="f48"/>
                  </a:lnTo>
                  <a:lnTo>
                    <a:pt x="f0" y="f49"/>
                  </a:lnTo>
                  <a:lnTo>
                    <a:pt x="f50" y="f51"/>
                  </a:lnTo>
                  <a:lnTo>
                    <a:pt x="f52" y="f53"/>
                  </a:lnTo>
                  <a:lnTo>
                    <a:pt x="f54" y="f6"/>
                  </a:lnTo>
                  <a:lnTo>
                    <a:pt x="f55" y="f53"/>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65" y="f78"/>
                  </a:lnTo>
                  <a:lnTo>
                    <a:pt x="f79" y="f55"/>
                  </a:lnTo>
                  <a:lnTo>
                    <a:pt x="f80" y="f81"/>
                  </a:lnTo>
                  <a:lnTo>
                    <a:pt x="f5" y="f82"/>
                  </a:lnTo>
                  <a:lnTo>
                    <a:pt x="f80" y="f83"/>
                  </a:lnTo>
                  <a:lnTo>
                    <a:pt x="f84" y="f85"/>
                  </a:lnTo>
                  <a:lnTo>
                    <a:pt x="f86" y="f18"/>
                  </a:lnTo>
                  <a:lnTo>
                    <a:pt x="f87" y="f88"/>
                  </a:lnTo>
                  <a:lnTo>
                    <a:pt x="f89" y="f37"/>
                  </a:lnTo>
                  <a:lnTo>
                    <a:pt x="f90" y="f91"/>
                  </a:lnTo>
                  <a:lnTo>
                    <a:pt x="f92" y="f10"/>
                  </a:lnTo>
                  <a:lnTo>
                    <a:pt x="f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7" name="Google Shape;223;p15">
              <a:extLst>
                <a:ext uri="{FF2B5EF4-FFF2-40B4-BE49-F238E27FC236}">
                  <a16:creationId xmlns:a16="http://schemas.microsoft.com/office/drawing/2014/main" id="{30B58563-064B-134C-CAA9-5687C95719F2}"/>
                </a:ext>
              </a:extLst>
            </p:cNvPr>
            <p:cNvSpPr/>
            <p:nvPr/>
          </p:nvSpPr>
          <p:spPr>
            <a:xfrm>
              <a:off x="5985388" y="3011914"/>
              <a:ext cx="166429" cy="179560"/>
            </a:xfrm>
            <a:custGeom>
              <a:avLst/>
              <a:gdLst>
                <a:gd name="f0" fmla="val 360"/>
                <a:gd name="f1" fmla="val 180"/>
                <a:gd name="f2" fmla="val w"/>
                <a:gd name="f3" fmla="val h"/>
                <a:gd name="f4" fmla="val 0"/>
                <a:gd name="f5" fmla="val 8835"/>
                <a:gd name="f6" fmla="val 9532"/>
                <a:gd name="f7" fmla="val 585"/>
                <a:gd name="f8" fmla="val 472"/>
                <a:gd name="f9" fmla="val 23"/>
                <a:gd name="f10" fmla="val 45"/>
                <a:gd name="f11" fmla="val 270"/>
                <a:gd name="f12" fmla="val 112"/>
                <a:gd name="f13" fmla="val 113"/>
                <a:gd name="f14" fmla="val 607"/>
                <a:gd name="f15" fmla="val 719"/>
                <a:gd name="f16" fmla="val 68"/>
                <a:gd name="f17" fmla="val 854"/>
                <a:gd name="f18" fmla="val 225"/>
                <a:gd name="f19" fmla="val 1146"/>
                <a:gd name="f20" fmla="val 382"/>
                <a:gd name="f21" fmla="val 1439"/>
                <a:gd name="f22" fmla="val 1708"/>
                <a:gd name="f23" fmla="val 764"/>
                <a:gd name="f24" fmla="val 1978"/>
                <a:gd name="f25" fmla="val 1214"/>
                <a:gd name="f26" fmla="val 2495"/>
                <a:gd name="f27" fmla="val 1664"/>
                <a:gd name="f28" fmla="val 3012"/>
                <a:gd name="f29" fmla="val 2136"/>
                <a:gd name="f30" fmla="val 3484"/>
                <a:gd name="f31" fmla="val 2630"/>
                <a:gd name="f32" fmla="val 3956"/>
                <a:gd name="f33" fmla="val 3102"/>
                <a:gd name="f34" fmla="val 4428"/>
                <a:gd name="f35" fmla="val 3574"/>
                <a:gd name="f36" fmla="val 4923"/>
                <a:gd name="f37" fmla="val 4608"/>
                <a:gd name="f38" fmla="val 6069"/>
                <a:gd name="f39" fmla="val 5687"/>
                <a:gd name="f40" fmla="val 7193"/>
                <a:gd name="f41" fmla="val 6766"/>
                <a:gd name="f42" fmla="val 8295"/>
                <a:gd name="f43" fmla="val 7328"/>
                <a:gd name="f44" fmla="val 8834"/>
                <a:gd name="f45" fmla="val 7913"/>
                <a:gd name="f46" fmla="val 9374"/>
                <a:gd name="f47" fmla="val 8025"/>
                <a:gd name="f48" fmla="val 9464"/>
                <a:gd name="f49" fmla="val 8138"/>
                <a:gd name="f50" fmla="val 9509"/>
                <a:gd name="f51" fmla="val 8250"/>
                <a:gd name="f52" fmla="val 9531"/>
                <a:gd name="f53" fmla="val 8362"/>
                <a:gd name="f54" fmla="val 8452"/>
                <a:gd name="f55" fmla="val 9486"/>
                <a:gd name="f56" fmla="val 8542"/>
                <a:gd name="f57" fmla="val 9419"/>
                <a:gd name="f58" fmla="val 8632"/>
                <a:gd name="f59" fmla="val 9351"/>
                <a:gd name="f60" fmla="val 8700"/>
                <a:gd name="f61" fmla="val 9261"/>
                <a:gd name="f62" fmla="val 8767"/>
                <a:gd name="f63" fmla="val 9172"/>
                <a:gd name="f64" fmla="val 8812"/>
                <a:gd name="f65" fmla="val 9059"/>
                <a:gd name="f66" fmla="val 8947"/>
                <a:gd name="f67" fmla="val 8699"/>
                <a:gd name="f68" fmla="val 8789"/>
                <a:gd name="f69" fmla="val 8587"/>
                <a:gd name="f70" fmla="val 8722"/>
                <a:gd name="f71" fmla="val 8475"/>
                <a:gd name="f72" fmla="val 8070"/>
                <a:gd name="f73" fmla="val 7868"/>
                <a:gd name="f74" fmla="val 7553"/>
                <a:gd name="f75" fmla="val 7351"/>
                <a:gd name="f76" fmla="val 6519"/>
                <a:gd name="f77" fmla="val 6294"/>
                <a:gd name="f78" fmla="val 5508"/>
                <a:gd name="f79" fmla="val 5215"/>
                <a:gd name="f80" fmla="val 4518"/>
                <a:gd name="f81" fmla="val 4136"/>
                <a:gd name="f82" fmla="val 4091"/>
                <a:gd name="f83" fmla="val 3687"/>
                <a:gd name="f84" fmla="val 3642"/>
                <a:gd name="f85" fmla="val 3237"/>
                <a:gd name="f86" fmla="val 2720"/>
                <a:gd name="f87" fmla="val 2338"/>
                <a:gd name="f88" fmla="val 2271"/>
                <a:gd name="f89" fmla="val 1866"/>
                <a:gd name="f90" fmla="val 1371"/>
                <a:gd name="f91" fmla="val 1124"/>
                <a:gd name="f92" fmla="val 1484"/>
                <a:gd name="f93" fmla="val 877"/>
                <a:gd name="f94" fmla="val 1326"/>
                <a:gd name="f95" fmla="val 1192"/>
                <a:gd name="f96" fmla="val 337"/>
                <a:gd name="f97" fmla="val 202"/>
                <a:gd name="f98" fmla="val 1034"/>
                <a:gd name="f99" fmla="val 922"/>
                <a:gd name="f100" fmla="val 809"/>
                <a:gd name="f101" fmla="*/ f2 1 8835"/>
                <a:gd name="f102" fmla="*/ f3 1 9532"/>
                <a:gd name="f103" fmla="+- f6 0 f4"/>
                <a:gd name="f104" fmla="+- f5 0 f4"/>
                <a:gd name="f105" fmla="*/ f104 1 8835"/>
                <a:gd name="f106" fmla="*/ f103 1 9532"/>
                <a:gd name="f107" fmla="*/ f4 1 f105"/>
                <a:gd name="f108" fmla="*/ f5 1 f105"/>
                <a:gd name="f109" fmla="*/ f4 1 f106"/>
                <a:gd name="f110" fmla="*/ f6 1 f106"/>
                <a:gd name="f111" fmla="*/ f107 f101 1"/>
                <a:gd name="f112" fmla="*/ f108 f101 1"/>
                <a:gd name="f113" fmla="*/ f110 f102 1"/>
                <a:gd name="f114" fmla="*/ f109 f102 1"/>
              </a:gdLst>
              <a:ahLst/>
              <a:cxnLst>
                <a:cxn ang="3cd4">
                  <a:pos x="hc" y="t"/>
                </a:cxn>
                <a:cxn ang="0">
                  <a:pos x="r" y="vc"/>
                </a:cxn>
                <a:cxn ang="cd4">
                  <a:pos x="hc" y="b"/>
                </a:cxn>
                <a:cxn ang="cd2">
                  <a:pos x="l" y="vc"/>
                </a:cxn>
              </a:cxnLst>
              <a:rect l="f111" t="f114" r="f112" b="f113"/>
              <a:pathLst>
                <a:path w="8835" h="9532">
                  <a:moveTo>
                    <a:pt x="f7" y="f4"/>
                  </a:moveTo>
                  <a:lnTo>
                    <a:pt x="f8" y="f9"/>
                  </a:lnTo>
                  <a:lnTo>
                    <a:pt x="f0" y="f10"/>
                  </a:lnTo>
                  <a:lnTo>
                    <a:pt x="f11" y="f12"/>
                  </a:lnTo>
                  <a:lnTo>
                    <a:pt x="f1" y="f1"/>
                  </a:lnTo>
                  <a:lnTo>
                    <a:pt x="f13" y="f11"/>
                  </a:lnTo>
                  <a:lnTo>
                    <a:pt x="f10" y="f0"/>
                  </a:lnTo>
                  <a:lnTo>
                    <a:pt x="f9" y="f8"/>
                  </a:lnTo>
                  <a:lnTo>
                    <a:pt x="f4" y="f14"/>
                  </a:lnTo>
                  <a:lnTo>
                    <a:pt x="f9" y="f15"/>
                  </a:lnTo>
                  <a:lnTo>
                    <a:pt x="f16" y="f17"/>
                  </a:lnTo>
                  <a:lnTo>
                    <a:pt x="f18" y="f19"/>
                  </a:lnTo>
                  <a:lnTo>
                    <a:pt x="f20"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0"/>
                  </a:lnTo>
                  <a:lnTo>
                    <a:pt x="f54" y="f55"/>
                  </a:lnTo>
                  <a:lnTo>
                    <a:pt x="f56" y="f57"/>
                  </a:lnTo>
                  <a:lnTo>
                    <a:pt x="f58" y="f59"/>
                  </a:lnTo>
                  <a:lnTo>
                    <a:pt x="f60" y="f61"/>
                  </a:lnTo>
                  <a:lnTo>
                    <a:pt x="f62" y="f63"/>
                  </a:lnTo>
                  <a:lnTo>
                    <a:pt x="f64" y="f65"/>
                  </a:lnTo>
                  <a:lnTo>
                    <a:pt x="f44" y="f66"/>
                  </a:lnTo>
                  <a:lnTo>
                    <a:pt x="f44" y="f64"/>
                  </a:lnTo>
                  <a:lnTo>
                    <a:pt x="f44" y="f67"/>
                  </a:lnTo>
                  <a:lnTo>
                    <a:pt x="f68" y="f69"/>
                  </a:lnTo>
                  <a:lnTo>
                    <a:pt x="f70" y="f71"/>
                  </a:lnTo>
                  <a:lnTo>
                    <a:pt x="f58" y="f53"/>
                  </a:lnTo>
                  <a:lnTo>
                    <a:pt x="f72" y="f73"/>
                  </a:lnTo>
                  <a:lnTo>
                    <a:pt x="f74" y="f75"/>
                  </a:lnTo>
                  <a:lnTo>
                    <a:pt x="f76" y="f77"/>
                  </a:lnTo>
                  <a:lnTo>
                    <a:pt x="f78" y="f79"/>
                  </a:lnTo>
                  <a:lnTo>
                    <a:pt x="f80" y="f81"/>
                  </a:lnTo>
                  <a:lnTo>
                    <a:pt x="f82" y="f83"/>
                  </a:lnTo>
                  <a:lnTo>
                    <a:pt x="f84" y="f85"/>
                  </a:lnTo>
                  <a:lnTo>
                    <a:pt x="f86" y="f87"/>
                  </a:lnTo>
                  <a:lnTo>
                    <a:pt x="f88" y="f89"/>
                  </a:lnTo>
                  <a:lnTo>
                    <a:pt x="f89" y="f90"/>
                  </a:lnTo>
                  <a:lnTo>
                    <a:pt x="f27" y="f91"/>
                  </a:lnTo>
                  <a:lnTo>
                    <a:pt x="f92" y="f93"/>
                  </a:lnTo>
                  <a:lnTo>
                    <a:pt x="f94" y="f14"/>
                  </a:lnTo>
                  <a:lnTo>
                    <a:pt x="f95" y="f96"/>
                  </a:lnTo>
                  <a:lnTo>
                    <a:pt x="f91" y="f97"/>
                  </a:lnTo>
                  <a:lnTo>
                    <a:pt x="f98" y="f12"/>
                  </a:lnTo>
                  <a:lnTo>
                    <a:pt x="f99" y="f10"/>
                  </a:lnTo>
                  <a:lnTo>
                    <a:pt x="f100"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8" name="Google Shape;224;p15">
              <a:extLst>
                <a:ext uri="{FF2B5EF4-FFF2-40B4-BE49-F238E27FC236}">
                  <a16:creationId xmlns:a16="http://schemas.microsoft.com/office/drawing/2014/main" id="{989A0393-A269-399C-93BA-AC68AA97002D}"/>
                </a:ext>
              </a:extLst>
            </p:cNvPr>
            <p:cNvSpPr/>
            <p:nvPr/>
          </p:nvSpPr>
          <p:spPr>
            <a:xfrm>
              <a:off x="5957864" y="2713381"/>
              <a:ext cx="190990" cy="236299"/>
            </a:xfrm>
            <a:custGeom>
              <a:avLst/>
              <a:gdLst>
                <a:gd name="f0" fmla="val w"/>
                <a:gd name="f1" fmla="val h"/>
                <a:gd name="f2" fmla="val 0"/>
                <a:gd name="f3" fmla="val 10139"/>
                <a:gd name="f4" fmla="val 12544"/>
                <a:gd name="f5" fmla="val 540"/>
                <a:gd name="f6" fmla="val 450"/>
                <a:gd name="f7" fmla="val 23"/>
                <a:gd name="f8" fmla="val 337"/>
                <a:gd name="f9" fmla="val 90"/>
                <a:gd name="f10" fmla="val 247"/>
                <a:gd name="f11" fmla="val 158"/>
                <a:gd name="f12" fmla="val 157"/>
                <a:gd name="f13" fmla="val 225"/>
                <a:gd name="f14" fmla="val 315"/>
                <a:gd name="f15" fmla="val 45"/>
                <a:gd name="f16" fmla="val 427"/>
                <a:gd name="f17" fmla="val 652"/>
                <a:gd name="f18" fmla="val 787"/>
                <a:gd name="f19" fmla="val 899"/>
                <a:gd name="f20" fmla="val 112"/>
                <a:gd name="f21" fmla="val 1034"/>
                <a:gd name="f22" fmla="val 1214"/>
                <a:gd name="f23" fmla="val 2473"/>
                <a:gd name="f24" fmla="val 2315"/>
                <a:gd name="f25" fmla="val 3889"/>
                <a:gd name="f26" fmla="val 3439"/>
                <a:gd name="f27" fmla="val 5305"/>
                <a:gd name="f28" fmla="val 4563"/>
                <a:gd name="f29" fmla="val 6699"/>
                <a:gd name="f30" fmla="val 6834"/>
                <a:gd name="f31" fmla="val 9509"/>
                <a:gd name="f32" fmla="val 7958"/>
                <a:gd name="f33" fmla="val 10903"/>
                <a:gd name="f34" fmla="val 9059"/>
                <a:gd name="f35" fmla="val 12319"/>
                <a:gd name="f36" fmla="val 9149"/>
                <a:gd name="f37" fmla="val 12431"/>
                <a:gd name="f38" fmla="val 9261"/>
                <a:gd name="f39" fmla="val 12499"/>
                <a:gd name="f40" fmla="val 9374"/>
                <a:gd name="f41" fmla="val 9599"/>
                <a:gd name="f42" fmla="val 9711"/>
                <a:gd name="f43" fmla="val 12521"/>
                <a:gd name="f44" fmla="val 9801"/>
                <a:gd name="f45" fmla="val 12476"/>
                <a:gd name="f46" fmla="val 9891"/>
                <a:gd name="f47" fmla="val 12409"/>
                <a:gd name="f48" fmla="val 9981"/>
                <a:gd name="f49" fmla="val 10048"/>
                <a:gd name="f50" fmla="val 12229"/>
                <a:gd name="f51" fmla="val 10116"/>
                <a:gd name="f52" fmla="val 12117"/>
                <a:gd name="f53" fmla="val 10138"/>
                <a:gd name="f54" fmla="val 12004"/>
                <a:gd name="f55" fmla="val 11892"/>
                <a:gd name="f56" fmla="val 11779"/>
                <a:gd name="f57" fmla="val 10093"/>
                <a:gd name="f58" fmla="val 11644"/>
                <a:gd name="f59" fmla="val 10003"/>
                <a:gd name="f60" fmla="val 11532"/>
                <a:gd name="f61" fmla="val 8902"/>
                <a:gd name="f62" fmla="val 7778"/>
                <a:gd name="f63" fmla="val 8700"/>
                <a:gd name="f64" fmla="val 5507"/>
                <a:gd name="f65" fmla="val 5912"/>
                <a:gd name="f66" fmla="val 4383"/>
                <a:gd name="f67" fmla="val 4496"/>
                <a:gd name="f68" fmla="val 3260"/>
                <a:gd name="f69" fmla="val 3102"/>
                <a:gd name="f70" fmla="val 2158"/>
                <a:gd name="f71" fmla="val 1664"/>
                <a:gd name="f72" fmla="val 1079"/>
                <a:gd name="f73" fmla="val 989"/>
                <a:gd name="f74" fmla="val 135"/>
                <a:gd name="f75" fmla="val 877"/>
                <a:gd name="f76" fmla="val 764"/>
                <a:gd name="f77" fmla="*/ f0 1 10139"/>
                <a:gd name="f78" fmla="*/ f1 1 12544"/>
                <a:gd name="f79" fmla="+- f4 0 f2"/>
                <a:gd name="f80" fmla="+- f3 0 f2"/>
                <a:gd name="f81" fmla="*/ f80 1 10139"/>
                <a:gd name="f82" fmla="*/ f79 1 12544"/>
                <a:gd name="f83" fmla="*/ f2 1 f81"/>
                <a:gd name="f84" fmla="*/ f3 1 f81"/>
                <a:gd name="f85" fmla="*/ f2 1 f82"/>
                <a:gd name="f86" fmla="*/ f4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10139" h="12544">
                  <a:moveTo>
                    <a:pt x="f5" y="f2"/>
                  </a:moveTo>
                  <a:lnTo>
                    <a:pt x="f6" y="f7"/>
                  </a:lnTo>
                  <a:lnTo>
                    <a:pt x="f8" y="f9"/>
                  </a:lnTo>
                  <a:lnTo>
                    <a:pt x="f10" y="f11"/>
                  </a:lnTo>
                  <a:lnTo>
                    <a:pt x="f12" y="f13"/>
                  </a:lnTo>
                  <a:lnTo>
                    <a:pt x="f9" y="f14"/>
                  </a:lnTo>
                  <a:lnTo>
                    <a:pt x="f15" y="f16"/>
                  </a:lnTo>
                  <a:lnTo>
                    <a:pt x="f2" y="f5"/>
                  </a:lnTo>
                  <a:lnTo>
                    <a:pt x="f2" y="f17"/>
                  </a:lnTo>
                  <a:lnTo>
                    <a:pt x="f2" y="f18"/>
                  </a:lnTo>
                  <a:lnTo>
                    <a:pt x="f15"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43"/>
                  </a:lnTo>
                  <a:lnTo>
                    <a:pt x="f44" y="f45"/>
                  </a:lnTo>
                  <a:lnTo>
                    <a:pt x="f46" y="f47"/>
                  </a:lnTo>
                  <a:lnTo>
                    <a:pt x="f48" y="f35"/>
                  </a:lnTo>
                  <a:lnTo>
                    <a:pt x="f49" y="f50"/>
                  </a:lnTo>
                  <a:lnTo>
                    <a:pt x="f51" y="f52"/>
                  </a:lnTo>
                  <a:lnTo>
                    <a:pt x="f53" y="f54"/>
                  </a:lnTo>
                  <a:lnTo>
                    <a:pt x="f53" y="f55"/>
                  </a:lnTo>
                  <a:lnTo>
                    <a:pt x="f53" y="f56"/>
                  </a:lnTo>
                  <a:lnTo>
                    <a:pt x="f57" y="f58"/>
                  </a:lnTo>
                  <a:lnTo>
                    <a:pt x="f59" y="f60"/>
                  </a:lnTo>
                  <a:lnTo>
                    <a:pt x="f61" y="f51"/>
                  </a:lnTo>
                  <a:lnTo>
                    <a:pt x="f62" y="f63"/>
                  </a:lnTo>
                  <a:lnTo>
                    <a:pt x="f64" y="f65"/>
                  </a:lnTo>
                  <a:lnTo>
                    <a:pt x="f66" y="f67"/>
                  </a:lnTo>
                  <a:lnTo>
                    <a:pt x="f68" y="f69"/>
                  </a:lnTo>
                  <a:lnTo>
                    <a:pt x="f70" y="f71"/>
                  </a:lnTo>
                  <a:lnTo>
                    <a:pt x="f72" y="f13"/>
                  </a:lnTo>
                  <a:lnTo>
                    <a:pt x="f73" y="f74"/>
                  </a:lnTo>
                  <a:lnTo>
                    <a:pt x="f75" y="f15"/>
                  </a:lnTo>
                  <a:lnTo>
                    <a:pt x="f76"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9" name="Google Shape;225;p15">
              <a:extLst>
                <a:ext uri="{FF2B5EF4-FFF2-40B4-BE49-F238E27FC236}">
                  <a16:creationId xmlns:a16="http://schemas.microsoft.com/office/drawing/2014/main" id="{64AE9B50-DC19-E858-B8E3-7FF48F7B6969}"/>
                </a:ext>
              </a:extLst>
            </p:cNvPr>
            <p:cNvSpPr/>
            <p:nvPr/>
          </p:nvSpPr>
          <p:spPr>
            <a:xfrm>
              <a:off x="6205996" y="2698138"/>
              <a:ext cx="140186" cy="218084"/>
            </a:xfrm>
            <a:custGeom>
              <a:avLst/>
              <a:gdLst>
                <a:gd name="f0" fmla="val w"/>
                <a:gd name="f1" fmla="val h"/>
                <a:gd name="f2" fmla="val 0"/>
                <a:gd name="f3" fmla="val 7442"/>
                <a:gd name="f4" fmla="val 11577"/>
                <a:gd name="f5" fmla="val 6722"/>
                <a:gd name="f6" fmla="val 6632"/>
                <a:gd name="f7" fmla="val 23"/>
                <a:gd name="f8" fmla="val 6520"/>
                <a:gd name="f9" fmla="val 90"/>
                <a:gd name="f10" fmla="val 6430"/>
                <a:gd name="f11" fmla="val 157"/>
                <a:gd name="f12" fmla="val 6362"/>
                <a:gd name="f13" fmla="val 270"/>
                <a:gd name="f14" fmla="val 4856"/>
                <a:gd name="f15" fmla="val 2900"/>
                <a:gd name="f16" fmla="val 3328"/>
                <a:gd name="f17" fmla="val 5485"/>
                <a:gd name="f18" fmla="val 1732"/>
                <a:gd name="f19" fmla="val 8070"/>
                <a:gd name="f20" fmla="val 113"/>
                <a:gd name="f21" fmla="val 10610"/>
                <a:gd name="f22" fmla="val 46"/>
                <a:gd name="f23" fmla="val 10723"/>
                <a:gd name="f24" fmla="val 1"/>
                <a:gd name="f25" fmla="val 10857"/>
                <a:gd name="f26" fmla="val 10970"/>
                <a:gd name="f27" fmla="val 11082"/>
                <a:gd name="f28" fmla="val 68"/>
                <a:gd name="f29" fmla="val 11195"/>
                <a:gd name="f30" fmla="val 11307"/>
                <a:gd name="f31" fmla="val 203"/>
                <a:gd name="f32" fmla="val 11397"/>
                <a:gd name="f33" fmla="val 293"/>
                <a:gd name="f34" fmla="val 11464"/>
                <a:gd name="f35" fmla="val 383"/>
                <a:gd name="f36" fmla="val 11532"/>
                <a:gd name="f37" fmla="val 495"/>
                <a:gd name="f38" fmla="val 11554"/>
                <a:gd name="f39" fmla="val 608"/>
                <a:gd name="f40" fmla="val 720"/>
                <a:gd name="f41" fmla="val 832"/>
                <a:gd name="f42" fmla="val 945"/>
                <a:gd name="f43" fmla="val 11509"/>
                <a:gd name="f44" fmla="val 1035"/>
                <a:gd name="f45" fmla="val 11442"/>
                <a:gd name="f46" fmla="val 1125"/>
                <a:gd name="f47" fmla="val 11329"/>
                <a:gd name="f48" fmla="val 2743"/>
                <a:gd name="f49" fmla="val 8789"/>
                <a:gd name="f50" fmla="val 4339"/>
                <a:gd name="f51" fmla="val 6204"/>
                <a:gd name="f52" fmla="val 5868"/>
                <a:gd name="f53" fmla="val 3619"/>
                <a:gd name="f54" fmla="val 7374"/>
                <a:gd name="f55" fmla="val 989"/>
                <a:gd name="f56" fmla="val 7419"/>
                <a:gd name="f57" fmla="val 854"/>
                <a:gd name="f58" fmla="val 7441"/>
                <a:gd name="f59" fmla="val 742"/>
                <a:gd name="f60" fmla="val 607"/>
                <a:gd name="f61" fmla="val 382"/>
                <a:gd name="f62" fmla="val 7329"/>
                <a:gd name="f63" fmla="val 292"/>
                <a:gd name="f64" fmla="val 7239"/>
                <a:gd name="f65" fmla="val 202"/>
                <a:gd name="f66" fmla="val 7149"/>
                <a:gd name="f67" fmla="val 112"/>
                <a:gd name="f68" fmla="val 7059"/>
                <a:gd name="f69" fmla="val 67"/>
                <a:gd name="f70" fmla="val 6947"/>
                <a:gd name="f71" fmla="val 6834"/>
                <a:gd name="f72" fmla="*/ f0 1 7442"/>
                <a:gd name="f73" fmla="*/ f1 1 11577"/>
                <a:gd name="f74" fmla="+- f4 0 f2"/>
                <a:gd name="f75" fmla="+- f3 0 f2"/>
                <a:gd name="f76" fmla="*/ f75 1 7442"/>
                <a:gd name="f77" fmla="*/ f74 1 11577"/>
                <a:gd name="f78" fmla="*/ f2 1 f76"/>
                <a:gd name="f79" fmla="*/ f3 1 f76"/>
                <a:gd name="f80" fmla="*/ f2 1 f77"/>
                <a:gd name="f81" fmla="*/ f4 1 f77"/>
                <a:gd name="f82" fmla="*/ f78 f72 1"/>
                <a:gd name="f83" fmla="*/ f79 f72 1"/>
                <a:gd name="f84" fmla="*/ f81 f73 1"/>
                <a:gd name="f85" fmla="*/ f80 f73 1"/>
              </a:gdLst>
              <a:ahLst/>
              <a:cxnLst>
                <a:cxn ang="3cd4">
                  <a:pos x="hc" y="t"/>
                </a:cxn>
                <a:cxn ang="0">
                  <a:pos x="r" y="vc"/>
                </a:cxn>
                <a:cxn ang="cd4">
                  <a:pos x="hc" y="b"/>
                </a:cxn>
                <a:cxn ang="cd2">
                  <a:pos x="l" y="vc"/>
                </a:cxn>
              </a:cxnLst>
              <a:rect l="f82" t="f85" r="f83" b="f84"/>
              <a:pathLst>
                <a:path w="7442" h="1157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28" y="f29"/>
                  </a:lnTo>
                  <a:lnTo>
                    <a:pt x="f20" y="f30"/>
                  </a:lnTo>
                  <a:lnTo>
                    <a:pt x="f31" y="f32"/>
                  </a:lnTo>
                  <a:lnTo>
                    <a:pt x="f33" y="f34"/>
                  </a:lnTo>
                  <a:lnTo>
                    <a:pt x="f35" y="f36"/>
                  </a:lnTo>
                  <a:lnTo>
                    <a:pt x="f37" y="f38"/>
                  </a:lnTo>
                  <a:lnTo>
                    <a:pt x="f39" y="f4"/>
                  </a:lnTo>
                  <a:lnTo>
                    <a:pt x="f40" y="f4"/>
                  </a:lnTo>
                  <a:lnTo>
                    <a:pt x="f41" y="f38"/>
                  </a:lnTo>
                  <a:lnTo>
                    <a:pt x="f42" y="f43"/>
                  </a:lnTo>
                  <a:lnTo>
                    <a:pt x="f44" y="f45"/>
                  </a:lnTo>
                  <a:lnTo>
                    <a:pt x="f46" y="f47"/>
                  </a:lnTo>
                  <a:lnTo>
                    <a:pt x="f48" y="f49"/>
                  </a:lnTo>
                  <a:lnTo>
                    <a:pt x="f50" y="f51"/>
                  </a:lnTo>
                  <a:lnTo>
                    <a:pt x="f52" y="f53"/>
                  </a:lnTo>
                  <a:lnTo>
                    <a:pt x="f54" y="f55"/>
                  </a:lnTo>
                  <a:lnTo>
                    <a:pt x="f56" y="f57"/>
                  </a:lnTo>
                  <a:lnTo>
                    <a:pt x="f58" y="f59"/>
                  </a:lnTo>
                  <a:lnTo>
                    <a:pt x="f58" y="f60"/>
                  </a:lnTo>
                  <a:lnTo>
                    <a:pt x="f56" y="f37"/>
                  </a:lnTo>
                  <a:lnTo>
                    <a:pt x="f54" y="f61"/>
                  </a:lnTo>
                  <a:lnTo>
                    <a:pt x="f62" y="f63"/>
                  </a:lnTo>
                  <a:lnTo>
                    <a:pt x="f64" y="f65"/>
                  </a:lnTo>
                  <a:lnTo>
                    <a:pt x="f66" y="f67"/>
                  </a:lnTo>
                  <a:lnTo>
                    <a:pt x="f68" y="f69"/>
                  </a:lnTo>
                  <a:lnTo>
                    <a:pt x="f70" y="f7"/>
                  </a:lnTo>
                  <a:lnTo>
                    <a:pt x="f71"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0" name="Google Shape;226;p15">
              <a:extLst>
                <a:ext uri="{FF2B5EF4-FFF2-40B4-BE49-F238E27FC236}">
                  <a16:creationId xmlns:a16="http://schemas.microsoft.com/office/drawing/2014/main" id="{72DF9BF5-C521-AAE5-8C14-662FC5216D80}"/>
                </a:ext>
              </a:extLst>
            </p:cNvPr>
            <p:cNvSpPr/>
            <p:nvPr/>
          </p:nvSpPr>
          <p:spPr>
            <a:xfrm>
              <a:off x="6022649" y="2310259"/>
              <a:ext cx="107149" cy="279495"/>
            </a:xfrm>
            <a:custGeom>
              <a:avLst/>
              <a:gdLst>
                <a:gd name="f0" fmla="val 360"/>
                <a:gd name="f1" fmla="val w"/>
                <a:gd name="f2" fmla="val h"/>
                <a:gd name="f3" fmla="val 0"/>
                <a:gd name="f4" fmla="val 5688"/>
                <a:gd name="f5" fmla="val 14837"/>
                <a:gd name="f6" fmla="val 630"/>
                <a:gd name="f7" fmla="val 517"/>
                <a:gd name="f8" fmla="val 23"/>
                <a:gd name="f9" fmla="val 405"/>
                <a:gd name="f10" fmla="val 45"/>
                <a:gd name="f11" fmla="val 293"/>
                <a:gd name="f12" fmla="val 90"/>
                <a:gd name="f13" fmla="val 203"/>
                <a:gd name="f14" fmla="val 158"/>
                <a:gd name="f15" fmla="val 113"/>
                <a:gd name="f16" fmla="val 247"/>
                <a:gd name="f17" fmla="val 68"/>
                <a:gd name="f18" fmla="val 337"/>
                <a:gd name="f19" fmla="val 450"/>
                <a:gd name="f20" fmla="val 562"/>
                <a:gd name="f21" fmla="val 720"/>
                <a:gd name="f22" fmla="val 2450"/>
                <a:gd name="f23" fmla="val 765"/>
                <a:gd name="f24" fmla="val 4226"/>
                <a:gd name="f25" fmla="val 989"/>
                <a:gd name="f26" fmla="val 5125"/>
                <a:gd name="f27" fmla="val 1214"/>
                <a:gd name="f28" fmla="val 6002"/>
                <a:gd name="f29" fmla="val 1484"/>
                <a:gd name="f30" fmla="val 6901"/>
                <a:gd name="f31" fmla="val 1754"/>
                <a:gd name="f32" fmla="val 7778"/>
                <a:gd name="f33" fmla="val 2023"/>
                <a:gd name="f34" fmla="val 8655"/>
                <a:gd name="f35" fmla="val 2316"/>
                <a:gd name="f36" fmla="val 9531"/>
                <a:gd name="f37" fmla="val 2630"/>
                <a:gd name="f38" fmla="val 10408"/>
                <a:gd name="f39" fmla="val 2968"/>
                <a:gd name="f40" fmla="val 11262"/>
                <a:gd name="f41" fmla="val 3327"/>
                <a:gd name="f42" fmla="val 12094"/>
                <a:gd name="f43" fmla="val 3687"/>
                <a:gd name="f44" fmla="val 12926"/>
                <a:gd name="f45" fmla="val 4069"/>
                <a:gd name="f46" fmla="val 13712"/>
                <a:gd name="f47" fmla="val 4474"/>
                <a:gd name="f48" fmla="val 14499"/>
                <a:gd name="f49" fmla="val 4564"/>
                <a:gd name="f50" fmla="val 14634"/>
                <a:gd name="f51" fmla="val 4653"/>
                <a:gd name="f52" fmla="val 14724"/>
                <a:gd name="f53" fmla="val 4766"/>
                <a:gd name="f54" fmla="val 14791"/>
                <a:gd name="f55" fmla="val 4878"/>
                <a:gd name="f56" fmla="val 14814"/>
                <a:gd name="f57" fmla="val 4991"/>
                <a:gd name="f58" fmla="val 14836"/>
                <a:gd name="f59" fmla="val 5103"/>
                <a:gd name="f60" fmla="val 5215"/>
                <a:gd name="f61" fmla="val 5328"/>
                <a:gd name="f62" fmla="val 14769"/>
                <a:gd name="f63" fmla="val 5418"/>
                <a:gd name="f64" fmla="val 5508"/>
                <a:gd name="f65" fmla="val 14657"/>
                <a:gd name="f66" fmla="val 5575"/>
                <a:gd name="f67" fmla="val 14567"/>
                <a:gd name="f68" fmla="val 5643"/>
                <a:gd name="f69" fmla="val 14454"/>
                <a:gd name="f70" fmla="val 5665"/>
                <a:gd name="f71" fmla="val 14364"/>
                <a:gd name="f72" fmla="val 14229"/>
                <a:gd name="f73" fmla="val 14117"/>
                <a:gd name="f74" fmla="val 5598"/>
                <a:gd name="f75" fmla="val 13982"/>
                <a:gd name="f76" fmla="val 13218"/>
                <a:gd name="f77" fmla="val 4833"/>
                <a:gd name="f78" fmla="val 12409"/>
                <a:gd name="f79" fmla="val 11599"/>
                <a:gd name="f80" fmla="val 4114"/>
                <a:gd name="f81" fmla="val 10790"/>
                <a:gd name="f82" fmla="val 3799"/>
                <a:gd name="f83" fmla="val 9958"/>
                <a:gd name="f84" fmla="val 3485"/>
                <a:gd name="f85" fmla="val 9127"/>
                <a:gd name="f86" fmla="val 3192"/>
                <a:gd name="f87" fmla="val 8272"/>
                <a:gd name="f88" fmla="val 2923"/>
                <a:gd name="f89" fmla="val 7418"/>
                <a:gd name="f90" fmla="val 2653"/>
                <a:gd name="f91" fmla="val 6564"/>
                <a:gd name="f92" fmla="val 2406"/>
                <a:gd name="f93" fmla="val 5687"/>
                <a:gd name="f94" fmla="val 2181"/>
                <a:gd name="f95" fmla="val 1978"/>
                <a:gd name="f96" fmla="val 3957"/>
                <a:gd name="f97" fmla="val 1574"/>
                <a:gd name="f98" fmla="val 2226"/>
                <a:gd name="f99" fmla="val 1237"/>
                <a:gd name="f100" fmla="val 495"/>
                <a:gd name="f101" fmla="val 1192"/>
                <a:gd name="f102" fmla="val 1124"/>
                <a:gd name="f103" fmla="val 1057"/>
                <a:gd name="f104" fmla="val 967"/>
                <a:gd name="f105" fmla="val 855"/>
                <a:gd name="f106" fmla="val 742"/>
                <a:gd name="f107" fmla="*/ f1 1 5688"/>
                <a:gd name="f108" fmla="*/ f2 1 14837"/>
                <a:gd name="f109" fmla="+- f5 0 f3"/>
                <a:gd name="f110" fmla="+- f4 0 f3"/>
                <a:gd name="f111" fmla="*/ f110 1 5688"/>
                <a:gd name="f112" fmla="*/ f109 1 14837"/>
                <a:gd name="f113" fmla="*/ f3 1 f111"/>
                <a:gd name="f114" fmla="*/ f4 1 f111"/>
                <a:gd name="f115" fmla="*/ f3 1 f112"/>
                <a:gd name="f116" fmla="*/ f5 1 f112"/>
                <a:gd name="f117" fmla="*/ f113 f107 1"/>
                <a:gd name="f118" fmla="*/ f114 f107 1"/>
                <a:gd name="f119" fmla="*/ f116 f108 1"/>
                <a:gd name="f120" fmla="*/ f115 f108 1"/>
              </a:gdLst>
              <a:ahLst/>
              <a:cxnLst>
                <a:cxn ang="3cd4">
                  <a:pos x="hc" y="t"/>
                </a:cxn>
                <a:cxn ang="0">
                  <a:pos x="r" y="vc"/>
                </a:cxn>
                <a:cxn ang="cd4">
                  <a:pos x="hc" y="b"/>
                </a:cxn>
                <a:cxn ang="cd2">
                  <a:pos x="l" y="vc"/>
                </a:cxn>
              </a:cxnLst>
              <a:rect l="f117" t="f120" r="f118" b="f119"/>
              <a:pathLst>
                <a:path w="5688" h="14837">
                  <a:moveTo>
                    <a:pt x="f6" y="f3"/>
                  </a:moveTo>
                  <a:lnTo>
                    <a:pt x="f7" y="f8"/>
                  </a:lnTo>
                  <a:lnTo>
                    <a:pt x="f9" y="f10"/>
                  </a:lnTo>
                  <a:lnTo>
                    <a:pt x="f11" y="f12"/>
                  </a:lnTo>
                  <a:lnTo>
                    <a:pt x="f13" y="f14"/>
                  </a:lnTo>
                  <a:lnTo>
                    <a:pt x="f15" y="f16"/>
                  </a:lnTo>
                  <a:lnTo>
                    <a:pt x="f17" y="f18"/>
                  </a:lnTo>
                  <a:lnTo>
                    <a:pt x="f8" y="f19"/>
                  </a:lnTo>
                  <a:lnTo>
                    <a:pt x="f3" y="f20"/>
                  </a:lnTo>
                  <a:lnTo>
                    <a:pt x="f8"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8"/>
                  </a:lnTo>
                  <a:lnTo>
                    <a:pt x="f60" y="f56"/>
                  </a:lnTo>
                  <a:lnTo>
                    <a:pt x="f61" y="f62"/>
                  </a:lnTo>
                  <a:lnTo>
                    <a:pt x="f63" y="f52"/>
                  </a:lnTo>
                  <a:lnTo>
                    <a:pt x="f64" y="f65"/>
                  </a:lnTo>
                  <a:lnTo>
                    <a:pt x="f66" y="f67"/>
                  </a:lnTo>
                  <a:lnTo>
                    <a:pt x="f68" y="f69"/>
                  </a:lnTo>
                  <a:lnTo>
                    <a:pt x="f70" y="f71"/>
                  </a:lnTo>
                  <a:lnTo>
                    <a:pt x="f4" y="f72"/>
                  </a:lnTo>
                  <a:lnTo>
                    <a:pt x="f70" y="f73"/>
                  </a:lnTo>
                  <a:lnTo>
                    <a:pt x="f74" y="f75"/>
                  </a:lnTo>
                  <a:lnTo>
                    <a:pt x="f60" y="f76"/>
                  </a:lnTo>
                  <a:lnTo>
                    <a:pt x="f77" y="f78"/>
                  </a:lnTo>
                  <a:lnTo>
                    <a:pt x="f47" y="f79"/>
                  </a:lnTo>
                  <a:lnTo>
                    <a:pt x="f80" y="f81"/>
                  </a:lnTo>
                  <a:lnTo>
                    <a:pt x="f82" y="f83"/>
                  </a:lnTo>
                  <a:lnTo>
                    <a:pt x="f84" y="f85"/>
                  </a:lnTo>
                  <a:lnTo>
                    <a:pt x="f86" y="f87"/>
                  </a:lnTo>
                  <a:lnTo>
                    <a:pt x="f88" y="f89"/>
                  </a:lnTo>
                  <a:lnTo>
                    <a:pt x="f90" y="f91"/>
                  </a:lnTo>
                  <a:lnTo>
                    <a:pt x="f92" y="f93"/>
                  </a:lnTo>
                  <a:lnTo>
                    <a:pt x="f94" y="f77"/>
                  </a:lnTo>
                  <a:lnTo>
                    <a:pt x="f95" y="f96"/>
                  </a:lnTo>
                  <a:lnTo>
                    <a:pt x="f97" y="f98"/>
                  </a:lnTo>
                  <a:lnTo>
                    <a:pt x="f99" y="f100"/>
                  </a:lnTo>
                  <a:lnTo>
                    <a:pt x="f101" y="f0"/>
                  </a:lnTo>
                  <a:lnTo>
                    <a:pt x="f102" y="f16"/>
                  </a:lnTo>
                  <a:lnTo>
                    <a:pt x="f103" y="f14"/>
                  </a:lnTo>
                  <a:lnTo>
                    <a:pt x="f104" y="f12"/>
                  </a:lnTo>
                  <a:lnTo>
                    <a:pt x="f105" y="f10"/>
                  </a:lnTo>
                  <a:lnTo>
                    <a:pt x="f106"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1" name="Google Shape;227;p15">
              <a:extLst>
                <a:ext uri="{FF2B5EF4-FFF2-40B4-BE49-F238E27FC236}">
                  <a16:creationId xmlns:a16="http://schemas.microsoft.com/office/drawing/2014/main" id="{2B6677E1-F8AD-F330-A188-3BAA3E266D93}"/>
                </a:ext>
              </a:extLst>
            </p:cNvPr>
            <p:cNvSpPr/>
            <p:nvPr/>
          </p:nvSpPr>
          <p:spPr>
            <a:xfrm>
              <a:off x="6233108" y="2443212"/>
              <a:ext cx="173214" cy="163906"/>
            </a:xfrm>
            <a:custGeom>
              <a:avLst/>
              <a:gdLst>
                <a:gd name="f0" fmla="val 180"/>
                <a:gd name="f1" fmla="val w"/>
                <a:gd name="f2" fmla="val h"/>
                <a:gd name="f3" fmla="val 0"/>
                <a:gd name="f4" fmla="val 9195"/>
                <a:gd name="f5" fmla="val 8701"/>
                <a:gd name="f6" fmla="val 8542"/>
                <a:gd name="f7" fmla="val 1"/>
                <a:gd name="f8" fmla="val 8430"/>
                <a:gd name="f9" fmla="val 23"/>
                <a:gd name="f10" fmla="val 8318"/>
                <a:gd name="f11" fmla="val 91"/>
                <a:gd name="f12" fmla="val 8205"/>
                <a:gd name="f13" fmla="val 7261"/>
                <a:gd name="f14" fmla="val 1170"/>
                <a:gd name="f15" fmla="val 6317"/>
                <a:gd name="f16" fmla="val 2136"/>
                <a:gd name="f17" fmla="val 5350"/>
                <a:gd name="f18" fmla="val 3103"/>
                <a:gd name="f19" fmla="val 4361"/>
                <a:gd name="f20" fmla="val 4024"/>
                <a:gd name="f21" fmla="val 3350"/>
                <a:gd name="f22" fmla="val 4946"/>
                <a:gd name="f23" fmla="val 2316"/>
                <a:gd name="f24" fmla="val 5868"/>
                <a:gd name="f25" fmla="val 1282"/>
                <a:gd name="f26" fmla="val 6744"/>
                <a:gd name="f27" fmla="val 225"/>
                <a:gd name="f28" fmla="val 7599"/>
                <a:gd name="f29" fmla="val 113"/>
                <a:gd name="f30" fmla="val 7711"/>
                <a:gd name="f31" fmla="val 45"/>
                <a:gd name="f32" fmla="val 7801"/>
                <a:gd name="f33" fmla="val 7913"/>
                <a:gd name="f34" fmla="val 8026"/>
                <a:gd name="f35" fmla="val 8138"/>
                <a:gd name="f36" fmla="val 8250"/>
                <a:gd name="f37" fmla="val 90"/>
                <a:gd name="f38" fmla="val 8363"/>
                <a:gd name="f39" fmla="val 158"/>
                <a:gd name="f40" fmla="val 8453"/>
                <a:gd name="f41" fmla="val 8543"/>
                <a:gd name="f42" fmla="val 315"/>
                <a:gd name="f43" fmla="val 8610"/>
                <a:gd name="f44" fmla="val 428"/>
                <a:gd name="f45" fmla="val 8655"/>
                <a:gd name="f46" fmla="val 540"/>
                <a:gd name="f47" fmla="val 8678"/>
                <a:gd name="f48" fmla="val 652"/>
                <a:gd name="f49" fmla="val 8700"/>
                <a:gd name="f50" fmla="val 765"/>
                <a:gd name="f51" fmla="val 900"/>
                <a:gd name="f52" fmla="val 8633"/>
                <a:gd name="f53" fmla="val 1012"/>
                <a:gd name="f54" fmla="val 8565"/>
                <a:gd name="f55" fmla="val 2068"/>
                <a:gd name="f56" fmla="val 7688"/>
                <a:gd name="f57" fmla="val 3125"/>
                <a:gd name="f58" fmla="val 6812"/>
                <a:gd name="f59" fmla="val 4137"/>
                <a:gd name="f60" fmla="val 5913"/>
                <a:gd name="f61" fmla="val 5148"/>
                <a:gd name="f62" fmla="val 4991"/>
                <a:gd name="f63" fmla="val 6137"/>
                <a:gd name="f64" fmla="val 4047"/>
                <a:gd name="f65" fmla="val 7104"/>
                <a:gd name="f66" fmla="val 3080"/>
                <a:gd name="f67" fmla="val 8070"/>
                <a:gd name="f68" fmla="val 2114"/>
                <a:gd name="f69" fmla="val 9014"/>
                <a:gd name="f70" fmla="val 1125"/>
                <a:gd name="f71" fmla="val 9104"/>
                <a:gd name="f72" fmla="val 9149"/>
                <a:gd name="f73" fmla="val 9194"/>
                <a:gd name="f74" fmla="val 653"/>
                <a:gd name="f75" fmla="val 9172"/>
                <a:gd name="f76" fmla="val 405"/>
                <a:gd name="f77" fmla="val 9082"/>
                <a:gd name="f78" fmla="val 203"/>
                <a:gd name="f79" fmla="val 8947"/>
                <a:gd name="f80" fmla="val 135"/>
                <a:gd name="f81" fmla="val 8857"/>
                <a:gd name="f82" fmla="val 68"/>
                <a:gd name="f83" fmla="val 8745"/>
                <a:gd name="f84" fmla="*/ f1 1 9195"/>
                <a:gd name="f85" fmla="*/ f2 1 8701"/>
                <a:gd name="f86" fmla="+- f5 0 f3"/>
                <a:gd name="f87" fmla="+- f4 0 f3"/>
                <a:gd name="f88" fmla="*/ f87 1 9195"/>
                <a:gd name="f89" fmla="*/ f86 1 8701"/>
                <a:gd name="f90" fmla="*/ f3 1 f88"/>
                <a:gd name="f91" fmla="*/ f4 1 f88"/>
                <a:gd name="f92" fmla="*/ f3 1 f89"/>
                <a:gd name="f93" fmla="*/ f5 1 f89"/>
                <a:gd name="f94" fmla="*/ f90 f84 1"/>
                <a:gd name="f95" fmla="*/ f91 f84 1"/>
                <a:gd name="f96" fmla="*/ f93 f85 1"/>
                <a:gd name="f97" fmla="*/ f92 f85 1"/>
              </a:gdLst>
              <a:ahLst/>
              <a:cxnLst>
                <a:cxn ang="3cd4">
                  <a:pos x="hc" y="t"/>
                </a:cxn>
                <a:cxn ang="0">
                  <a:pos x="r" y="vc"/>
                </a:cxn>
                <a:cxn ang="cd4">
                  <a:pos x="hc" y="b"/>
                </a:cxn>
                <a:cxn ang="cd2">
                  <a:pos x="l" y="vc"/>
                </a:cxn>
              </a:cxnLst>
              <a:rect l="f94" t="f97" r="f95" b="f96"/>
              <a:pathLst>
                <a:path w="9195" h="8701">
                  <a:moveTo>
                    <a:pt x="f6" y="f7"/>
                  </a:moveTo>
                  <a:lnTo>
                    <a:pt x="f8" y="f9"/>
                  </a:lnTo>
                  <a:lnTo>
                    <a:pt x="f10" y="f11"/>
                  </a:lnTo>
                  <a:lnTo>
                    <a:pt x="f12" y="f0"/>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 y="f33"/>
                  </a:lnTo>
                  <a:lnTo>
                    <a:pt x="f3" y="f34"/>
                  </a:lnTo>
                  <a:lnTo>
                    <a:pt x="f3" y="f35"/>
                  </a:lnTo>
                  <a:lnTo>
                    <a:pt x="f9" y="f36"/>
                  </a:lnTo>
                  <a:lnTo>
                    <a:pt x="f37" y="f38"/>
                  </a:lnTo>
                  <a:lnTo>
                    <a:pt x="f39" y="f40"/>
                  </a:lnTo>
                  <a:lnTo>
                    <a:pt x="f27" y="f41"/>
                  </a:lnTo>
                  <a:lnTo>
                    <a:pt x="f42" y="f43"/>
                  </a:lnTo>
                  <a:lnTo>
                    <a:pt x="f44" y="f45"/>
                  </a:lnTo>
                  <a:lnTo>
                    <a:pt x="f46" y="f47"/>
                  </a:lnTo>
                  <a:lnTo>
                    <a:pt x="f48" y="f49"/>
                  </a:lnTo>
                  <a:lnTo>
                    <a:pt x="f50" y="f47"/>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53"/>
                  </a:lnTo>
                  <a:lnTo>
                    <a:pt x="f72" y="f51"/>
                  </a:lnTo>
                  <a:lnTo>
                    <a:pt x="f73" y="f50"/>
                  </a:lnTo>
                  <a:lnTo>
                    <a:pt x="f73" y="f74"/>
                  </a:lnTo>
                  <a:lnTo>
                    <a:pt x="f75" y="f46"/>
                  </a:lnTo>
                  <a:lnTo>
                    <a:pt x="f72" y="f76"/>
                  </a:lnTo>
                  <a:lnTo>
                    <a:pt x="f77" y="f42"/>
                  </a:lnTo>
                  <a:lnTo>
                    <a:pt x="f69" y="f78"/>
                  </a:lnTo>
                  <a:lnTo>
                    <a:pt x="f79" y="f80"/>
                  </a:lnTo>
                  <a:lnTo>
                    <a:pt x="f81" y="f82"/>
                  </a:lnTo>
                  <a:lnTo>
                    <a:pt x="f83" y="f9"/>
                  </a:lnTo>
                  <a:lnTo>
                    <a:pt x="f45"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2" name="Google Shape;228;p15">
              <a:extLst>
                <a:ext uri="{FF2B5EF4-FFF2-40B4-BE49-F238E27FC236}">
                  <a16:creationId xmlns:a16="http://schemas.microsoft.com/office/drawing/2014/main" id="{C19F8974-996A-2CAD-8259-AD1218491865}"/>
                </a:ext>
              </a:extLst>
            </p:cNvPr>
            <p:cNvSpPr/>
            <p:nvPr/>
          </p:nvSpPr>
          <p:spPr>
            <a:xfrm>
              <a:off x="6228453" y="2059155"/>
              <a:ext cx="130018" cy="211729"/>
            </a:xfrm>
            <a:custGeom>
              <a:avLst/>
              <a:gdLst>
                <a:gd name="f0" fmla="val w"/>
                <a:gd name="f1" fmla="val h"/>
                <a:gd name="f2" fmla="val 0"/>
                <a:gd name="f3" fmla="val 6902"/>
                <a:gd name="f4" fmla="val 11240"/>
                <a:gd name="f5" fmla="val 6204"/>
                <a:gd name="f6" fmla="val 6069"/>
                <a:gd name="f7" fmla="val 23"/>
                <a:gd name="f8" fmla="val 5957"/>
                <a:gd name="f9" fmla="val 68"/>
                <a:gd name="f10" fmla="val 5867"/>
                <a:gd name="f11" fmla="val 135"/>
                <a:gd name="f12" fmla="val 5755"/>
                <a:gd name="f13" fmla="val 247"/>
                <a:gd name="f14" fmla="val 4833"/>
                <a:gd name="f15" fmla="val 1439"/>
                <a:gd name="f16" fmla="val 4406"/>
                <a:gd name="f17" fmla="val 2046"/>
                <a:gd name="f18" fmla="val 3956"/>
                <a:gd name="f19" fmla="val 2675"/>
                <a:gd name="f20" fmla="val 3552"/>
                <a:gd name="f21" fmla="val 3305"/>
                <a:gd name="f22" fmla="val 3147"/>
                <a:gd name="f23" fmla="val 3934"/>
                <a:gd name="f24" fmla="val 2743"/>
                <a:gd name="f25" fmla="val 4586"/>
                <a:gd name="f26" fmla="val 2383"/>
                <a:gd name="f27" fmla="val 5260"/>
                <a:gd name="f28" fmla="val 2068"/>
                <a:gd name="f29" fmla="val 5890"/>
                <a:gd name="f30" fmla="val 1776"/>
                <a:gd name="f31" fmla="val 6542"/>
                <a:gd name="f32" fmla="val 1214"/>
                <a:gd name="f33" fmla="val 7845"/>
                <a:gd name="f34" fmla="val 675"/>
                <a:gd name="f35" fmla="val 9149"/>
                <a:gd name="f36" fmla="val 382"/>
                <a:gd name="f37" fmla="val 9801"/>
                <a:gd name="f38" fmla="val 10430"/>
                <a:gd name="f39" fmla="val 10565"/>
                <a:gd name="f40" fmla="val 10700"/>
                <a:gd name="f41" fmla="val 10813"/>
                <a:gd name="f42" fmla="val 10902"/>
                <a:gd name="f43" fmla="val 113"/>
                <a:gd name="f44" fmla="val 10992"/>
                <a:gd name="f45" fmla="val 202"/>
                <a:gd name="f46" fmla="val 11082"/>
                <a:gd name="f47" fmla="val 292"/>
                <a:gd name="f48" fmla="val 11150"/>
                <a:gd name="f49" fmla="val 11195"/>
                <a:gd name="f50" fmla="val 495"/>
                <a:gd name="f51" fmla="val 11217"/>
                <a:gd name="f52" fmla="val 630"/>
                <a:gd name="f53" fmla="val 742"/>
                <a:gd name="f54" fmla="val 854"/>
                <a:gd name="f55" fmla="val 967"/>
                <a:gd name="f56" fmla="val 1079"/>
                <a:gd name="f57" fmla="val 1169"/>
                <a:gd name="f58" fmla="val 1236"/>
                <a:gd name="f59" fmla="val 10880"/>
                <a:gd name="f60" fmla="val 1551"/>
                <a:gd name="f61" fmla="val 10206"/>
                <a:gd name="f62" fmla="val 1866"/>
                <a:gd name="f63" fmla="val 9509"/>
                <a:gd name="f64" fmla="val 2428"/>
                <a:gd name="f65" fmla="val 8138"/>
                <a:gd name="f66" fmla="val 2720"/>
                <a:gd name="f67" fmla="val 7441"/>
                <a:gd name="f68" fmla="val 3035"/>
                <a:gd name="f69" fmla="val 6766"/>
                <a:gd name="f70" fmla="val 3350"/>
                <a:gd name="f71" fmla="val 6092"/>
                <a:gd name="f72" fmla="val 3687"/>
                <a:gd name="f73" fmla="val 5418"/>
                <a:gd name="f74" fmla="val 4024"/>
                <a:gd name="f75" fmla="val 4384"/>
                <a:gd name="f76" fmla="val 4249"/>
                <a:gd name="f77" fmla="val 4766"/>
                <a:gd name="f78" fmla="val 5148"/>
                <a:gd name="f79" fmla="val 3125"/>
                <a:gd name="f80" fmla="val 2023"/>
                <a:gd name="f81" fmla="val 944"/>
                <a:gd name="f82" fmla="val 6856"/>
                <a:gd name="f83" fmla="val 832"/>
                <a:gd name="f84" fmla="val 6879"/>
                <a:gd name="f85" fmla="val 719"/>
                <a:gd name="f86" fmla="val 6901"/>
                <a:gd name="f87" fmla="val 607"/>
                <a:gd name="f88" fmla="val 6789"/>
                <a:gd name="f89" fmla="val 6721"/>
                <a:gd name="f90" fmla="val 6631"/>
                <a:gd name="f91" fmla="val 6429"/>
                <a:gd name="f92" fmla="val 6317"/>
                <a:gd name="f93" fmla="*/ f0 1 6902"/>
                <a:gd name="f94" fmla="*/ f1 1 11240"/>
                <a:gd name="f95" fmla="+- f4 0 f2"/>
                <a:gd name="f96" fmla="+- f3 0 f2"/>
                <a:gd name="f97" fmla="*/ f96 1 6902"/>
                <a:gd name="f98" fmla="*/ f95 1 11240"/>
                <a:gd name="f99" fmla="*/ f2 1 f97"/>
                <a:gd name="f100" fmla="*/ f3 1 f97"/>
                <a:gd name="f101" fmla="*/ f2 1 f98"/>
                <a:gd name="f102" fmla="*/ f4 1 f98"/>
                <a:gd name="f103" fmla="*/ f99 f93 1"/>
                <a:gd name="f104" fmla="*/ f100 f93 1"/>
                <a:gd name="f105" fmla="*/ f102 f94 1"/>
                <a:gd name="f106" fmla="*/ f101 f94 1"/>
              </a:gdLst>
              <a:ahLst/>
              <a:cxnLst>
                <a:cxn ang="3cd4">
                  <a:pos x="hc" y="t"/>
                </a:cxn>
                <a:cxn ang="0">
                  <a:pos x="r" y="vc"/>
                </a:cxn>
                <a:cxn ang="cd4">
                  <a:pos x="hc" y="b"/>
                </a:cxn>
                <a:cxn ang="cd2">
                  <a:pos x="l" y="vc"/>
                </a:cxn>
              </a:cxnLst>
              <a:rect l="f103" t="f106" r="f104" b="f105"/>
              <a:pathLst>
                <a:path w="6902" h="1124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9" y="f38"/>
                  </a:lnTo>
                  <a:lnTo>
                    <a:pt x="f7" y="f39"/>
                  </a:lnTo>
                  <a:lnTo>
                    <a:pt x="f2" y="f40"/>
                  </a:lnTo>
                  <a:lnTo>
                    <a:pt x="f7" y="f41"/>
                  </a:lnTo>
                  <a:lnTo>
                    <a:pt x="f9" y="f42"/>
                  </a:lnTo>
                  <a:lnTo>
                    <a:pt x="f43" y="f44"/>
                  </a:lnTo>
                  <a:lnTo>
                    <a:pt x="f45" y="f46"/>
                  </a:lnTo>
                  <a:lnTo>
                    <a:pt x="f47" y="f48"/>
                  </a:lnTo>
                  <a:lnTo>
                    <a:pt x="f36" y="f49"/>
                  </a:lnTo>
                  <a:lnTo>
                    <a:pt x="f50" y="f51"/>
                  </a:lnTo>
                  <a:lnTo>
                    <a:pt x="f52" y="f4"/>
                  </a:lnTo>
                  <a:lnTo>
                    <a:pt x="f53" y="f4"/>
                  </a:lnTo>
                  <a:lnTo>
                    <a:pt x="f54" y="f51"/>
                  </a:lnTo>
                  <a:lnTo>
                    <a:pt x="f55" y="f48"/>
                  </a:lnTo>
                  <a:lnTo>
                    <a:pt x="f56" y="f46"/>
                  </a:lnTo>
                  <a:lnTo>
                    <a:pt x="f57" y="f44"/>
                  </a:lnTo>
                  <a:lnTo>
                    <a:pt x="f58" y="f59"/>
                  </a:lnTo>
                  <a:lnTo>
                    <a:pt x="f60" y="f61"/>
                  </a:lnTo>
                  <a:lnTo>
                    <a:pt x="f62" y="f63"/>
                  </a:lnTo>
                  <a:lnTo>
                    <a:pt x="f64" y="f65"/>
                  </a:lnTo>
                  <a:lnTo>
                    <a:pt x="f66" y="f67"/>
                  </a:lnTo>
                  <a:lnTo>
                    <a:pt x="f68" y="f69"/>
                  </a:lnTo>
                  <a:lnTo>
                    <a:pt x="f70" y="f71"/>
                  </a:lnTo>
                  <a:lnTo>
                    <a:pt x="f72" y="f73"/>
                  </a:lnTo>
                  <a:lnTo>
                    <a:pt x="f74" y="f14"/>
                  </a:lnTo>
                  <a:lnTo>
                    <a:pt x="f75" y="f76"/>
                  </a:lnTo>
                  <a:lnTo>
                    <a:pt x="f77" y="f72"/>
                  </a:lnTo>
                  <a:lnTo>
                    <a:pt x="f78" y="f79"/>
                  </a:lnTo>
                  <a:lnTo>
                    <a:pt x="f8" y="f80"/>
                  </a:lnTo>
                  <a:lnTo>
                    <a:pt x="f69" y="f81"/>
                  </a:lnTo>
                  <a:lnTo>
                    <a:pt x="f82" y="f83"/>
                  </a:lnTo>
                  <a:lnTo>
                    <a:pt x="f84" y="f85"/>
                  </a:lnTo>
                  <a:lnTo>
                    <a:pt x="f86" y="f87"/>
                  </a:lnTo>
                  <a:lnTo>
                    <a:pt x="f84" y="f50"/>
                  </a:lnTo>
                  <a:lnTo>
                    <a:pt x="f82" y="f36"/>
                  </a:lnTo>
                  <a:lnTo>
                    <a:pt x="f88" y="f47"/>
                  </a:lnTo>
                  <a:lnTo>
                    <a:pt x="f89" y="f45"/>
                  </a:lnTo>
                  <a:lnTo>
                    <a:pt x="f90" y="f11"/>
                  </a:lnTo>
                  <a:lnTo>
                    <a:pt x="f31" y="f9"/>
                  </a:lnTo>
                  <a:lnTo>
                    <a:pt x="f91" y="f7"/>
                  </a:lnTo>
                  <a:lnTo>
                    <a:pt x="f92"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3" name="Google Shape;229;p15">
              <a:extLst>
                <a:ext uri="{FF2B5EF4-FFF2-40B4-BE49-F238E27FC236}">
                  <a16:creationId xmlns:a16="http://schemas.microsoft.com/office/drawing/2014/main" id="{C8CBD2DE-55EE-4207-E1CD-7CC8DB54E6E9}"/>
                </a:ext>
              </a:extLst>
            </p:cNvPr>
            <p:cNvSpPr/>
            <p:nvPr/>
          </p:nvSpPr>
          <p:spPr>
            <a:xfrm>
              <a:off x="5355713" y="2691362"/>
              <a:ext cx="121971" cy="197345"/>
            </a:xfrm>
            <a:custGeom>
              <a:avLst/>
              <a:gdLst>
                <a:gd name="f0" fmla="val 360"/>
                <a:gd name="f1" fmla="val 180"/>
                <a:gd name="f2" fmla="val w"/>
                <a:gd name="f3" fmla="val h"/>
                <a:gd name="f4" fmla="val 0"/>
                <a:gd name="f5" fmla="val 6475"/>
                <a:gd name="f6" fmla="val 10476"/>
                <a:gd name="f7" fmla="val 1664"/>
                <a:gd name="f8" fmla="val 1485"/>
                <a:gd name="f9" fmla="val 23"/>
                <a:gd name="f10" fmla="val 1305"/>
                <a:gd name="f11" fmla="val 68"/>
                <a:gd name="f12" fmla="val 1102"/>
                <a:gd name="f13" fmla="val 113"/>
                <a:gd name="f14" fmla="val 967"/>
                <a:gd name="f15" fmla="val 810"/>
                <a:gd name="f16" fmla="val 225"/>
                <a:gd name="f17" fmla="val 675"/>
                <a:gd name="f18" fmla="val 315"/>
                <a:gd name="f19" fmla="val 563"/>
                <a:gd name="f20" fmla="val 405"/>
                <a:gd name="f21" fmla="val 473"/>
                <a:gd name="f22" fmla="val 495"/>
                <a:gd name="f23" fmla="val 383"/>
                <a:gd name="f24" fmla="val 585"/>
                <a:gd name="f25" fmla="val 226"/>
                <a:gd name="f26" fmla="val 1057"/>
                <a:gd name="f27" fmla="val 46"/>
                <a:gd name="f28" fmla="val 1304"/>
                <a:gd name="f29" fmla="val 1596"/>
                <a:gd name="f30" fmla="val 1"/>
                <a:gd name="f31" fmla="val 1866"/>
                <a:gd name="f32" fmla="val 2181"/>
                <a:gd name="f33" fmla="val 2473"/>
                <a:gd name="f34" fmla="val 136"/>
                <a:gd name="f35" fmla="val 2765"/>
                <a:gd name="f36" fmla="val 3058"/>
                <a:gd name="f37" fmla="val 406"/>
                <a:gd name="f38" fmla="val 3619"/>
                <a:gd name="f39" fmla="val 608"/>
                <a:gd name="f40" fmla="val 4114"/>
                <a:gd name="f41" fmla="val 4564"/>
                <a:gd name="f42" fmla="val 5013"/>
                <a:gd name="f43" fmla="val 1327"/>
                <a:gd name="f44" fmla="val 5485"/>
                <a:gd name="f45" fmla="val 1642"/>
                <a:gd name="f46" fmla="val 5935"/>
                <a:gd name="f47" fmla="val 1957"/>
                <a:gd name="f48" fmla="val 6384"/>
                <a:gd name="f49" fmla="val 2316"/>
                <a:gd name="f50" fmla="val 6812"/>
                <a:gd name="f51" fmla="val 2676"/>
                <a:gd name="f52" fmla="val 7239"/>
                <a:gd name="f53" fmla="val 7666"/>
                <a:gd name="f54" fmla="val 3440"/>
                <a:gd name="f55" fmla="val 8070"/>
                <a:gd name="f56" fmla="val 3845"/>
                <a:gd name="f57" fmla="val 8475"/>
                <a:gd name="f58" fmla="val 4272"/>
                <a:gd name="f59" fmla="val 8857"/>
                <a:gd name="f60" fmla="val 4677"/>
                <a:gd name="f61" fmla="val 9217"/>
                <a:gd name="f62" fmla="val 5081"/>
                <a:gd name="f63" fmla="val 9554"/>
                <a:gd name="f64" fmla="val 5508"/>
                <a:gd name="f65" fmla="val 9891"/>
                <a:gd name="f66" fmla="val 6295"/>
                <a:gd name="f67" fmla="val 6340"/>
                <a:gd name="f68" fmla="val 10386"/>
                <a:gd name="f69" fmla="val 6407"/>
                <a:gd name="f70" fmla="val 10071"/>
                <a:gd name="f71" fmla="val 6430"/>
                <a:gd name="f72" fmla="val 9824"/>
                <a:gd name="f73" fmla="val 6452"/>
                <a:gd name="f74" fmla="val 9531"/>
                <a:gd name="f75" fmla="val 9172"/>
                <a:gd name="f76" fmla="val 8767"/>
                <a:gd name="f77" fmla="val 8273"/>
                <a:gd name="f78" fmla="val 7733"/>
                <a:gd name="f79" fmla="val 7126"/>
                <a:gd name="f80" fmla="val 6228"/>
                <a:gd name="f81" fmla="val 6093"/>
                <a:gd name="f82" fmla="val 5710"/>
                <a:gd name="f83" fmla="val 5890"/>
                <a:gd name="f84" fmla="val 4901"/>
                <a:gd name="f85" fmla="val 5666"/>
                <a:gd name="f86" fmla="val 4024"/>
                <a:gd name="f87" fmla="val 5373"/>
                <a:gd name="f88" fmla="val 5261"/>
                <a:gd name="f89" fmla="val 5126"/>
                <a:gd name="f90" fmla="val 4946"/>
                <a:gd name="f91" fmla="val 2158"/>
                <a:gd name="f92" fmla="val 4766"/>
                <a:gd name="f93" fmla="val 4542"/>
                <a:gd name="f94" fmla="val 1574"/>
                <a:gd name="f95" fmla="val 4317"/>
                <a:gd name="f96" fmla="val 1282"/>
                <a:gd name="f97" fmla="val 4047"/>
                <a:gd name="f98" fmla="val 1012"/>
                <a:gd name="f99" fmla="val 3777"/>
                <a:gd name="f100" fmla="val 765"/>
                <a:gd name="f101" fmla="val 3485"/>
                <a:gd name="f102" fmla="val 562"/>
                <a:gd name="f103" fmla="val 3170"/>
                <a:gd name="f104" fmla="val 2856"/>
                <a:gd name="f105" fmla="val 203"/>
                <a:gd name="f106" fmla="val 2519"/>
                <a:gd name="f107" fmla="val 90"/>
                <a:gd name="f108" fmla="val 1822"/>
                <a:gd name="f109" fmla="*/ f2 1 6475"/>
                <a:gd name="f110" fmla="*/ f3 1 10476"/>
                <a:gd name="f111" fmla="+- f6 0 f4"/>
                <a:gd name="f112" fmla="+- f5 0 f4"/>
                <a:gd name="f113" fmla="*/ f112 1 6475"/>
                <a:gd name="f114" fmla="*/ f111 1 10476"/>
                <a:gd name="f115" fmla="*/ f4 1 f113"/>
                <a:gd name="f116" fmla="*/ f5 1 f113"/>
                <a:gd name="f117" fmla="*/ f4 1 f114"/>
                <a:gd name="f118" fmla="*/ f6 1 f114"/>
                <a:gd name="f119" fmla="*/ f115 f109 1"/>
                <a:gd name="f120" fmla="*/ f116 f109 1"/>
                <a:gd name="f121" fmla="*/ f118 f110 1"/>
                <a:gd name="f122" fmla="*/ f117 f110 1"/>
              </a:gdLst>
              <a:ahLst/>
              <a:cxnLst>
                <a:cxn ang="3cd4">
                  <a:pos x="hc" y="t"/>
                </a:cxn>
                <a:cxn ang="0">
                  <a:pos x="r" y="vc"/>
                </a:cxn>
                <a:cxn ang="cd4">
                  <a:pos x="hc" y="b"/>
                </a:cxn>
                <a:cxn ang="cd2">
                  <a:pos x="l" y="vc"/>
                </a:cxn>
              </a:cxnLst>
              <a:rect l="f119" t="f122" r="f120" b="f121"/>
              <a:pathLst>
                <a:path w="6475" h="10476">
                  <a:moveTo>
                    <a:pt x="f7" y="f4"/>
                  </a:moveTo>
                  <a:lnTo>
                    <a:pt x="f8" y="f9"/>
                  </a:lnTo>
                  <a:lnTo>
                    <a:pt x="f10" y="f11"/>
                  </a:lnTo>
                  <a:lnTo>
                    <a:pt x="f12" y="f13"/>
                  </a:lnTo>
                  <a:lnTo>
                    <a:pt x="f14" y="f1"/>
                  </a:lnTo>
                  <a:lnTo>
                    <a:pt x="f15" y="f16"/>
                  </a:lnTo>
                  <a:lnTo>
                    <a:pt x="f17" y="f18"/>
                  </a:lnTo>
                  <a:lnTo>
                    <a:pt x="f19" y="f20"/>
                  </a:lnTo>
                  <a:lnTo>
                    <a:pt x="f21" y="f22"/>
                  </a:lnTo>
                  <a:lnTo>
                    <a:pt x="f23" y="f24"/>
                  </a:lnTo>
                  <a:lnTo>
                    <a:pt x="f25" y="f15"/>
                  </a:lnTo>
                  <a:lnTo>
                    <a:pt x="f13" y="f26"/>
                  </a:lnTo>
                  <a:lnTo>
                    <a:pt x="f27" y="f28"/>
                  </a:lnTo>
                  <a:lnTo>
                    <a:pt x="f9" y="f29"/>
                  </a:lnTo>
                  <a:lnTo>
                    <a:pt x="f30" y="f31"/>
                  </a:lnTo>
                  <a:lnTo>
                    <a:pt x="f9" y="f32"/>
                  </a:lnTo>
                  <a:lnTo>
                    <a:pt x="f11" y="f33"/>
                  </a:lnTo>
                  <a:lnTo>
                    <a:pt x="f34" y="f35"/>
                  </a:lnTo>
                  <a:lnTo>
                    <a:pt x="f25" y="f36"/>
                  </a:lnTo>
                  <a:lnTo>
                    <a:pt x="f37" y="f38"/>
                  </a:lnTo>
                  <a:lnTo>
                    <a:pt x="f39" y="f40"/>
                  </a:lnTo>
                  <a:lnTo>
                    <a:pt x="f15" y="f41"/>
                  </a:lnTo>
                  <a:lnTo>
                    <a:pt x="f26" y="f42"/>
                  </a:lnTo>
                  <a:lnTo>
                    <a:pt x="f43" y="f44"/>
                  </a:lnTo>
                  <a:lnTo>
                    <a:pt x="f45" y="f46"/>
                  </a:lnTo>
                  <a:lnTo>
                    <a:pt x="f47" y="f48"/>
                  </a:lnTo>
                  <a:lnTo>
                    <a:pt x="f49" y="f50"/>
                  </a:lnTo>
                  <a:lnTo>
                    <a:pt x="f51" y="f52"/>
                  </a:lnTo>
                  <a:lnTo>
                    <a:pt x="f36" y="f53"/>
                  </a:lnTo>
                  <a:lnTo>
                    <a:pt x="f54" y="f55"/>
                  </a:lnTo>
                  <a:lnTo>
                    <a:pt x="f56" y="f57"/>
                  </a:lnTo>
                  <a:lnTo>
                    <a:pt x="f58" y="f59"/>
                  </a:lnTo>
                  <a:lnTo>
                    <a:pt x="f60" y="f61"/>
                  </a:lnTo>
                  <a:lnTo>
                    <a:pt x="f62" y="f63"/>
                  </a:lnTo>
                  <a:lnTo>
                    <a:pt x="f64" y="f65"/>
                  </a:lnTo>
                  <a:lnTo>
                    <a:pt x="f66" y="f6"/>
                  </a:lnTo>
                  <a:lnTo>
                    <a:pt x="f67" y="f68"/>
                  </a:lnTo>
                  <a:lnTo>
                    <a:pt x="f69" y="f70"/>
                  </a:lnTo>
                  <a:lnTo>
                    <a:pt x="f71" y="f72"/>
                  </a:lnTo>
                  <a:lnTo>
                    <a:pt x="f73" y="f74"/>
                  </a:lnTo>
                  <a:lnTo>
                    <a:pt x="f5" y="f75"/>
                  </a:lnTo>
                  <a:lnTo>
                    <a:pt x="f5" y="f76"/>
                  </a:lnTo>
                  <a:lnTo>
                    <a:pt x="f73" y="f77"/>
                  </a:lnTo>
                  <a:lnTo>
                    <a:pt x="f69" y="f78"/>
                  </a:lnTo>
                  <a:lnTo>
                    <a:pt x="f67" y="f79"/>
                  </a:lnTo>
                  <a:lnTo>
                    <a:pt x="f80" y="f73"/>
                  </a:lnTo>
                  <a:lnTo>
                    <a:pt x="f81" y="f82"/>
                  </a:lnTo>
                  <a:lnTo>
                    <a:pt x="f83" y="f84"/>
                  </a:lnTo>
                  <a:lnTo>
                    <a:pt x="f85" y="f86"/>
                  </a:lnTo>
                  <a:lnTo>
                    <a:pt x="f87" y="f36"/>
                  </a:lnTo>
                  <a:lnTo>
                    <a:pt x="f88" y="f35"/>
                  </a:lnTo>
                  <a:lnTo>
                    <a:pt x="f89" y="f33"/>
                  </a:lnTo>
                  <a:lnTo>
                    <a:pt x="f90" y="f91"/>
                  </a:lnTo>
                  <a:lnTo>
                    <a:pt x="f92" y="f31"/>
                  </a:lnTo>
                  <a:lnTo>
                    <a:pt x="f93" y="f94"/>
                  </a:lnTo>
                  <a:lnTo>
                    <a:pt x="f95" y="f96"/>
                  </a:lnTo>
                  <a:lnTo>
                    <a:pt x="f97" y="f98"/>
                  </a:lnTo>
                  <a:lnTo>
                    <a:pt x="f99" y="f100"/>
                  </a:lnTo>
                  <a:lnTo>
                    <a:pt x="f101" y="f102"/>
                  </a:lnTo>
                  <a:lnTo>
                    <a:pt x="f103" y="f0"/>
                  </a:lnTo>
                  <a:lnTo>
                    <a:pt x="f104" y="f105"/>
                  </a:lnTo>
                  <a:lnTo>
                    <a:pt x="f106" y="f107"/>
                  </a:lnTo>
                  <a:lnTo>
                    <a:pt x="f32" y="f9"/>
                  </a:lnTo>
                  <a:lnTo>
                    <a:pt x="f108"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4" name="Google Shape;230;p15">
              <a:extLst>
                <a:ext uri="{FF2B5EF4-FFF2-40B4-BE49-F238E27FC236}">
                  <a16:creationId xmlns:a16="http://schemas.microsoft.com/office/drawing/2014/main" id="{61C5C5C6-74F6-C263-7B9F-6C857F895871}"/>
                </a:ext>
              </a:extLst>
            </p:cNvPr>
            <p:cNvSpPr/>
            <p:nvPr/>
          </p:nvSpPr>
          <p:spPr>
            <a:xfrm>
              <a:off x="5484863" y="2597362"/>
              <a:ext cx="155429" cy="291336"/>
            </a:xfrm>
            <a:custGeom>
              <a:avLst/>
              <a:gdLst>
                <a:gd name="f0" fmla="val 360"/>
                <a:gd name="f1" fmla="val 180"/>
                <a:gd name="f2" fmla="val w"/>
                <a:gd name="f3" fmla="val h"/>
                <a:gd name="f4" fmla="val 0"/>
                <a:gd name="f5" fmla="val 8251"/>
                <a:gd name="f6" fmla="val 15466"/>
                <a:gd name="f7" fmla="val 6273"/>
                <a:gd name="f8" fmla="val 6070"/>
                <a:gd name="f9" fmla="val 22"/>
                <a:gd name="f10" fmla="val 5868"/>
                <a:gd name="f11" fmla="val 67"/>
                <a:gd name="f12" fmla="val 5666"/>
                <a:gd name="f13" fmla="val 157"/>
                <a:gd name="f14" fmla="val 5441"/>
                <a:gd name="f15" fmla="val 247"/>
                <a:gd name="f16" fmla="val 5239"/>
                <a:gd name="f17" fmla="val 5036"/>
                <a:gd name="f18" fmla="val 495"/>
                <a:gd name="f19" fmla="val 4812"/>
                <a:gd name="f20" fmla="val 652"/>
                <a:gd name="f21" fmla="val 4384"/>
                <a:gd name="f22" fmla="val 1012"/>
                <a:gd name="f23" fmla="val 3980"/>
                <a:gd name="f24" fmla="val 1416"/>
                <a:gd name="f25" fmla="val 3575"/>
                <a:gd name="f26" fmla="val 1866"/>
                <a:gd name="f27" fmla="val 3193"/>
                <a:gd name="f28" fmla="val 2360"/>
                <a:gd name="f29" fmla="val 2811"/>
                <a:gd name="f30" fmla="val 2900"/>
                <a:gd name="f31" fmla="val 2474"/>
                <a:gd name="f32" fmla="val 3439"/>
                <a:gd name="f33" fmla="val 2137"/>
                <a:gd name="f34" fmla="val 3979"/>
                <a:gd name="f35" fmla="val 1844"/>
                <a:gd name="f36" fmla="val 4518"/>
                <a:gd name="f37" fmla="val 1575"/>
                <a:gd name="f38" fmla="val 5058"/>
                <a:gd name="f39" fmla="val 1350"/>
                <a:gd name="f40" fmla="val 5552"/>
                <a:gd name="f41" fmla="val 1170"/>
                <a:gd name="f42" fmla="val 5957"/>
                <a:gd name="f43" fmla="val 1013"/>
                <a:gd name="f44" fmla="val 6384"/>
                <a:gd name="f45" fmla="val 878"/>
                <a:gd name="f46" fmla="val 6789"/>
                <a:gd name="f47" fmla="val 743"/>
                <a:gd name="f48" fmla="val 7216"/>
                <a:gd name="f49" fmla="val 518"/>
                <a:gd name="f50" fmla="val 8070"/>
                <a:gd name="f51" fmla="val 361"/>
                <a:gd name="f52" fmla="val 8924"/>
                <a:gd name="f53" fmla="val 226"/>
                <a:gd name="f54" fmla="val 9756"/>
                <a:gd name="f55" fmla="val 113"/>
                <a:gd name="f56" fmla="val 10588"/>
                <a:gd name="f57" fmla="val 46"/>
                <a:gd name="f58" fmla="val 11374"/>
                <a:gd name="f59" fmla="val 23"/>
                <a:gd name="f60" fmla="val 12139"/>
                <a:gd name="f61" fmla="val 1"/>
                <a:gd name="f62" fmla="val 12836"/>
                <a:gd name="f63" fmla="val 13465"/>
                <a:gd name="f64" fmla="val 14521"/>
                <a:gd name="f65" fmla="val 68"/>
                <a:gd name="f66" fmla="val 15218"/>
                <a:gd name="f67" fmla="val 91"/>
                <a:gd name="f68" fmla="val 675"/>
                <a:gd name="f69" fmla="val 15151"/>
                <a:gd name="f70" fmla="val 1215"/>
                <a:gd name="f71" fmla="val 14791"/>
                <a:gd name="f72" fmla="val 1754"/>
                <a:gd name="f73" fmla="val 14409"/>
                <a:gd name="f74" fmla="val 2271"/>
                <a:gd name="f75" fmla="val 14004"/>
                <a:gd name="f76" fmla="val 2766"/>
                <a:gd name="f77" fmla="val 13577"/>
                <a:gd name="f78" fmla="val 3260"/>
                <a:gd name="f79" fmla="val 13128"/>
                <a:gd name="f80" fmla="val 3710"/>
                <a:gd name="f81" fmla="val 12656"/>
                <a:gd name="f82" fmla="val 4160"/>
                <a:gd name="f83" fmla="val 12161"/>
                <a:gd name="f84" fmla="val 4564"/>
                <a:gd name="f85" fmla="val 11644"/>
                <a:gd name="f86" fmla="val 4969"/>
                <a:gd name="f87" fmla="val 11127"/>
                <a:gd name="f88" fmla="val 5351"/>
                <a:gd name="f89" fmla="val 5711"/>
                <a:gd name="f90" fmla="val 10026"/>
                <a:gd name="f91" fmla="val 6048"/>
                <a:gd name="f92" fmla="val 9464"/>
                <a:gd name="f93" fmla="val 6363"/>
                <a:gd name="f94" fmla="val 8902"/>
                <a:gd name="f95" fmla="val 6677"/>
                <a:gd name="f96" fmla="val 8317"/>
                <a:gd name="f97" fmla="val 6947"/>
                <a:gd name="f98" fmla="val 7710"/>
                <a:gd name="f99" fmla="val 7239"/>
                <a:gd name="f100" fmla="val 6969"/>
                <a:gd name="f101" fmla="val 7576"/>
                <a:gd name="f102" fmla="val 6047"/>
                <a:gd name="f103" fmla="val 7734"/>
                <a:gd name="f104" fmla="val 7891"/>
                <a:gd name="f105" fmla="val 5013"/>
                <a:gd name="f106" fmla="val 8026"/>
                <a:gd name="f107" fmla="val 4473"/>
                <a:gd name="f108" fmla="val 8138"/>
                <a:gd name="f109" fmla="val 3911"/>
                <a:gd name="f110" fmla="val 8206"/>
                <a:gd name="f111" fmla="val 3372"/>
                <a:gd name="f112" fmla="val 2832"/>
                <a:gd name="f113" fmla="val 8228"/>
                <a:gd name="f114" fmla="val 2293"/>
                <a:gd name="f115" fmla="val 2046"/>
                <a:gd name="f116" fmla="val 8161"/>
                <a:gd name="f117" fmla="val 1821"/>
                <a:gd name="f118" fmla="val 8116"/>
                <a:gd name="f119" fmla="val 1574"/>
                <a:gd name="f120" fmla="val 8048"/>
                <a:gd name="f121" fmla="val 1349"/>
                <a:gd name="f122" fmla="val 7959"/>
                <a:gd name="f123" fmla="val 1146"/>
                <a:gd name="f124" fmla="val 7869"/>
                <a:gd name="f125" fmla="val 944"/>
                <a:gd name="f126" fmla="val 764"/>
                <a:gd name="f127" fmla="val 7599"/>
                <a:gd name="f128" fmla="val 584"/>
                <a:gd name="f129" fmla="val 7442"/>
                <a:gd name="f130" fmla="val 427"/>
                <a:gd name="f131" fmla="val 7262"/>
                <a:gd name="f132" fmla="val 292"/>
                <a:gd name="f133" fmla="val 7082"/>
                <a:gd name="f134" fmla="val 6880"/>
                <a:gd name="f135" fmla="val 90"/>
                <a:gd name="f136" fmla="val 6497"/>
                <a:gd name="f137" fmla="*/ f2 1 8251"/>
                <a:gd name="f138" fmla="*/ f3 1 15466"/>
                <a:gd name="f139" fmla="+- f6 0 f4"/>
                <a:gd name="f140" fmla="+- f5 0 f4"/>
                <a:gd name="f141" fmla="*/ f140 1 8251"/>
                <a:gd name="f142" fmla="*/ f139 1 15466"/>
                <a:gd name="f143" fmla="*/ f4 1 f141"/>
                <a:gd name="f144" fmla="*/ f5 1 f141"/>
                <a:gd name="f145" fmla="*/ f4 1 f142"/>
                <a:gd name="f146" fmla="*/ f6 1 f142"/>
                <a:gd name="f147" fmla="*/ f143 f137 1"/>
                <a:gd name="f148" fmla="*/ f144 f137 1"/>
                <a:gd name="f149" fmla="*/ f146 f138 1"/>
                <a:gd name="f150" fmla="*/ f145 f138 1"/>
              </a:gdLst>
              <a:ahLst/>
              <a:cxnLst>
                <a:cxn ang="3cd4">
                  <a:pos x="hc" y="t"/>
                </a:cxn>
                <a:cxn ang="0">
                  <a:pos x="r" y="vc"/>
                </a:cxn>
                <a:cxn ang="cd4">
                  <a:pos x="hc" y="b"/>
                </a:cxn>
                <a:cxn ang="cd2">
                  <a:pos x="l" y="vc"/>
                </a:cxn>
              </a:cxnLst>
              <a:rect l="f147" t="f150" r="f148" b="f149"/>
              <a:pathLst>
                <a:path w="8251" h="15466">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59" y="f64"/>
                  </a:lnTo>
                  <a:lnTo>
                    <a:pt x="f65" y="f66"/>
                  </a:lnTo>
                  <a:lnTo>
                    <a:pt x="f67" y="f6"/>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56"/>
                  </a:lnTo>
                  <a:lnTo>
                    <a:pt x="f89" y="f90"/>
                  </a:lnTo>
                  <a:lnTo>
                    <a:pt x="f91" y="f92"/>
                  </a:lnTo>
                  <a:lnTo>
                    <a:pt x="f93" y="f94"/>
                  </a:lnTo>
                  <a:lnTo>
                    <a:pt x="f95" y="f96"/>
                  </a:lnTo>
                  <a:lnTo>
                    <a:pt x="f97" y="f98"/>
                  </a:lnTo>
                  <a:lnTo>
                    <a:pt x="f99" y="f100"/>
                  </a:lnTo>
                  <a:lnTo>
                    <a:pt x="f101" y="f102"/>
                  </a:lnTo>
                  <a:lnTo>
                    <a:pt x="f103" y="f40"/>
                  </a:lnTo>
                  <a:lnTo>
                    <a:pt x="f104" y="f105"/>
                  </a:lnTo>
                  <a:lnTo>
                    <a:pt x="f106" y="f107"/>
                  </a:lnTo>
                  <a:lnTo>
                    <a:pt x="f108" y="f109"/>
                  </a:lnTo>
                  <a:lnTo>
                    <a:pt x="f110" y="f111"/>
                  </a:lnTo>
                  <a:lnTo>
                    <a:pt x="f5" y="f112"/>
                  </a:lnTo>
                  <a:lnTo>
                    <a:pt x="f113" y="f114"/>
                  </a:lnTo>
                  <a:lnTo>
                    <a:pt x="f110" y="f115"/>
                  </a:lnTo>
                  <a:lnTo>
                    <a:pt x="f116" y="f117"/>
                  </a:lnTo>
                  <a:lnTo>
                    <a:pt x="f118" y="f119"/>
                  </a:lnTo>
                  <a:lnTo>
                    <a:pt x="f120" y="f121"/>
                  </a:lnTo>
                  <a:lnTo>
                    <a:pt x="f122" y="f123"/>
                  </a:lnTo>
                  <a:lnTo>
                    <a:pt x="f124" y="f125"/>
                  </a:lnTo>
                  <a:lnTo>
                    <a:pt x="f103" y="f126"/>
                  </a:lnTo>
                  <a:lnTo>
                    <a:pt x="f127" y="f128"/>
                  </a:lnTo>
                  <a:lnTo>
                    <a:pt x="f129" y="f130"/>
                  </a:lnTo>
                  <a:lnTo>
                    <a:pt x="f131" y="f132"/>
                  </a:lnTo>
                  <a:lnTo>
                    <a:pt x="f133" y="f1"/>
                  </a:lnTo>
                  <a:lnTo>
                    <a:pt x="f134" y="f135"/>
                  </a:lnTo>
                  <a:lnTo>
                    <a:pt x="f95" y="f9"/>
                  </a:lnTo>
                  <a:lnTo>
                    <a:pt x="f136"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5" name="Google Shape;231;p15">
              <a:extLst>
                <a:ext uri="{FF2B5EF4-FFF2-40B4-BE49-F238E27FC236}">
                  <a16:creationId xmlns:a16="http://schemas.microsoft.com/office/drawing/2014/main" id="{A760EBCA-53F3-CB64-1D43-160C476FC2C9}"/>
                </a:ext>
              </a:extLst>
            </p:cNvPr>
            <p:cNvSpPr/>
            <p:nvPr/>
          </p:nvSpPr>
          <p:spPr>
            <a:xfrm>
              <a:off x="6457099" y="2682465"/>
              <a:ext cx="121971" cy="197345"/>
            </a:xfrm>
            <a:custGeom>
              <a:avLst/>
              <a:gdLst>
                <a:gd name="f0" fmla="val 360"/>
                <a:gd name="f1" fmla="val 180"/>
                <a:gd name="f2" fmla="val w"/>
                <a:gd name="f3" fmla="val h"/>
                <a:gd name="f4" fmla="val 0"/>
                <a:gd name="f5" fmla="val 6475"/>
                <a:gd name="f6" fmla="val 10476"/>
                <a:gd name="f7" fmla="val 1642"/>
                <a:gd name="f8" fmla="val 1462"/>
                <a:gd name="f9" fmla="val 23"/>
                <a:gd name="f10" fmla="val 1282"/>
                <a:gd name="f11" fmla="val 68"/>
                <a:gd name="f12" fmla="val 1102"/>
                <a:gd name="f13" fmla="val 113"/>
                <a:gd name="f14" fmla="val 945"/>
                <a:gd name="f15" fmla="val 810"/>
                <a:gd name="f16" fmla="val 248"/>
                <a:gd name="f17" fmla="val 675"/>
                <a:gd name="f18" fmla="val 315"/>
                <a:gd name="f19" fmla="val 563"/>
                <a:gd name="f20" fmla="val 405"/>
                <a:gd name="f21" fmla="val 450"/>
                <a:gd name="f22" fmla="val 495"/>
                <a:gd name="f23" fmla="val 585"/>
                <a:gd name="f24" fmla="val 226"/>
                <a:gd name="f25" fmla="val 1057"/>
                <a:gd name="f26" fmla="val 46"/>
                <a:gd name="f27" fmla="val 1304"/>
                <a:gd name="f28" fmla="val 1"/>
                <a:gd name="f29" fmla="val 1596"/>
                <a:gd name="f30" fmla="val 1889"/>
                <a:gd name="f31" fmla="val 2181"/>
                <a:gd name="f32" fmla="val 2473"/>
                <a:gd name="f33" fmla="val 136"/>
                <a:gd name="f34" fmla="val 2765"/>
                <a:gd name="f35" fmla="val 3057"/>
                <a:gd name="f36" fmla="val 3619"/>
                <a:gd name="f37" fmla="val 4114"/>
                <a:gd name="f38" fmla="val 4564"/>
                <a:gd name="f39" fmla="val 5036"/>
                <a:gd name="f40" fmla="val 1327"/>
                <a:gd name="f41" fmla="val 5485"/>
                <a:gd name="f42" fmla="val 1619"/>
                <a:gd name="f43" fmla="val 5935"/>
                <a:gd name="f44" fmla="val 1956"/>
                <a:gd name="f45" fmla="val 6384"/>
                <a:gd name="f46" fmla="val 2294"/>
                <a:gd name="f47" fmla="val 6811"/>
                <a:gd name="f48" fmla="val 2676"/>
                <a:gd name="f49" fmla="val 7239"/>
                <a:gd name="f50" fmla="val 3058"/>
                <a:gd name="f51" fmla="val 7666"/>
                <a:gd name="f52" fmla="val 3440"/>
                <a:gd name="f53" fmla="val 8070"/>
                <a:gd name="f54" fmla="val 3845"/>
                <a:gd name="f55" fmla="val 8475"/>
                <a:gd name="f56" fmla="val 4249"/>
                <a:gd name="f57" fmla="val 8857"/>
                <a:gd name="f58" fmla="val 4676"/>
                <a:gd name="f59" fmla="val 9217"/>
                <a:gd name="f60" fmla="val 5081"/>
                <a:gd name="f61" fmla="val 9576"/>
                <a:gd name="f62" fmla="val 5486"/>
                <a:gd name="f63" fmla="val 9891"/>
                <a:gd name="f64" fmla="val 6295"/>
                <a:gd name="f65" fmla="val 6317"/>
                <a:gd name="f66" fmla="val 10386"/>
                <a:gd name="f67" fmla="val 6385"/>
                <a:gd name="f68" fmla="val 10071"/>
                <a:gd name="f69" fmla="val 6430"/>
                <a:gd name="f70" fmla="val 9824"/>
                <a:gd name="f71" fmla="val 6452"/>
                <a:gd name="f72" fmla="val 9531"/>
                <a:gd name="f73" fmla="val 9172"/>
                <a:gd name="f74" fmla="val 8767"/>
                <a:gd name="f75" fmla="val 8295"/>
                <a:gd name="f76" fmla="val 6407"/>
                <a:gd name="f77" fmla="val 7733"/>
                <a:gd name="f78" fmla="val 6340"/>
                <a:gd name="f79" fmla="val 7126"/>
                <a:gd name="f80" fmla="val 6227"/>
                <a:gd name="f81" fmla="val 6070"/>
                <a:gd name="f82" fmla="val 5710"/>
                <a:gd name="f83" fmla="val 5890"/>
                <a:gd name="f84" fmla="val 4901"/>
                <a:gd name="f85" fmla="val 5643"/>
                <a:gd name="f86" fmla="val 4024"/>
                <a:gd name="f87" fmla="val 5351"/>
                <a:gd name="f88" fmla="val 3080"/>
                <a:gd name="f89" fmla="val 5261"/>
                <a:gd name="f90" fmla="val 5104"/>
                <a:gd name="f91" fmla="val 4946"/>
                <a:gd name="f92" fmla="val 2158"/>
                <a:gd name="f93" fmla="val 4766"/>
                <a:gd name="f94" fmla="val 1866"/>
                <a:gd name="f95" fmla="val 4542"/>
                <a:gd name="f96" fmla="val 1574"/>
                <a:gd name="f97" fmla="val 4317"/>
                <a:gd name="f98" fmla="val 4047"/>
                <a:gd name="f99" fmla="val 1012"/>
                <a:gd name="f100" fmla="val 3777"/>
                <a:gd name="f101" fmla="val 787"/>
                <a:gd name="f102" fmla="val 3485"/>
                <a:gd name="f103" fmla="val 562"/>
                <a:gd name="f104" fmla="val 3170"/>
                <a:gd name="f105" fmla="val 2856"/>
                <a:gd name="f106" fmla="val 225"/>
                <a:gd name="f107" fmla="val 2518"/>
                <a:gd name="f108" fmla="val 90"/>
                <a:gd name="f109" fmla="val 1822"/>
                <a:gd name="f110" fmla="*/ f2 1 6475"/>
                <a:gd name="f111" fmla="*/ f3 1 10476"/>
                <a:gd name="f112" fmla="+- f6 0 f4"/>
                <a:gd name="f113" fmla="+- f5 0 f4"/>
                <a:gd name="f114" fmla="*/ f113 1 6475"/>
                <a:gd name="f115" fmla="*/ f112 1 10476"/>
                <a:gd name="f116" fmla="*/ f4 1 f114"/>
                <a:gd name="f117" fmla="*/ f5 1 f114"/>
                <a:gd name="f118" fmla="*/ f4 1 f115"/>
                <a:gd name="f119" fmla="*/ f6 1 f115"/>
                <a:gd name="f120" fmla="*/ f116 f110 1"/>
                <a:gd name="f121" fmla="*/ f117 f110 1"/>
                <a:gd name="f122" fmla="*/ f119 f111 1"/>
                <a:gd name="f123" fmla="*/ f118 f111 1"/>
              </a:gdLst>
              <a:ahLst/>
              <a:cxnLst>
                <a:cxn ang="3cd4">
                  <a:pos x="hc" y="t"/>
                </a:cxn>
                <a:cxn ang="0">
                  <a:pos x="r" y="vc"/>
                </a:cxn>
                <a:cxn ang="cd4">
                  <a:pos x="hc" y="b"/>
                </a:cxn>
                <a:cxn ang="cd2">
                  <a:pos x="l" y="vc"/>
                </a:cxn>
              </a:cxnLst>
              <a:rect l="f120" t="f123" r="f121" b="f122"/>
              <a:pathLst>
                <a:path w="6475" h="10476">
                  <a:moveTo>
                    <a:pt x="f7" y="f4"/>
                  </a:moveTo>
                  <a:lnTo>
                    <a:pt x="f8" y="f9"/>
                  </a:lnTo>
                  <a:lnTo>
                    <a:pt x="f10" y="f11"/>
                  </a:lnTo>
                  <a:lnTo>
                    <a:pt x="f12" y="f13"/>
                  </a:lnTo>
                  <a:lnTo>
                    <a:pt x="f14" y="f1"/>
                  </a:lnTo>
                  <a:lnTo>
                    <a:pt x="f15" y="f16"/>
                  </a:lnTo>
                  <a:lnTo>
                    <a:pt x="f17" y="f18"/>
                  </a:lnTo>
                  <a:lnTo>
                    <a:pt x="f19" y="f20"/>
                  </a:lnTo>
                  <a:lnTo>
                    <a:pt x="f21" y="f22"/>
                  </a:lnTo>
                  <a:lnTo>
                    <a:pt x="f0" y="f23"/>
                  </a:lnTo>
                  <a:lnTo>
                    <a:pt x="f24" y="f15"/>
                  </a:lnTo>
                  <a:lnTo>
                    <a:pt x="f13" y="f25"/>
                  </a:lnTo>
                  <a:lnTo>
                    <a:pt x="f26" y="f27"/>
                  </a:lnTo>
                  <a:lnTo>
                    <a:pt x="f28" y="f29"/>
                  </a:lnTo>
                  <a:lnTo>
                    <a:pt x="f28" y="f30"/>
                  </a:lnTo>
                  <a:lnTo>
                    <a:pt x="f9" y="f31"/>
                  </a:lnTo>
                  <a:lnTo>
                    <a:pt x="f11" y="f32"/>
                  </a:lnTo>
                  <a:lnTo>
                    <a:pt x="f33" y="f34"/>
                  </a:lnTo>
                  <a:lnTo>
                    <a:pt x="f24" y="f35"/>
                  </a:lnTo>
                  <a:lnTo>
                    <a:pt x="f20" y="f36"/>
                  </a:lnTo>
                  <a:lnTo>
                    <a:pt x="f23" y="f37"/>
                  </a:lnTo>
                  <a:lnTo>
                    <a:pt x="f15" y="f38"/>
                  </a:lnTo>
                  <a:lnTo>
                    <a:pt x="f25"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
                  </a:lnTo>
                  <a:lnTo>
                    <a:pt x="f65" y="f66"/>
                  </a:lnTo>
                  <a:lnTo>
                    <a:pt x="f67" y="f68"/>
                  </a:lnTo>
                  <a:lnTo>
                    <a:pt x="f69" y="f70"/>
                  </a:lnTo>
                  <a:lnTo>
                    <a:pt x="f71" y="f72"/>
                  </a:lnTo>
                  <a:lnTo>
                    <a:pt x="f5" y="f73"/>
                  </a:lnTo>
                  <a:lnTo>
                    <a:pt x="f5" y="f74"/>
                  </a:lnTo>
                  <a:lnTo>
                    <a:pt x="f71" y="f75"/>
                  </a:lnTo>
                  <a:lnTo>
                    <a:pt x="f76" y="f77"/>
                  </a:lnTo>
                  <a:lnTo>
                    <a:pt x="f78" y="f79"/>
                  </a:lnTo>
                  <a:lnTo>
                    <a:pt x="f80" y="f71"/>
                  </a:lnTo>
                  <a:lnTo>
                    <a:pt x="f81" y="f82"/>
                  </a:lnTo>
                  <a:lnTo>
                    <a:pt x="f83" y="f84"/>
                  </a:lnTo>
                  <a:lnTo>
                    <a:pt x="f85" y="f86"/>
                  </a:lnTo>
                  <a:lnTo>
                    <a:pt x="f87" y="f88"/>
                  </a:lnTo>
                  <a:lnTo>
                    <a:pt x="f89" y="f34"/>
                  </a:lnTo>
                  <a:lnTo>
                    <a:pt x="f90" y="f32"/>
                  </a:lnTo>
                  <a:lnTo>
                    <a:pt x="f91" y="f92"/>
                  </a:lnTo>
                  <a:lnTo>
                    <a:pt x="f93" y="f94"/>
                  </a:lnTo>
                  <a:lnTo>
                    <a:pt x="f95" y="f96"/>
                  </a:lnTo>
                  <a:lnTo>
                    <a:pt x="f97" y="f10"/>
                  </a:lnTo>
                  <a:lnTo>
                    <a:pt x="f98" y="f99"/>
                  </a:lnTo>
                  <a:lnTo>
                    <a:pt x="f100" y="f101"/>
                  </a:lnTo>
                  <a:lnTo>
                    <a:pt x="f102" y="f103"/>
                  </a:lnTo>
                  <a:lnTo>
                    <a:pt x="f104" y="f0"/>
                  </a:lnTo>
                  <a:lnTo>
                    <a:pt x="f105" y="f106"/>
                  </a:lnTo>
                  <a:lnTo>
                    <a:pt x="f107" y="f108"/>
                  </a:lnTo>
                  <a:lnTo>
                    <a:pt x="f31" y="f9"/>
                  </a:lnTo>
                  <a:lnTo>
                    <a:pt x="f109"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6" name="Google Shape;232;p15">
              <a:extLst>
                <a:ext uri="{FF2B5EF4-FFF2-40B4-BE49-F238E27FC236}">
                  <a16:creationId xmlns:a16="http://schemas.microsoft.com/office/drawing/2014/main" id="{0E0DDE8E-8164-C4E2-EFFA-A9470AF7F5B6}"/>
                </a:ext>
              </a:extLst>
            </p:cNvPr>
            <p:cNvSpPr/>
            <p:nvPr/>
          </p:nvSpPr>
          <p:spPr>
            <a:xfrm>
              <a:off x="6586249" y="2588446"/>
              <a:ext cx="155018" cy="291364"/>
            </a:xfrm>
            <a:custGeom>
              <a:avLst/>
              <a:gdLst>
                <a:gd name="f0" fmla="val w"/>
                <a:gd name="f1" fmla="val h"/>
                <a:gd name="f2" fmla="val 0"/>
                <a:gd name="f3" fmla="val 8229"/>
                <a:gd name="f4" fmla="val 15467"/>
                <a:gd name="f5" fmla="val 6273"/>
                <a:gd name="f6" fmla="val 1"/>
                <a:gd name="f7" fmla="val 6070"/>
                <a:gd name="f8" fmla="val 23"/>
                <a:gd name="f9" fmla="val 5868"/>
                <a:gd name="f10" fmla="val 91"/>
                <a:gd name="f11" fmla="val 5643"/>
                <a:gd name="f12" fmla="val 158"/>
                <a:gd name="f13" fmla="val 5441"/>
                <a:gd name="f14" fmla="val 248"/>
                <a:gd name="f15" fmla="val 5239"/>
                <a:gd name="f16" fmla="val 361"/>
                <a:gd name="f17" fmla="val 5014"/>
                <a:gd name="f18" fmla="val 495"/>
                <a:gd name="f19" fmla="val 4811"/>
                <a:gd name="f20" fmla="val 653"/>
                <a:gd name="f21" fmla="val 4384"/>
                <a:gd name="f22" fmla="val 1013"/>
                <a:gd name="f23" fmla="val 3980"/>
                <a:gd name="f24" fmla="val 1417"/>
                <a:gd name="f25" fmla="val 3575"/>
                <a:gd name="f26" fmla="val 1867"/>
                <a:gd name="f27" fmla="val 3193"/>
                <a:gd name="f28" fmla="val 2384"/>
                <a:gd name="f29" fmla="val 2811"/>
                <a:gd name="f30" fmla="val 2901"/>
                <a:gd name="f31" fmla="val 2451"/>
                <a:gd name="f32" fmla="val 3440"/>
                <a:gd name="f33" fmla="val 2136"/>
                <a:gd name="f34" fmla="val 1844"/>
                <a:gd name="f35" fmla="val 4519"/>
                <a:gd name="f36" fmla="val 1574"/>
                <a:gd name="f37" fmla="val 5059"/>
                <a:gd name="f38" fmla="val 1327"/>
                <a:gd name="f39" fmla="val 5553"/>
                <a:gd name="f40" fmla="val 1170"/>
                <a:gd name="f41" fmla="val 5958"/>
                <a:gd name="f42" fmla="val 1012"/>
                <a:gd name="f43" fmla="val 6385"/>
                <a:gd name="f44" fmla="val 878"/>
                <a:gd name="f45" fmla="val 6790"/>
                <a:gd name="f46" fmla="val 743"/>
                <a:gd name="f47" fmla="val 7217"/>
                <a:gd name="f48" fmla="val 518"/>
                <a:gd name="f49" fmla="val 8071"/>
                <a:gd name="f50" fmla="val 338"/>
                <a:gd name="f51" fmla="val 8925"/>
                <a:gd name="f52" fmla="val 226"/>
                <a:gd name="f53" fmla="val 9757"/>
                <a:gd name="f54" fmla="val 113"/>
                <a:gd name="f55" fmla="val 10589"/>
                <a:gd name="f56" fmla="val 46"/>
                <a:gd name="f57" fmla="val 11375"/>
                <a:gd name="f58" fmla="val 12140"/>
                <a:gd name="f59" fmla="val 12837"/>
                <a:gd name="f60" fmla="val 13466"/>
                <a:gd name="f61" fmla="val 14522"/>
                <a:gd name="f62" fmla="val 68"/>
                <a:gd name="f63" fmla="val 15219"/>
                <a:gd name="f64" fmla="val 675"/>
                <a:gd name="f65" fmla="val 15152"/>
                <a:gd name="f66" fmla="val 1215"/>
                <a:gd name="f67" fmla="val 14792"/>
                <a:gd name="f68" fmla="val 1754"/>
                <a:gd name="f69" fmla="val 14410"/>
                <a:gd name="f70" fmla="val 2271"/>
                <a:gd name="f71" fmla="val 14005"/>
                <a:gd name="f72" fmla="val 2766"/>
                <a:gd name="f73" fmla="val 13578"/>
                <a:gd name="f74" fmla="val 3238"/>
                <a:gd name="f75" fmla="val 13129"/>
                <a:gd name="f76" fmla="val 3710"/>
                <a:gd name="f77" fmla="val 12657"/>
                <a:gd name="f78" fmla="val 4137"/>
                <a:gd name="f79" fmla="val 12162"/>
                <a:gd name="f80" fmla="val 4564"/>
                <a:gd name="f81" fmla="val 11645"/>
                <a:gd name="f82" fmla="val 4969"/>
                <a:gd name="f83" fmla="val 11128"/>
                <a:gd name="f84" fmla="val 5351"/>
                <a:gd name="f85" fmla="val 5711"/>
                <a:gd name="f86" fmla="val 10049"/>
                <a:gd name="f87" fmla="val 6048"/>
                <a:gd name="f88" fmla="val 9465"/>
                <a:gd name="f89" fmla="val 6362"/>
                <a:gd name="f90" fmla="val 8903"/>
                <a:gd name="f91" fmla="val 6655"/>
                <a:gd name="f92" fmla="val 8318"/>
                <a:gd name="f93" fmla="val 6947"/>
                <a:gd name="f94" fmla="val 7711"/>
                <a:gd name="f95" fmla="val 7239"/>
                <a:gd name="f96" fmla="val 6969"/>
                <a:gd name="f97" fmla="val 7576"/>
                <a:gd name="f98" fmla="val 7734"/>
                <a:gd name="f99" fmla="val 7891"/>
                <a:gd name="f100" fmla="val 8026"/>
                <a:gd name="f101" fmla="val 4474"/>
                <a:gd name="f102" fmla="val 8116"/>
                <a:gd name="f103" fmla="val 3912"/>
                <a:gd name="f104" fmla="val 8206"/>
                <a:gd name="f105" fmla="val 3373"/>
                <a:gd name="f106" fmla="val 8228"/>
                <a:gd name="f107" fmla="val 2833"/>
                <a:gd name="f108" fmla="val 2316"/>
                <a:gd name="f109" fmla="val 2069"/>
                <a:gd name="f110" fmla="val 8161"/>
                <a:gd name="f111" fmla="val 1822"/>
                <a:gd name="f112" fmla="val 8048"/>
                <a:gd name="f113" fmla="val 1372"/>
                <a:gd name="f114" fmla="val 7958"/>
                <a:gd name="f115" fmla="val 1147"/>
                <a:gd name="f116" fmla="val 7846"/>
                <a:gd name="f117" fmla="val 945"/>
                <a:gd name="f118" fmla="val 765"/>
                <a:gd name="f119" fmla="val 7599"/>
                <a:gd name="f120" fmla="val 585"/>
                <a:gd name="f121" fmla="val 7441"/>
                <a:gd name="f122" fmla="val 428"/>
                <a:gd name="f123" fmla="val 7262"/>
                <a:gd name="f124" fmla="val 293"/>
                <a:gd name="f125" fmla="val 7082"/>
                <a:gd name="f126" fmla="val 181"/>
                <a:gd name="f127" fmla="val 6879"/>
                <a:gd name="f128" fmla="val 6677"/>
                <a:gd name="f129" fmla="val 6475"/>
                <a:gd name="f130" fmla="*/ f0 1 8229"/>
                <a:gd name="f131" fmla="*/ f1 1 15467"/>
                <a:gd name="f132" fmla="+- f4 0 f2"/>
                <a:gd name="f133" fmla="+- f3 0 f2"/>
                <a:gd name="f134" fmla="*/ f133 1 8229"/>
                <a:gd name="f135" fmla="*/ f132 1 15467"/>
                <a:gd name="f136" fmla="*/ f2 1 f134"/>
                <a:gd name="f137" fmla="*/ f3 1 f134"/>
                <a:gd name="f138" fmla="*/ f2 1 f135"/>
                <a:gd name="f139" fmla="*/ f4 1 f135"/>
                <a:gd name="f140" fmla="*/ f136 f130 1"/>
                <a:gd name="f141" fmla="*/ f137 f130 1"/>
                <a:gd name="f142" fmla="*/ f139 f131 1"/>
                <a:gd name="f143" fmla="*/ f138 f131 1"/>
              </a:gdLst>
              <a:ahLst/>
              <a:cxnLst>
                <a:cxn ang="3cd4">
                  <a:pos x="hc" y="t"/>
                </a:cxn>
                <a:cxn ang="0">
                  <a:pos x="r" y="vc"/>
                </a:cxn>
                <a:cxn ang="cd4">
                  <a:pos x="hc" y="b"/>
                </a:cxn>
                <a:cxn ang="cd2">
                  <a:pos x="l" y="vc"/>
                </a:cxn>
              </a:cxnLst>
              <a:rect l="f140" t="f143" r="f141" b="f142"/>
              <a:pathLst>
                <a:path w="8229" h="15467">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2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6" y="f58"/>
                  </a:lnTo>
                  <a:lnTo>
                    <a:pt x="f6" y="f59"/>
                  </a:lnTo>
                  <a:lnTo>
                    <a:pt x="f6" y="f60"/>
                  </a:lnTo>
                  <a:lnTo>
                    <a:pt x="f8" y="f61"/>
                  </a:lnTo>
                  <a:lnTo>
                    <a:pt x="f62" y="f63"/>
                  </a:lnTo>
                  <a:lnTo>
                    <a:pt x="f10" y="f4"/>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55"/>
                  </a:lnTo>
                  <a:lnTo>
                    <a:pt x="f85" y="f86"/>
                  </a:lnTo>
                  <a:lnTo>
                    <a:pt x="f87" y="f88"/>
                  </a:lnTo>
                  <a:lnTo>
                    <a:pt x="f89" y="f90"/>
                  </a:lnTo>
                  <a:lnTo>
                    <a:pt x="f91" y="f92"/>
                  </a:lnTo>
                  <a:lnTo>
                    <a:pt x="f93" y="f94"/>
                  </a:lnTo>
                  <a:lnTo>
                    <a:pt x="f95" y="f96"/>
                  </a:lnTo>
                  <a:lnTo>
                    <a:pt x="f97" y="f87"/>
                  </a:lnTo>
                  <a:lnTo>
                    <a:pt x="f98" y="f39"/>
                  </a:lnTo>
                  <a:lnTo>
                    <a:pt x="f99" y="f17"/>
                  </a:lnTo>
                  <a:lnTo>
                    <a:pt x="f100" y="f101"/>
                  </a:lnTo>
                  <a:lnTo>
                    <a:pt x="f102" y="f103"/>
                  </a:lnTo>
                  <a:lnTo>
                    <a:pt x="f104" y="f105"/>
                  </a:lnTo>
                  <a:lnTo>
                    <a:pt x="f106" y="f107"/>
                  </a:lnTo>
                  <a:lnTo>
                    <a:pt x="f106" y="f108"/>
                  </a:lnTo>
                  <a:lnTo>
                    <a:pt x="f104" y="f109"/>
                  </a:lnTo>
                  <a:lnTo>
                    <a:pt x="f110" y="f111"/>
                  </a:lnTo>
                  <a:lnTo>
                    <a:pt x="f102" y="f36"/>
                  </a:lnTo>
                  <a:lnTo>
                    <a:pt x="f112" y="f113"/>
                  </a:lnTo>
                  <a:lnTo>
                    <a:pt x="f114" y="f115"/>
                  </a:lnTo>
                  <a:lnTo>
                    <a:pt x="f116" y="f117"/>
                  </a:lnTo>
                  <a:lnTo>
                    <a:pt x="f98" y="f118"/>
                  </a:lnTo>
                  <a:lnTo>
                    <a:pt x="f119" y="f120"/>
                  </a:lnTo>
                  <a:lnTo>
                    <a:pt x="f121" y="f122"/>
                  </a:lnTo>
                  <a:lnTo>
                    <a:pt x="f123" y="f124"/>
                  </a:lnTo>
                  <a:lnTo>
                    <a:pt x="f125" y="f126"/>
                  </a:lnTo>
                  <a:lnTo>
                    <a:pt x="f127" y="f10"/>
                  </a:lnTo>
                  <a:lnTo>
                    <a:pt x="f128" y="f8"/>
                  </a:lnTo>
                  <a:lnTo>
                    <a:pt x="f129"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7" name="Google Shape;233;p15">
              <a:extLst>
                <a:ext uri="{FF2B5EF4-FFF2-40B4-BE49-F238E27FC236}">
                  <a16:creationId xmlns:a16="http://schemas.microsoft.com/office/drawing/2014/main" id="{E46B03CB-71AE-B4F7-531D-C1E7891396C4}"/>
                </a:ext>
              </a:extLst>
            </p:cNvPr>
            <p:cNvSpPr/>
            <p:nvPr/>
          </p:nvSpPr>
          <p:spPr>
            <a:xfrm>
              <a:off x="7698223" y="2679923"/>
              <a:ext cx="121560" cy="197345"/>
            </a:xfrm>
            <a:custGeom>
              <a:avLst/>
              <a:gdLst>
                <a:gd name="f0" fmla="val 360"/>
                <a:gd name="f1" fmla="val w"/>
                <a:gd name="f2" fmla="val h"/>
                <a:gd name="f3" fmla="val 0"/>
                <a:gd name="f4" fmla="val 6453"/>
                <a:gd name="f5" fmla="val 10476"/>
                <a:gd name="f6" fmla="val 4631"/>
                <a:gd name="f7" fmla="val 4294"/>
                <a:gd name="f8" fmla="val 23"/>
                <a:gd name="f9" fmla="val 3957"/>
                <a:gd name="f10" fmla="val 90"/>
                <a:gd name="f11" fmla="val 3620"/>
                <a:gd name="f12" fmla="val 203"/>
                <a:gd name="f13" fmla="val 3305"/>
                <a:gd name="f14" fmla="val 2990"/>
                <a:gd name="f15" fmla="val 562"/>
                <a:gd name="f16" fmla="val 2698"/>
                <a:gd name="f17" fmla="val 765"/>
                <a:gd name="f18" fmla="val 2429"/>
                <a:gd name="f19" fmla="val 1012"/>
                <a:gd name="f20" fmla="val 2159"/>
                <a:gd name="f21" fmla="val 1282"/>
                <a:gd name="f22" fmla="val 1934"/>
                <a:gd name="f23" fmla="val 1574"/>
                <a:gd name="f24" fmla="val 1709"/>
                <a:gd name="f25" fmla="val 1866"/>
                <a:gd name="f26" fmla="val 1529"/>
                <a:gd name="f27" fmla="val 2158"/>
                <a:gd name="f28" fmla="val 1350"/>
                <a:gd name="f29" fmla="val 2473"/>
                <a:gd name="f30" fmla="val 1215"/>
                <a:gd name="f31" fmla="val 2765"/>
                <a:gd name="f32" fmla="val 1102"/>
                <a:gd name="f33" fmla="val 3058"/>
                <a:gd name="f34" fmla="val 810"/>
                <a:gd name="f35" fmla="val 4024"/>
                <a:gd name="f36" fmla="val 585"/>
                <a:gd name="f37" fmla="val 4901"/>
                <a:gd name="f38" fmla="val 383"/>
                <a:gd name="f39" fmla="val 5710"/>
                <a:gd name="f40" fmla="val 248"/>
                <a:gd name="f41" fmla="val 6452"/>
                <a:gd name="f42" fmla="val 136"/>
                <a:gd name="f43" fmla="val 7126"/>
                <a:gd name="f44" fmla="val 68"/>
                <a:gd name="f45" fmla="val 7733"/>
                <a:gd name="f46" fmla="val 8273"/>
                <a:gd name="f47" fmla="val 1"/>
                <a:gd name="f48" fmla="val 8767"/>
                <a:gd name="f49" fmla="val 9172"/>
                <a:gd name="f50" fmla="val 9532"/>
                <a:gd name="f51" fmla="val 46"/>
                <a:gd name="f52" fmla="val 9824"/>
                <a:gd name="f53" fmla="val 10071"/>
                <a:gd name="f54" fmla="val 10386"/>
                <a:gd name="f55" fmla="val 181"/>
                <a:gd name="f56" fmla="val 967"/>
                <a:gd name="f57" fmla="val 9891"/>
                <a:gd name="f58" fmla="val 1394"/>
                <a:gd name="f59" fmla="val 9554"/>
                <a:gd name="f60" fmla="val 1799"/>
                <a:gd name="f61" fmla="val 9217"/>
                <a:gd name="f62" fmla="val 2204"/>
                <a:gd name="f63" fmla="val 8857"/>
                <a:gd name="f64" fmla="val 2631"/>
                <a:gd name="f65" fmla="val 8475"/>
                <a:gd name="f66" fmla="val 3013"/>
                <a:gd name="f67" fmla="val 8070"/>
                <a:gd name="f68" fmla="val 3418"/>
                <a:gd name="f69" fmla="val 7666"/>
                <a:gd name="f70" fmla="val 3800"/>
                <a:gd name="f71" fmla="val 7239"/>
                <a:gd name="f72" fmla="val 4159"/>
                <a:gd name="f73" fmla="val 6812"/>
                <a:gd name="f74" fmla="val 4519"/>
                <a:gd name="f75" fmla="val 6362"/>
                <a:gd name="f76" fmla="val 4834"/>
                <a:gd name="f77" fmla="val 5935"/>
                <a:gd name="f78" fmla="val 5148"/>
                <a:gd name="f79" fmla="val 5485"/>
                <a:gd name="f80" fmla="val 5418"/>
                <a:gd name="f81" fmla="val 5013"/>
                <a:gd name="f82" fmla="val 5665"/>
                <a:gd name="f83" fmla="val 4564"/>
                <a:gd name="f84" fmla="val 5868"/>
                <a:gd name="f85" fmla="val 4114"/>
                <a:gd name="f86" fmla="val 6070"/>
                <a:gd name="f87" fmla="val 6250"/>
                <a:gd name="f88" fmla="val 6340"/>
                <a:gd name="f89" fmla="val 6385"/>
                <a:gd name="f90" fmla="val 6430"/>
                <a:gd name="f91" fmla="val 1304"/>
                <a:gd name="f92" fmla="val 1034"/>
                <a:gd name="f93" fmla="val 6093"/>
                <a:gd name="f94" fmla="val 6003"/>
                <a:gd name="f95" fmla="val 495"/>
                <a:gd name="f96" fmla="val 5913"/>
                <a:gd name="f97" fmla="val 5800"/>
                <a:gd name="f98" fmla="val 315"/>
                <a:gd name="f99" fmla="val 225"/>
                <a:gd name="f100" fmla="val 5508"/>
                <a:gd name="f101" fmla="val 158"/>
                <a:gd name="f102" fmla="val 5351"/>
                <a:gd name="f103" fmla="val 113"/>
                <a:gd name="f104" fmla="val 5171"/>
                <a:gd name="f105" fmla="val 4991"/>
                <a:gd name="f106" fmla="val 4811"/>
                <a:gd name="f107" fmla="*/ f1 1 6453"/>
                <a:gd name="f108" fmla="*/ f2 1 10476"/>
                <a:gd name="f109" fmla="+- f5 0 f3"/>
                <a:gd name="f110" fmla="+- f4 0 f3"/>
                <a:gd name="f111" fmla="*/ f110 1 6453"/>
                <a:gd name="f112" fmla="*/ f109 1 10476"/>
                <a:gd name="f113" fmla="*/ f3 1 f111"/>
                <a:gd name="f114" fmla="*/ f4 1 f111"/>
                <a:gd name="f115" fmla="*/ f3 1 f112"/>
                <a:gd name="f116" fmla="*/ f5 1 f112"/>
                <a:gd name="f117" fmla="*/ f113 f107 1"/>
                <a:gd name="f118" fmla="*/ f114 f107 1"/>
                <a:gd name="f119" fmla="*/ f116 f108 1"/>
                <a:gd name="f120" fmla="*/ f115 f108 1"/>
              </a:gdLst>
              <a:ahLst/>
              <a:cxnLst>
                <a:cxn ang="3cd4">
                  <a:pos x="hc" y="t"/>
                </a:cxn>
                <a:cxn ang="0">
                  <a:pos x="r" y="vc"/>
                </a:cxn>
                <a:cxn ang="cd4">
                  <a:pos x="hc" y="b"/>
                </a:cxn>
                <a:cxn ang="cd2">
                  <a:pos x="l" y="vc"/>
                </a:cxn>
              </a:cxnLst>
              <a:rect l="f117" t="f120" r="f118" b="f119"/>
              <a:pathLst>
                <a:path w="6453" h="10476">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8" y="f46"/>
                  </a:lnTo>
                  <a:lnTo>
                    <a:pt x="f47" y="f48"/>
                  </a:lnTo>
                  <a:lnTo>
                    <a:pt x="f47" y="f49"/>
                  </a:lnTo>
                  <a:lnTo>
                    <a:pt x="f8" y="f50"/>
                  </a:lnTo>
                  <a:lnTo>
                    <a:pt x="f51" y="f52"/>
                  </a:lnTo>
                  <a:lnTo>
                    <a:pt x="f44" y="f53"/>
                  </a:lnTo>
                  <a:lnTo>
                    <a:pt x="f42" y="f54"/>
                  </a:lnTo>
                  <a:lnTo>
                    <a:pt x="f55" y="f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1"/>
                  </a:lnTo>
                  <a:lnTo>
                    <a:pt x="f87" y="f33"/>
                  </a:lnTo>
                  <a:lnTo>
                    <a:pt x="f88" y="f31"/>
                  </a:lnTo>
                  <a:lnTo>
                    <a:pt x="f89" y="f29"/>
                  </a:lnTo>
                  <a:lnTo>
                    <a:pt x="f90" y="f27"/>
                  </a:lnTo>
                  <a:lnTo>
                    <a:pt x="f41" y="f25"/>
                  </a:lnTo>
                  <a:lnTo>
                    <a:pt x="f41" y="f23"/>
                  </a:lnTo>
                  <a:lnTo>
                    <a:pt x="f90" y="f91"/>
                  </a:lnTo>
                  <a:lnTo>
                    <a:pt x="f75" y="f92"/>
                  </a:lnTo>
                  <a:lnTo>
                    <a:pt x="f87" y="f34"/>
                  </a:lnTo>
                  <a:lnTo>
                    <a:pt x="f93" y="f36"/>
                  </a:lnTo>
                  <a:lnTo>
                    <a:pt x="f94" y="f95"/>
                  </a:lnTo>
                  <a:lnTo>
                    <a:pt x="f96" y="f38"/>
                  </a:lnTo>
                  <a:lnTo>
                    <a:pt x="f97" y="f98"/>
                  </a:lnTo>
                  <a:lnTo>
                    <a:pt x="f82" y="f99"/>
                  </a:lnTo>
                  <a:lnTo>
                    <a:pt x="f100" y="f101"/>
                  </a:lnTo>
                  <a:lnTo>
                    <a:pt x="f102" y="f103"/>
                  </a:lnTo>
                  <a:lnTo>
                    <a:pt x="f104" y="f44"/>
                  </a:lnTo>
                  <a:lnTo>
                    <a:pt x="f105" y="f8"/>
                  </a:lnTo>
                  <a:lnTo>
                    <a:pt x="f106" y="f3"/>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8" name="Google Shape;234;p15">
              <a:extLst>
                <a:ext uri="{FF2B5EF4-FFF2-40B4-BE49-F238E27FC236}">
                  <a16:creationId xmlns:a16="http://schemas.microsoft.com/office/drawing/2014/main" id="{8738063E-4BBB-2940-5FFD-5EC755383CEB}"/>
                </a:ext>
              </a:extLst>
            </p:cNvPr>
            <p:cNvSpPr/>
            <p:nvPr/>
          </p:nvSpPr>
          <p:spPr>
            <a:xfrm>
              <a:off x="7535625" y="2585923"/>
              <a:ext cx="155429" cy="291336"/>
            </a:xfrm>
            <a:custGeom>
              <a:avLst/>
              <a:gdLst>
                <a:gd name="f0" fmla="val 360"/>
                <a:gd name="f1" fmla="val 180"/>
                <a:gd name="f2" fmla="val w"/>
                <a:gd name="f3" fmla="val h"/>
                <a:gd name="f4" fmla="val 0"/>
                <a:gd name="f5" fmla="val 8251"/>
                <a:gd name="f6" fmla="val 15466"/>
                <a:gd name="f7" fmla="val 1754"/>
                <a:gd name="f8" fmla="val 1552"/>
                <a:gd name="f9" fmla="val 23"/>
                <a:gd name="f10" fmla="val 1372"/>
                <a:gd name="f11" fmla="val 90"/>
                <a:gd name="f12" fmla="val 1170"/>
                <a:gd name="f13" fmla="val 990"/>
                <a:gd name="f14" fmla="val 292"/>
                <a:gd name="f15" fmla="val 810"/>
                <a:gd name="f16" fmla="val 427"/>
                <a:gd name="f17" fmla="val 653"/>
                <a:gd name="f18" fmla="val 585"/>
                <a:gd name="f19" fmla="val 518"/>
                <a:gd name="f20" fmla="val 764"/>
                <a:gd name="f21" fmla="val 383"/>
                <a:gd name="f22" fmla="val 944"/>
                <a:gd name="f23" fmla="val 293"/>
                <a:gd name="f24" fmla="val 1147"/>
                <a:gd name="f25" fmla="val 203"/>
                <a:gd name="f26" fmla="val 1349"/>
                <a:gd name="f27" fmla="val 136"/>
                <a:gd name="f28" fmla="val 1574"/>
                <a:gd name="f29" fmla="val 91"/>
                <a:gd name="f30" fmla="val 1821"/>
                <a:gd name="f31" fmla="val 46"/>
                <a:gd name="f32" fmla="val 2046"/>
                <a:gd name="f33" fmla="val 2293"/>
                <a:gd name="f34" fmla="val 1"/>
                <a:gd name="f35" fmla="val 2832"/>
                <a:gd name="f36" fmla="val 3349"/>
                <a:gd name="f37" fmla="val 113"/>
                <a:gd name="f38" fmla="val 3911"/>
                <a:gd name="f39" fmla="val 226"/>
                <a:gd name="f40" fmla="val 4451"/>
                <a:gd name="f41" fmla="val 361"/>
                <a:gd name="f42" fmla="val 5013"/>
                <a:gd name="f43" fmla="val 495"/>
                <a:gd name="f44" fmla="val 5530"/>
                <a:gd name="f45" fmla="val 675"/>
                <a:gd name="f46" fmla="val 6047"/>
                <a:gd name="f47" fmla="val 1012"/>
                <a:gd name="f48" fmla="val 6969"/>
                <a:gd name="f49" fmla="val 1305"/>
                <a:gd name="f50" fmla="val 7710"/>
                <a:gd name="f51" fmla="val 8295"/>
                <a:gd name="f52" fmla="val 1889"/>
                <a:gd name="f53" fmla="val 8902"/>
                <a:gd name="f54" fmla="val 2204"/>
                <a:gd name="f55" fmla="val 9464"/>
                <a:gd name="f56" fmla="val 2541"/>
                <a:gd name="f57" fmla="val 10026"/>
                <a:gd name="f58" fmla="val 2901"/>
                <a:gd name="f59" fmla="val 10588"/>
                <a:gd name="f60" fmla="val 3283"/>
                <a:gd name="f61" fmla="val 11127"/>
                <a:gd name="f62" fmla="val 3687"/>
                <a:gd name="f63" fmla="val 11644"/>
                <a:gd name="f64" fmla="val 4092"/>
                <a:gd name="f65" fmla="val 12161"/>
                <a:gd name="f66" fmla="val 4542"/>
                <a:gd name="f67" fmla="val 12656"/>
                <a:gd name="f68" fmla="val 4991"/>
                <a:gd name="f69" fmla="val 13105"/>
                <a:gd name="f70" fmla="val 5486"/>
                <a:gd name="f71" fmla="val 13555"/>
                <a:gd name="f72" fmla="val 5980"/>
                <a:gd name="f73" fmla="val 14005"/>
                <a:gd name="f74" fmla="val 6497"/>
                <a:gd name="f75" fmla="val 14409"/>
                <a:gd name="f76" fmla="val 7037"/>
                <a:gd name="f77" fmla="val 14791"/>
                <a:gd name="f78" fmla="val 7576"/>
                <a:gd name="f79" fmla="val 15128"/>
                <a:gd name="f80" fmla="val 8138"/>
                <a:gd name="f81" fmla="val 8183"/>
                <a:gd name="f82" fmla="val 15218"/>
                <a:gd name="f83" fmla="val 8228"/>
                <a:gd name="f84" fmla="val 14522"/>
                <a:gd name="f85" fmla="val 13465"/>
                <a:gd name="f86" fmla="val 12836"/>
                <a:gd name="f87" fmla="val 12116"/>
                <a:gd name="f88" fmla="val 11374"/>
                <a:gd name="f89" fmla="val 8026"/>
                <a:gd name="f90" fmla="val 9756"/>
                <a:gd name="f91" fmla="val 7891"/>
                <a:gd name="f92" fmla="val 8924"/>
                <a:gd name="f93" fmla="val 7711"/>
                <a:gd name="f94" fmla="val 8070"/>
                <a:gd name="f95" fmla="val 7509"/>
                <a:gd name="f96" fmla="val 7216"/>
                <a:gd name="f97" fmla="val 7374"/>
                <a:gd name="f98" fmla="val 6789"/>
                <a:gd name="f99" fmla="val 7239"/>
                <a:gd name="f100" fmla="val 6384"/>
                <a:gd name="f101" fmla="val 7082"/>
                <a:gd name="f102" fmla="val 5957"/>
                <a:gd name="f103" fmla="val 6902"/>
                <a:gd name="f104" fmla="val 5552"/>
                <a:gd name="f105" fmla="val 6677"/>
                <a:gd name="f106" fmla="val 5058"/>
                <a:gd name="f107" fmla="val 6407"/>
                <a:gd name="f108" fmla="val 4518"/>
                <a:gd name="f109" fmla="val 6115"/>
                <a:gd name="f110" fmla="val 3979"/>
                <a:gd name="f111" fmla="val 5778"/>
                <a:gd name="f112" fmla="val 3439"/>
                <a:gd name="f113" fmla="val 5441"/>
                <a:gd name="f114" fmla="val 2900"/>
                <a:gd name="f115" fmla="val 5059"/>
                <a:gd name="f116" fmla="val 2360"/>
                <a:gd name="f117" fmla="val 4676"/>
                <a:gd name="f118" fmla="val 1866"/>
                <a:gd name="f119" fmla="val 4272"/>
                <a:gd name="f120" fmla="val 1416"/>
                <a:gd name="f121" fmla="val 3845"/>
                <a:gd name="f122" fmla="val 989"/>
                <a:gd name="f123" fmla="val 3440"/>
                <a:gd name="f124" fmla="val 652"/>
                <a:gd name="f125" fmla="val 3215"/>
                <a:gd name="f126" fmla="val 3013"/>
                <a:gd name="f127" fmla="val 2811"/>
                <a:gd name="f128" fmla="val 247"/>
                <a:gd name="f129" fmla="val 2586"/>
                <a:gd name="f130" fmla="val 157"/>
                <a:gd name="f131" fmla="val 2384"/>
                <a:gd name="f132" fmla="val 68"/>
                <a:gd name="f133" fmla="val 2181"/>
                <a:gd name="f134" fmla="val 1957"/>
                <a:gd name="f135" fmla="*/ f2 1 8251"/>
                <a:gd name="f136" fmla="*/ f3 1 15466"/>
                <a:gd name="f137" fmla="+- f6 0 f4"/>
                <a:gd name="f138" fmla="+- f5 0 f4"/>
                <a:gd name="f139" fmla="*/ f138 1 8251"/>
                <a:gd name="f140" fmla="*/ f137 1 15466"/>
                <a:gd name="f141" fmla="*/ f4 1 f139"/>
                <a:gd name="f142" fmla="*/ f5 1 f139"/>
                <a:gd name="f143" fmla="*/ f4 1 f140"/>
                <a:gd name="f144" fmla="*/ f6 1 f140"/>
                <a:gd name="f145" fmla="*/ f141 f135 1"/>
                <a:gd name="f146" fmla="*/ f142 f135 1"/>
                <a:gd name="f147" fmla="*/ f144 f136 1"/>
                <a:gd name="f148" fmla="*/ f143 f136 1"/>
              </a:gdLst>
              <a:ahLst/>
              <a:cxnLst>
                <a:cxn ang="3cd4">
                  <a:pos x="hc" y="t"/>
                </a:cxn>
                <a:cxn ang="0">
                  <a:pos x="r" y="vc"/>
                </a:cxn>
                <a:cxn ang="cd4">
                  <a:pos x="hc" y="b"/>
                </a:cxn>
                <a:cxn ang="cd2">
                  <a:pos x="l" y="vc"/>
                </a:cxn>
              </a:cxnLst>
              <a:rect l="f145" t="f148" r="f146" b="f147"/>
              <a:pathLst>
                <a:path w="8251" h="15466">
                  <a:moveTo>
                    <a:pt x="f7" y="f4"/>
                  </a:moveTo>
                  <a:lnTo>
                    <a:pt x="f8" y="f9"/>
                  </a:lnTo>
                  <a:lnTo>
                    <a:pt x="f10" y="f11"/>
                  </a:lnTo>
                  <a:lnTo>
                    <a:pt x="f12" y="f1"/>
                  </a:lnTo>
                  <a:lnTo>
                    <a:pt x="f13" y="f14"/>
                  </a:lnTo>
                  <a:lnTo>
                    <a:pt x="f15" y="f16"/>
                  </a:lnTo>
                  <a:lnTo>
                    <a:pt x="f17" y="f18"/>
                  </a:lnTo>
                  <a:lnTo>
                    <a:pt x="f19" y="f20"/>
                  </a:lnTo>
                  <a:lnTo>
                    <a:pt x="f21" y="f22"/>
                  </a:lnTo>
                  <a:lnTo>
                    <a:pt x="f23" y="f24"/>
                  </a:lnTo>
                  <a:lnTo>
                    <a:pt x="f25" y="f26"/>
                  </a:lnTo>
                  <a:lnTo>
                    <a:pt x="f27" y="f28"/>
                  </a:lnTo>
                  <a:lnTo>
                    <a:pt x="f29" y="f30"/>
                  </a:lnTo>
                  <a:lnTo>
                    <a:pt x="f31" y="f32"/>
                  </a:lnTo>
                  <a:lnTo>
                    <a:pt x="f9" y="f33"/>
                  </a:lnTo>
                  <a:lnTo>
                    <a:pt x="f34" y="f35"/>
                  </a:lnTo>
                  <a:lnTo>
                    <a:pt x="f31" y="f36"/>
                  </a:lnTo>
                  <a:lnTo>
                    <a:pt x="f37" y="f38"/>
                  </a:lnTo>
                  <a:lnTo>
                    <a:pt x="f39" y="f40"/>
                  </a:lnTo>
                  <a:lnTo>
                    <a:pt x="f41" y="f42"/>
                  </a:lnTo>
                  <a:lnTo>
                    <a:pt x="f43" y="f44"/>
                  </a:lnTo>
                  <a:lnTo>
                    <a:pt x="f45" y="f46"/>
                  </a:lnTo>
                  <a:lnTo>
                    <a:pt x="f47" y="f48"/>
                  </a:lnTo>
                  <a:lnTo>
                    <a:pt x="f49" y="f50"/>
                  </a:lnTo>
                  <a:lnTo>
                    <a:pt x="f28"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6"/>
                  </a:lnTo>
                  <a:lnTo>
                    <a:pt x="f81" y="f82"/>
                  </a:lnTo>
                  <a:lnTo>
                    <a:pt x="f83" y="f84"/>
                  </a:lnTo>
                  <a:lnTo>
                    <a:pt x="f5" y="f85"/>
                  </a:lnTo>
                  <a:lnTo>
                    <a:pt x="f5"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43"/>
                  </a:lnTo>
                  <a:lnTo>
                    <a:pt x="f126" y="f0"/>
                  </a:lnTo>
                  <a:lnTo>
                    <a:pt x="f127" y="f128"/>
                  </a:lnTo>
                  <a:lnTo>
                    <a:pt x="f129" y="f130"/>
                  </a:lnTo>
                  <a:lnTo>
                    <a:pt x="f131" y="f132"/>
                  </a:lnTo>
                  <a:lnTo>
                    <a:pt x="f133" y="f9"/>
                  </a:lnTo>
                  <a:lnTo>
                    <a:pt x="f134" y="f4"/>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9" name="Google Shape;235;p15">
              <a:extLst>
                <a:ext uri="{FF2B5EF4-FFF2-40B4-BE49-F238E27FC236}">
                  <a16:creationId xmlns:a16="http://schemas.microsoft.com/office/drawing/2014/main" id="{57A3322B-BEA1-DC19-B3ED-F380EBBE75DD}"/>
                </a:ext>
              </a:extLst>
            </p:cNvPr>
            <p:cNvSpPr/>
            <p:nvPr/>
          </p:nvSpPr>
          <p:spPr>
            <a:xfrm>
              <a:off x="8274542" y="2693054"/>
              <a:ext cx="121560" cy="197345"/>
            </a:xfrm>
            <a:custGeom>
              <a:avLst/>
              <a:gdLst>
                <a:gd name="f0" fmla="val 180"/>
                <a:gd name="f1" fmla="val w"/>
                <a:gd name="f2" fmla="val h"/>
                <a:gd name="f3" fmla="val 0"/>
                <a:gd name="f4" fmla="val 6453"/>
                <a:gd name="f5" fmla="val 10476"/>
                <a:gd name="f6" fmla="val 4631"/>
                <a:gd name="f7" fmla="val 4294"/>
                <a:gd name="f8" fmla="val 23"/>
                <a:gd name="f9" fmla="val 3957"/>
                <a:gd name="f10" fmla="val 113"/>
                <a:gd name="f11" fmla="val 3620"/>
                <a:gd name="f12" fmla="val 225"/>
                <a:gd name="f13" fmla="val 3305"/>
                <a:gd name="f14" fmla="val 382"/>
                <a:gd name="f15" fmla="val 2990"/>
                <a:gd name="f16" fmla="val 562"/>
                <a:gd name="f17" fmla="val 2698"/>
                <a:gd name="f18" fmla="val 787"/>
                <a:gd name="f19" fmla="val 2428"/>
                <a:gd name="f20" fmla="val 1012"/>
                <a:gd name="f21" fmla="val 2159"/>
                <a:gd name="f22" fmla="val 1282"/>
                <a:gd name="f23" fmla="val 1934"/>
                <a:gd name="f24" fmla="val 1574"/>
                <a:gd name="f25" fmla="val 1709"/>
                <a:gd name="f26" fmla="val 1866"/>
                <a:gd name="f27" fmla="val 1529"/>
                <a:gd name="f28" fmla="val 2158"/>
                <a:gd name="f29" fmla="val 1349"/>
                <a:gd name="f30" fmla="val 2473"/>
                <a:gd name="f31" fmla="val 1215"/>
                <a:gd name="f32" fmla="val 2765"/>
                <a:gd name="f33" fmla="val 1102"/>
                <a:gd name="f34" fmla="val 3080"/>
                <a:gd name="f35" fmla="val 810"/>
                <a:gd name="f36" fmla="val 4024"/>
                <a:gd name="f37" fmla="val 585"/>
                <a:gd name="f38" fmla="val 4901"/>
                <a:gd name="f39" fmla="val 383"/>
                <a:gd name="f40" fmla="val 5710"/>
                <a:gd name="f41" fmla="val 248"/>
                <a:gd name="f42" fmla="val 6452"/>
                <a:gd name="f43" fmla="val 136"/>
                <a:gd name="f44" fmla="val 7126"/>
                <a:gd name="f45" fmla="val 68"/>
                <a:gd name="f46" fmla="val 7733"/>
                <a:gd name="f47" fmla="val 8295"/>
                <a:gd name="f48" fmla="val 1"/>
                <a:gd name="f49" fmla="val 8767"/>
                <a:gd name="f50" fmla="val 9172"/>
                <a:gd name="f51" fmla="val 9531"/>
                <a:gd name="f52" fmla="val 46"/>
                <a:gd name="f53" fmla="val 9846"/>
                <a:gd name="f54" fmla="val 10071"/>
                <a:gd name="f55" fmla="val 10386"/>
                <a:gd name="f56" fmla="val 181"/>
                <a:gd name="f57" fmla="val 967"/>
                <a:gd name="f58" fmla="val 9891"/>
                <a:gd name="f59" fmla="val 1394"/>
                <a:gd name="f60" fmla="val 9576"/>
                <a:gd name="f61" fmla="val 1799"/>
                <a:gd name="f62" fmla="val 9217"/>
                <a:gd name="f63" fmla="val 2204"/>
                <a:gd name="f64" fmla="val 8857"/>
                <a:gd name="f65" fmla="val 2631"/>
                <a:gd name="f66" fmla="val 8475"/>
                <a:gd name="f67" fmla="val 3013"/>
                <a:gd name="f68" fmla="val 8070"/>
                <a:gd name="f69" fmla="val 3418"/>
                <a:gd name="f70" fmla="val 7666"/>
                <a:gd name="f71" fmla="val 3800"/>
                <a:gd name="f72" fmla="val 7239"/>
                <a:gd name="f73" fmla="val 4159"/>
                <a:gd name="f74" fmla="val 6811"/>
                <a:gd name="f75" fmla="val 4519"/>
                <a:gd name="f76" fmla="val 6384"/>
                <a:gd name="f77" fmla="val 4834"/>
                <a:gd name="f78" fmla="val 5935"/>
                <a:gd name="f79" fmla="val 5148"/>
                <a:gd name="f80" fmla="val 5485"/>
                <a:gd name="f81" fmla="val 5418"/>
                <a:gd name="f82" fmla="val 5036"/>
                <a:gd name="f83" fmla="val 5665"/>
                <a:gd name="f84" fmla="val 4564"/>
                <a:gd name="f85" fmla="val 5868"/>
                <a:gd name="f86" fmla="val 4114"/>
                <a:gd name="f87" fmla="val 6070"/>
                <a:gd name="f88" fmla="val 3619"/>
                <a:gd name="f89" fmla="val 6250"/>
                <a:gd name="f90" fmla="val 6340"/>
                <a:gd name="f91" fmla="val 6385"/>
                <a:gd name="f92" fmla="val 6430"/>
                <a:gd name="f93" fmla="val 2181"/>
                <a:gd name="f94" fmla="val 1889"/>
                <a:gd name="f95" fmla="val 1596"/>
                <a:gd name="f96" fmla="val 1304"/>
                <a:gd name="f97" fmla="val 6362"/>
                <a:gd name="f98" fmla="val 1057"/>
                <a:gd name="f99" fmla="val 6093"/>
                <a:gd name="f100" fmla="val 6003"/>
                <a:gd name="f101" fmla="val 495"/>
                <a:gd name="f102" fmla="val 5913"/>
                <a:gd name="f103" fmla="val 405"/>
                <a:gd name="f104" fmla="val 5800"/>
                <a:gd name="f105" fmla="val 315"/>
                <a:gd name="f106" fmla="val 5508"/>
                <a:gd name="f107" fmla="val 5351"/>
                <a:gd name="f108" fmla="val 5171"/>
                <a:gd name="f109" fmla="val 4991"/>
                <a:gd name="f110" fmla="val 4811"/>
                <a:gd name="f111" fmla="*/ f1 1 6453"/>
                <a:gd name="f112" fmla="*/ f2 1 10476"/>
                <a:gd name="f113" fmla="+- f5 0 f3"/>
                <a:gd name="f114" fmla="+- f4 0 f3"/>
                <a:gd name="f115" fmla="*/ f114 1 6453"/>
                <a:gd name="f116" fmla="*/ f113 1 10476"/>
                <a:gd name="f117" fmla="*/ f3 1 f115"/>
                <a:gd name="f118" fmla="*/ f4 1 f115"/>
                <a:gd name="f119" fmla="*/ f3 1 f116"/>
                <a:gd name="f120" fmla="*/ f5 1 f116"/>
                <a:gd name="f121" fmla="*/ f117 f111 1"/>
                <a:gd name="f122" fmla="*/ f118 f111 1"/>
                <a:gd name="f123" fmla="*/ f120 f112 1"/>
                <a:gd name="f124" fmla="*/ f119 f112 1"/>
              </a:gdLst>
              <a:ahLst/>
              <a:cxnLst>
                <a:cxn ang="3cd4">
                  <a:pos x="hc" y="t"/>
                </a:cxn>
                <a:cxn ang="0">
                  <a:pos x="r" y="vc"/>
                </a:cxn>
                <a:cxn ang="cd4">
                  <a:pos x="hc" y="b"/>
                </a:cxn>
                <a:cxn ang="cd2">
                  <a:pos x="l" y="vc"/>
                </a:cxn>
              </a:cxnLst>
              <a:rect l="f121" t="f124" r="f122" b="f123"/>
              <a:pathLst>
                <a:path w="6453"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8" y="f47"/>
                  </a:lnTo>
                  <a:lnTo>
                    <a:pt x="f48" y="f49"/>
                  </a:lnTo>
                  <a:lnTo>
                    <a:pt x="f48" y="f50"/>
                  </a:lnTo>
                  <a:lnTo>
                    <a:pt x="f8" y="f51"/>
                  </a:lnTo>
                  <a:lnTo>
                    <a:pt x="f52" y="f53"/>
                  </a:lnTo>
                  <a:lnTo>
                    <a:pt x="f45" y="f54"/>
                  </a:lnTo>
                  <a:lnTo>
                    <a:pt x="f43" y="f55"/>
                  </a:lnTo>
                  <a:lnTo>
                    <a:pt x="f56" y="f5"/>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34"/>
                  </a:lnTo>
                  <a:lnTo>
                    <a:pt x="f90" y="f32"/>
                  </a:lnTo>
                  <a:lnTo>
                    <a:pt x="f91" y="f30"/>
                  </a:lnTo>
                  <a:lnTo>
                    <a:pt x="f92" y="f93"/>
                  </a:lnTo>
                  <a:lnTo>
                    <a:pt x="f42" y="f94"/>
                  </a:lnTo>
                  <a:lnTo>
                    <a:pt x="f42" y="f95"/>
                  </a:lnTo>
                  <a:lnTo>
                    <a:pt x="f92" y="f96"/>
                  </a:lnTo>
                  <a:lnTo>
                    <a:pt x="f97" y="f98"/>
                  </a:lnTo>
                  <a:lnTo>
                    <a:pt x="f89" y="f35"/>
                  </a:lnTo>
                  <a:lnTo>
                    <a:pt x="f99" y="f37"/>
                  </a:lnTo>
                  <a:lnTo>
                    <a:pt x="f100" y="f101"/>
                  </a:lnTo>
                  <a:lnTo>
                    <a:pt x="f102" y="f103"/>
                  </a:lnTo>
                  <a:lnTo>
                    <a:pt x="f104" y="f105"/>
                  </a:lnTo>
                  <a:lnTo>
                    <a:pt x="f83" y="f41"/>
                  </a:lnTo>
                  <a:lnTo>
                    <a:pt x="f106" y="f0"/>
                  </a:lnTo>
                  <a:lnTo>
                    <a:pt x="f107" y="f10"/>
                  </a:lnTo>
                  <a:lnTo>
                    <a:pt x="f108" y="f45"/>
                  </a:lnTo>
                  <a:lnTo>
                    <a:pt x="f109" y="f8"/>
                  </a:lnTo>
                  <a:lnTo>
                    <a:pt x="f110"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0" name="Google Shape;236;p15">
              <a:extLst>
                <a:ext uri="{FF2B5EF4-FFF2-40B4-BE49-F238E27FC236}">
                  <a16:creationId xmlns:a16="http://schemas.microsoft.com/office/drawing/2014/main" id="{5E0DBE34-39B0-1AF9-B69A-4056C334D85D}"/>
                </a:ext>
              </a:extLst>
            </p:cNvPr>
            <p:cNvSpPr/>
            <p:nvPr/>
          </p:nvSpPr>
          <p:spPr>
            <a:xfrm>
              <a:off x="8111935" y="2599035"/>
              <a:ext cx="155429" cy="291364"/>
            </a:xfrm>
            <a:custGeom>
              <a:avLst/>
              <a:gdLst>
                <a:gd name="f0" fmla="val 360"/>
                <a:gd name="f1" fmla="val w"/>
                <a:gd name="f2" fmla="val h"/>
                <a:gd name="f3" fmla="val 0"/>
                <a:gd name="f4" fmla="val 8251"/>
                <a:gd name="f5" fmla="val 15467"/>
                <a:gd name="f6" fmla="val 1754"/>
                <a:gd name="f7" fmla="val 1"/>
                <a:gd name="f8" fmla="val 1552"/>
                <a:gd name="f9" fmla="val 46"/>
                <a:gd name="f10" fmla="val 1372"/>
                <a:gd name="f11" fmla="val 91"/>
                <a:gd name="f12" fmla="val 1170"/>
                <a:gd name="f13" fmla="val 181"/>
                <a:gd name="f14" fmla="val 990"/>
                <a:gd name="f15" fmla="val 293"/>
                <a:gd name="f16" fmla="val 810"/>
                <a:gd name="f17" fmla="val 428"/>
                <a:gd name="f18" fmla="val 653"/>
                <a:gd name="f19" fmla="val 585"/>
                <a:gd name="f20" fmla="val 518"/>
                <a:gd name="f21" fmla="val 765"/>
                <a:gd name="f22" fmla="val 383"/>
                <a:gd name="f23" fmla="val 945"/>
                <a:gd name="f24" fmla="val 1147"/>
                <a:gd name="f25" fmla="val 203"/>
                <a:gd name="f26" fmla="val 136"/>
                <a:gd name="f27" fmla="val 1574"/>
                <a:gd name="f28" fmla="val 1822"/>
                <a:gd name="f29" fmla="val 2069"/>
                <a:gd name="f30" fmla="val 23"/>
                <a:gd name="f31" fmla="val 2316"/>
                <a:gd name="f32" fmla="val 2833"/>
                <a:gd name="f33" fmla="val 3373"/>
                <a:gd name="f34" fmla="val 113"/>
                <a:gd name="f35" fmla="val 3912"/>
                <a:gd name="f36" fmla="val 226"/>
                <a:gd name="f37" fmla="val 4474"/>
                <a:gd name="f38" fmla="val 5014"/>
                <a:gd name="f39" fmla="val 495"/>
                <a:gd name="f40" fmla="val 5553"/>
                <a:gd name="f41" fmla="val 675"/>
                <a:gd name="f42" fmla="val 6048"/>
                <a:gd name="f43" fmla="val 1012"/>
                <a:gd name="f44" fmla="val 6992"/>
                <a:gd name="f45" fmla="val 1305"/>
                <a:gd name="f46" fmla="val 7711"/>
                <a:gd name="f47" fmla="val 8318"/>
                <a:gd name="f48" fmla="val 1889"/>
                <a:gd name="f49" fmla="val 8903"/>
                <a:gd name="f50" fmla="val 2204"/>
                <a:gd name="f51" fmla="val 9487"/>
                <a:gd name="f52" fmla="val 2541"/>
                <a:gd name="f53" fmla="val 10049"/>
                <a:gd name="f54" fmla="val 2901"/>
                <a:gd name="f55" fmla="val 10589"/>
                <a:gd name="f56" fmla="val 3283"/>
                <a:gd name="f57" fmla="val 11128"/>
                <a:gd name="f58" fmla="val 3687"/>
                <a:gd name="f59" fmla="val 11645"/>
                <a:gd name="f60" fmla="val 4092"/>
                <a:gd name="f61" fmla="val 12162"/>
                <a:gd name="f62" fmla="val 4542"/>
                <a:gd name="f63" fmla="val 12657"/>
                <a:gd name="f64" fmla="val 4991"/>
                <a:gd name="f65" fmla="val 13129"/>
                <a:gd name="f66" fmla="val 5486"/>
                <a:gd name="f67" fmla="val 13578"/>
                <a:gd name="f68" fmla="val 5980"/>
                <a:gd name="f69" fmla="val 14005"/>
                <a:gd name="f70" fmla="val 6497"/>
                <a:gd name="f71" fmla="val 14410"/>
                <a:gd name="f72" fmla="val 7037"/>
                <a:gd name="f73" fmla="val 14792"/>
                <a:gd name="f74" fmla="val 7576"/>
                <a:gd name="f75" fmla="val 15152"/>
                <a:gd name="f76" fmla="val 8138"/>
                <a:gd name="f77" fmla="val 8183"/>
                <a:gd name="f78" fmla="val 15219"/>
                <a:gd name="f79" fmla="val 8228"/>
                <a:gd name="f80" fmla="val 14522"/>
                <a:gd name="f81" fmla="val 13466"/>
                <a:gd name="f82" fmla="val 12836"/>
                <a:gd name="f83" fmla="val 12140"/>
                <a:gd name="f84" fmla="val 11375"/>
                <a:gd name="f85" fmla="val 8026"/>
                <a:gd name="f86" fmla="val 9779"/>
                <a:gd name="f87" fmla="val 7891"/>
                <a:gd name="f88" fmla="val 8925"/>
                <a:gd name="f89" fmla="val 8071"/>
                <a:gd name="f90" fmla="val 7509"/>
                <a:gd name="f91" fmla="val 7217"/>
                <a:gd name="f92" fmla="val 7374"/>
                <a:gd name="f93" fmla="val 6812"/>
                <a:gd name="f94" fmla="val 7239"/>
                <a:gd name="f95" fmla="val 6385"/>
                <a:gd name="f96" fmla="val 7082"/>
                <a:gd name="f97" fmla="val 5958"/>
                <a:gd name="f98" fmla="val 6902"/>
                <a:gd name="f99" fmla="val 6677"/>
                <a:gd name="f100" fmla="val 5059"/>
                <a:gd name="f101" fmla="val 6407"/>
                <a:gd name="f102" fmla="val 4519"/>
                <a:gd name="f103" fmla="val 6115"/>
                <a:gd name="f104" fmla="val 3980"/>
                <a:gd name="f105" fmla="val 5778"/>
                <a:gd name="f106" fmla="val 3440"/>
                <a:gd name="f107" fmla="val 5441"/>
                <a:gd name="f108" fmla="val 2384"/>
                <a:gd name="f109" fmla="val 4676"/>
                <a:gd name="f110" fmla="val 4272"/>
                <a:gd name="f111" fmla="val 1417"/>
                <a:gd name="f112" fmla="val 3845"/>
                <a:gd name="f113" fmla="val 3215"/>
                <a:gd name="f114" fmla="val 3013"/>
                <a:gd name="f115" fmla="val 361"/>
                <a:gd name="f116" fmla="val 2811"/>
                <a:gd name="f117" fmla="val 248"/>
                <a:gd name="f118" fmla="val 2586"/>
                <a:gd name="f119" fmla="val 158"/>
                <a:gd name="f120" fmla="val 2181"/>
                <a:gd name="f121" fmla="val 1956"/>
                <a:gd name="f122" fmla="*/ f1 1 8251"/>
                <a:gd name="f123" fmla="*/ f2 1 15467"/>
                <a:gd name="f124" fmla="+- f5 0 f3"/>
                <a:gd name="f125" fmla="+- f4 0 f3"/>
                <a:gd name="f126" fmla="*/ f125 1 8251"/>
                <a:gd name="f127" fmla="*/ f124 1 15467"/>
                <a:gd name="f128" fmla="*/ f3 1 f126"/>
                <a:gd name="f129" fmla="*/ f4 1 f126"/>
                <a:gd name="f130" fmla="*/ f3 1 f127"/>
                <a:gd name="f131" fmla="*/ f5 1 f127"/>
                <a:gd name="f132" fmla="*/ f128 f122 1"/>
                <a:gd name="f133" fmla="*/ f129 f122 1"/>
                <a:gd name="f134" fmla="*/ f131 f123 1"/>
                <a:gd name="f135" fmla="*/ f130 f123 1"/>
              </a:gdLst>
              <a:ahLst/>
              <a:cxnLst>
                <a:cxn ang="3cd4">
                  <a:pos x="hc" y="t"/>
                </a:cxn>
                <a:cxn ang="0">
                  <a:pos x="r" y="vc"/>
                </a:cxn>
                <a:cxn ang="cd4">
                  <a:pos x="hc" y="b"/>
                </a:cxn>
                <a:cxn ang="cd2">
                  <a:pos x="l" y="vc"/>
                </a:cxn>
              </a:cxnLst>
              <a:rect l="f132" t="f135" r="f133" b="f134"/>
              <a:pathLst>
                <a:path w="8251" h="15467">
                  <a:moveTo>
                    <a:pt x="f6" y="f7"/>
                  </a:moveTo>
                  <a:lnTo>
                    <a:pt x="f8" y="f9"/>
                  </a:lnTo>
                  <a:lnTo>
                    <a:pt x="f10" y="f11"/>
                  </a:lnTo>
                  <a:lnTo>
                    <a:pt x="f12" y="f13"/>
                  </a:lnTo>
                  <a:lnTo>
                    <a:pt x="f14" y="f15"/>
                  </a:lnTo>
                  <a:lnTo>
                    <a:pt x="f16" y="f17"/>
                  </a:lnTo>
                  <a:lnTo>
                    <a:pt x="f18" y="f19"/>
                  </a:lnTo>
                  <a:lnTo>
                    <a:pt x="f20" y="f21"/>
                  </a:lnTo>
                  <a:lnTo>
                    <a:pt x="f22" y="f23"/>
                  </a:lnTo>
                  <a:lnTo>
                    <a:pt x="f15" y="f24"/>
                  </a:lnTo>
                  <a:lnTo>
                    <a:pt x="f25" y="f10"/>
                  </a:lnTo>
                  <a:lnTo>
                    <a:pt x="f26" y="f27"/>
                  </a:lnTo>
                  <a:lnTo>
                    <a:pt x="f11" y="f28"/>
                  </a:lnTo>
                  <a:lnTo>
                    <a:pt x="f9" y="f29"/>
                  </a:lnTo>
                  <a:lnTo>
                    <a:pt x="f30" y="f31"/>
                  </a:lnTo>
                  <a:lnTo>
                    <a:pt x="f7" y="f32"/>
                  </a:lnTo>
                  <a:lnTo>
                    <a:pt x="f9" y="f33"/>
                  </a:lnTo>
                  <a:lnTo>
                    <a:pt x="f34" y="f35"/>
                  </a:lnTo>
                  <a:lnTo>
                    <a:pt x="f36" y="f37"/>
                  </a:lnTo>
                  <a:lnTo>
                    <a:pt x="f0" y="f38"/>
                  </a:lnTo>
                  <a:lnTo>
                    <a:pt x="f39" y="f40"/>
                  </a:lnTo>
                  <a:lnTo>
                    <a:pt x="f41" y="f42"/>
                  </a:lnTo>
                  <a:lnTo>
                    <a:pt x="f43" y="f44"/>
                  </a:lnTo>
                  <a:lnTo>
                    <a:pt x="f45" y="f46"/>
                  </a:lnTo>
                  <a:lnTo>
                    <a:pt x="f27"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5"/>
                  </a:lnTo>
                  <a:lnTo>
                    <a:pt x="f77" y="f78"/>
                  </a:lnTo>
                  <a:lnTo>
                    <a:pt x="f79" y="f80"/>
                  </a:lnTo>
                  <a:lnTo>
                    <a:pt x="f4" y="f81"/>
                  </a:lnTo>
                  <a:lnTo>
                    <a:pt x="f4" y="f82"/>
                  </a:lnTo>
                  <a:lnTo>
                    <a:pt x="f79" y="f83"/>
                  </a:lnTo>
                  <a:lnTo>
                    <a:pt x="f77" y="f84"/>
                  </a:lnTo>
                  <a:lnTo>
                    <a:pt x="f76" y="f55"/>
                  </a:lnTo>
                  <a:lnTo>
                    <a:pt x="f85" y="f86"/>
                  </a:lnTo>
                  <a:lnTo>
                    <a:pt x="f87" y="f88"/>
                  </a:lnTo>
                  <a:lnTo>
                    <a:pt x="f46" y="f89"/>
                  </a:lnTo>
                  <a:lnTo>
                    <a:pt x="f90" y="f91"/>
                  </a:lnTo>
                  <a:lnTo>
                    <a:pt x="f92" y="f93"/>
                  </a:lnTo>
                  <a:lnTo>
                    <a:pt x="f94" y="f95"/>
                  </a:lnTo>
                  <a:lnTo>
                    <a:pt x="f96" y="f97"/>
                  </a:lnTo>
                  <a:lnTo>
                    <a:pt x="f98" y="f40"/>
                  </a:lnTo>
                  <a:lnTo>
                    <a:pt x="f99" y="f100"/>
                  </a:lnTo>
                  <a:lnTo>
                    <a:pt x="f101" y="f102"/>
                  </a:lnTo>
                  <a:lnTo>
                    <a:pt x="f103" y="f104"/>
                  </a:lnTo>
                  <a:lnTo>
                    <a:pt x="f105" y="f106"/>
                  </a:lnTo>
                  <a:lnTo>
                    <a:pt x="f107" y="f54"/>
                  </a:lnTo>
                  <a:lnTo>
                    <a:pt x="f100" y="f108"/>
                  </a:lnTo>
                  <a:lnTo>
                    <a:pt x="f109" y="f48"/>
                  </a:lnTo>
                  <a:lnTo>
                    <a:pt x="f110" y="f111"/>
                  </a:lnTo>
                  <a:lnTo>
                    <a:pt x="f112" y="f43"/>
                  </a:lnTo>
                  <a:lnTo>
                    <a:pt x="f106" y="f18"/>
                  </a:lnTo>
                  <a:lnTo>
                    <a:pt x="f113" y="f39"/>
                  </a:lnTo>
                  <a:lnTo>
                    <a:pt x="f114" y="f115"/>
                  </a:lnTo>
                  <a:lnTo>
                    <a:pt x="f116" y="f117"/>
                  </a:lnTo>
                  <a:lnTo>
                    <a:pt x="f118" y="f119"/>
                  </a:lnTo>
                  <a:lnTo>
                    <a:pt x="f108" y="f11"/>
                  </a:lnTo>
                  <a:lnTo>
                    <a:pt x="f120" y="f30"/>
                  </a:lnTo>
                  <a:lnTo>
                    <a:pt x="f121"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1" name="Google Shape;237;p15">
              <a:extLst>
                <a:ext uri="{FF2B5EF4-FFF2-40B4-BE49-F238E27FC236}">
                  <a16:creationId xmlns:a16="http://schemas.microsoft.com/office/drawing/2014/main" id="{BEB6800C-48AA-E15E-51FC-6B020D3CEF4F}"/>
                </a:ext>
              </a:extLst>
            </p:cNvPr>
            <p:cNvSpPr/>
            <p:nvPr/>
          </p:nvSpPr>
          <p:spPr>
            <a:xfrm>
              <a:off x="7068156" y="2693054"/>
              <a:ext cx="121542" cy="197345"/>
            </a:xfrm>
            <a:custGeom>
              <a:avLst/>
              <a:gdLst>
                <a:gd name="f0" fmla="val 180"/>
                <a:gd name="f1" fmla="val w"/>
                <a:gd name="f2" fmla="val h"/>
                <a:gd name="f3" fmla="val 0"/>
                <a:gd name="f4" fmla="val 6452"/>
                <a:gd name="f5" fmla="val 10476"/>
                <a:gd name="f6" fmla="val 4631"/>
                <a:gd name="f7" fmla="val 4294"/>
                <a:gd name="f8" fmla="val 23"/>
                <a:gd name="f9" fmla="val 3956"/>
                <a:gd name="f10" fmla="val 113"/>
                <a:gd name="f11" fmla="val 3619"/>
                <a:gd name="f12" fmla="val 225"/>
                <a:gd name="f13" fmla="val 3304"/>
                <a:gd name="f14" fmla="val 382"/>
                <a:gd name="f15" fmla="val 2990"/>
                <a:gd name="f16" fmla="val 562"/>
                <a:gd name="f17" fmla="val 2697"/>
                <a:gd name="f18" fmla="val 787"/>
                <a:gd name="f19" fmla="val 2428"/>
                <a:gd name="f20" fmla="val 1012"/>
                <a:gd name="f21" fmla="val 2158"/>
                <a:gd name="f22" fmla="val 1282"/>
                <a:gd name="f23" fmla="val 1933"/>
                <a:gd name="f24" fmla="val 1574"/>
                <a:gd name="f25" fmla="val 1708"/>
                <a:gd name="f26" fmla="val 1866"/>
                <a:gd name="f27" fmla="val 1529"/>
                <a:gd name="f28" fmla="val 1349"/>
                <a:gd name="f29" fmla="val 2473"/>
                <a:gd name="f30" fmla="val 1214"/>
                <a:gd name="f31" fmla="val 2765"/>
                <a:gd name="f32" fmla="val 1101"/>
                <a:gd name="f33" fmla="val 3080"/>
                <a:gd name="f34" fmla="val 809"/>
                <a:gd name="f35" fmla="val 4024"/>
                <a:gd name="f36" fmla="val 584"/>
                <a:gd name="f37" fmla="val 4901"/>
                <a:gd name="f38" fmla="val 5710"/>
                <a:gd name="f39" fmla="val 247"/>
                <a:gd name="f40" fmla="val 135"/>
                <a:gd name="f41" fmla="val 7126"/>
                <a:gd name="f42" fmla="val 67"/>
                <a:gd name="f43" fmla="val 7733"/>
                <a:gd name="f44" fmla="val 22"/>
                <a:gd name="f45" fmla="val 8295"/>
                <a:gd name="f46" fmla="val 8767"/>
                <a:gd name="f47" fmla="val 9172"/>
                <a:gd name="f48" fmla="val 9531"/>
                <a:gd name="f49" fmla="val 45"/>
                <a:gd name="f50" fmla="val 9846"/>
                <a:gd name="f51" fmla="val 10071"/>
                <a:gd name="f52" fmla="val 10386"/>
                <a:gd name="f53" fmla="val 967"/>
                <a:gd name="f54" fmla="val 9891"/>
                <a:gd name="f55" fmla="val 1394"/>
                <a:gd name="f56" fmla="val 9576"/>
                <a:gd name="f57" fmla="val 1798"/>
                <a:gd name="f58" fmla="val 9217"/>
                <a:gd name="f59" fmla="val 2203"/>
                <a:gd name="f60" fmla="val 8857"/>
                <a:gd name="f61" fmla="val 2630"/>
                <a:gd name="f62" fmla="val 8475"/>
                <a:gd name="f63" fmla="val 3012"/>
                <a:gd name="f64" fmla="val 8070"/>
                <a:gd name="f65" fmla="val 3417"/>
                <a:gd name="f66" fmla="val 7666"/>
                <a:gd name="f67" fmla="val 3799"/>
                <a:gd name="f68" fmla="val 7239"/>
                <a:gd name="f69" fmla="val 4159"/>
                <a:gd name="f70" fmla="val 6811"/>
                <a:gd name="f71" fmla="val 4518"/>
                <a:gd name="f72" fmla="val 6384"/>
                <a:gd name="f73" fmla="val 4833"/>
                <a:gd name="f74" fmla="val 5935"/>
                <a:gd name="f75" fmla="val 5148"/>
                <a:gd name="f76" fmla="val 5485"/>
                <a:gd name="f77" fmla="val 5417"/>
                <a:gd name="f78" fmla="val 5036"/>
                <a:gd name="f79" fmla="val 5665"/>
                <a:gd name="f80" fmla="val 4564"/>
                <a:gd name="f81" fmla="val 5867"/>
                <a:gd name="f82" fmla="val 4114"/>
                <a:gd name="f83" fmla="val 6069"/>
                <a:gd name="f84" fmla="val 6249"/>
                <a:gd name="f85" fmla="val 6339"/>
                <a:gd name="f86" fmla="val 6429"/>
                <a:gd name="f87" fmla="val 2181"/>
                <a:gd name="f88" fmla="val 6451"/>
                <a:gd name="f89" fmla="val 1889"/>
                <a:gd name="f90" fmla="val 1596"/>
                <a:gd name="f91" fmla="val 1304"/>
                <a:gd name="f92" fmla="val 6362"/>
                <a:gd name="f93" fmla="val 1057"/>
                <a:gd name="f94" fmla="val 810"/>
                <a:gd name="f95" fmla="val 6092"/>
                <a:gd name="f96" fmla="val 585"/>
                <a:gd name="f97" fmla="val 6002"/>
                <a:gd name="f98" fmla="val 495"/>
                <a:gd name="f99" fmla="val 5912"/>
                <a:gd name="f100" fmla="val 405"/>
                <a:gd name="f101" fmla="val 5800"/>
                <a:gd name="f102" fmla="val 315"/>
                <a:gd name="f103" fmla="val 248"/>
                <a:gd name="f104" fmla="val 5507"/>
                <a:gd name="f105" fmla="val 5350"/>
                <a:gd name="f106" fmla="val 5170"/>
                <a:gd name="f107" fmla="val 68"/>
                <a:gd name="f108" fmla="val 4990"/>
                <a:gd name="f109" fmla="val 4811"/>
                <a:gd name="f110" fmla="*/ f1 1 6452"/>
                <a:gd name="f111" fmla="*/ f2 1 10476"/>
                <a:gd name="f112" fmla="+- f5 0 f3"/>
                <a:gd name="f113" fmla="+- f4 0 f3"/>
                <a:gd name="f114" fmla="*/ f113 1 6452"/>
                <a:gd name="f115" fmla="*/ f112 1 10476"/>
                <a:gd name="f116" fmla="*/ f3 1 f114"/>
                <a:gd name="f117" fmla="*/ f4 1 f114"/>
                <a:gd name="f118" fmla="*/ f3 1 f115"/>
                <a:gd name="f119" fmla="*/ f5 1 f115"/>
                <a:gd name="f120" fmla="*/ f116 f110 1"/>
                <a:gd name="f121" fmla="*/ f117 f110 1"/>
                <a:gd name="f122" fmla="*/ f119 f111 1"/>
                <a:gd name="f123" fmla="*/ f118 f111 1"/>
              </a:gdLst>
              <a:ahLst/>
              <a:cxnLst>
                <a:cxn ang="3cd4">
                  <a:pos x="hc" y="t"/>
                </a:cxn>
                <a:cxn ang="0">
                  <a:pos x="r" y="vc"/>
                </a:cxn>
                <a:cxn ang="cd4">
                  <a:pos x="hc" y="b"/>
                </a:cxn>
                <a:cxn ang="cd2">
                  <a:pos x="l" y="vc"/>
                </a:cxn>
              </a:cxnLst>
              <a:rect l="f120" t="f123" r="f121" b="f122"/>
              <a:pathLst>
                <a:path w="6452"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1"/>
                  </a:lnTo>
                  <a:lnTo>
                    <a:pt x="f28" y="f29"/>
                  </a:lnTo>
                  <a:lnTo>
                    <a:pt x="f30" y="f31"/>
                  </a:lnTo>
                  <a:lnTo>
                    <a:pt x="f32" y="f33"/>
                  </a:lnTo>
                  <a:lnTo>
                    <a:pt x="f34" y="f35"/>
                  </a:lnTo>
                  <a:lnTo>
                    <a:pt x="f36" y="f37"/>
                  </a:lnTo>
                  <a:lnTo>
                    <a:pt x="f14" y="f38"/>
                  </a:lnTo>
                  <a:lnTo>
                    <a:pt x="f39" y="f4"/>
                  </a:lnTo>
                  <a:lnTo>
                    <a:pt x="f40" y="f41"/>
                  </a:lnTo>
                  <a:lnTo>
                    <a:pt x="f42" y="f43"/>
                  </a:lnTo>
                  <a:lnTo>
                    <a:pt x="f44" y="f45"/>
                  </a:lnTo>
                  <a:lnTo>
                    <a:pt x="f3" y="f46"/>
                  </a:lnTo>
                  <a:lnTo>
                    <a:pt x="f3" y="f47"/>
                  </a:lnTo>
                  <a:lnTo>
                    <a:pt x="f44" y="f48"/>
                  </a:lnTo>
                  <a:lnTo>
                    <a:pt x="f49" y="f50"/>
                  </a:lnTo>
                  <a:lnTo>
                    <a:pt x="f42" y="f51"/>
                  </a:lnTo>
                  <a:lnTo>
                    <a:pt x="f40" y="f52"/>
                  </a:lnTo>
                  <a:lnTo>
                    <a:pt x="f0" y="f5"/>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11"/>
                  </a:lnTo>
                  <a:lnTo>
                    <a:pt x="f84" y="f33"/>
                  </a:lnTo>
                  <a:lnTo>
                    <a:pt x="f85" y="f31"/>
                  </a:lnTo>
                  <a:lnTo>
                    <a:pt x="f72" y="f29"/>
                  </a:lnTo>
                  <a:lnTo>
                    <a:pt x="f86" y="f87"/>
                  </a:lnTo>
                  <a:lnTo>
                    <a:pt x="f88" y="f89"/>
                  </a:lnTo>
                  <a:lnTo>
                    <a:pt x="f88" y="f90"/>
                  </a:lnTo>
                  <a:lnTo>
                    <a:pt x="f86" y="f91"/>
                  </a:lnTo>
                  <a:lnTo>
                    <a:pt x="f92" y="f93"/>
                  </a:lnTo>
                  <a:lnTo>
                    <a:pt x="f84" y="f94"/>
                  </a:lnTo>
                  <a:lnTo>
                    <a:pt x="f95" y="f96"/>
                  </a:lnTo>
                  <a:lnTo>
                    <a:pt x="f97" y="f98"/>
                  </a:lnTo>
                  <a:lnTo>
                    <a:pt x="f99" y="f100"/>
                  </a:lnTo>
                  <a:lnTo>
                    <a:pt x="f101" y="f102"/>
                  </a:lnTo>
                  <a:lnTo>
                    <a:pt x="f79" y="f103"/>
                  </a:lnTo>
                  <a:lnTo>
                    <a:pt x="f104" y="f0"/>
                  </a:lnTo>
                  <a:lnTo>
                    <a:pt x="f105" y="f10"/>
                  </a:lnTo>
                  <a:lnTo>
                    <a:pt x="f106" y="f107"/>
                  </a:lnTo>
                  <a:lnTo>
                    <a:pt x="f108" y="f8"/>
                  </a:lnTo>
                  <a:lnTo>
                    <a:pt x="f109"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2" name="Google Shape;238;p15">
              <a:extLst>
                <a:ext uri="{FF2B5EF4-FFF2-40B4-BE49-F238E27FC236}">
                  <a16:creationId xmlns:a16="http://schemas.microsoft.com/office/drawing/2014/main" id="{AEB4E511-C5B6-8ED6-5F18-A5158340FAE4}"/>
                </a:ext>
              </a:extLst>
            </p:cNvPr>
            <p:cNvSpPr/>
            <p:nvPr/>
          </p:nvSpPr>
          <p:spPr>
            <a:xfrm>
              <a:off x="6905548" y="2599035"/>
              <a:ext cx="155411" cy="291364"/>
            </a:xfrm>
            <a:custGeom>
              <a:avLst/>
              <a:gdLst>
                <a:gd name="f0" fmla="val 360"/>
                <a:gd name="f1" fmla="val w"/>
                <a:gd name="f2" fmla="val h"/>
                <a:gd name="f3" fmla="val 0"/>
                <a:gd name="f4" fmla="val 8250"/>
                <a:gd name="f5" fmla="val 15467"/>
                <a:gd name="f6" fmla="val 1753"/>
                <a:gd name="f7" fmla="val 1"/>
                <a:gd name="f8" fmla="val 1551"/>
                <a:gd name="f9" fmla="val 46"/>
                <a:gd name="f10" fmla="val 1371"/>
                <a:gd name="f11" fmla="val 91"/>
                <a:gd name="f12" fmla="val 1169"/>
                <a:gd name="f13" fmla="val 181"/>
                <a:gd name="f14" fmla="val 989"/>
                <a:gd name="f15" fmla="val 293"/>
                <a:gd name="f16" fmla="val 809"/>
                <a:gd name="f17" fmla="val 428"/>
                <a:gd name="f18" fmla="val 652"/>
                <a:gd name="f19" fmla="val 585"/>
                <a:gd name="f20" fmla="val 517"/>
                <a:gd name="f21" fmla="val 765"/>
                <a:gd name="f22" fmla="val 382"/>
                <a:gd name="f23" fmla="val 945"/>
                <a:gd name="f24" fmla="val 292"/>
                <a:gd name="f25" fmla="val 1147"/>
                <a:gd name="f26" fmla="val 202"/>
                <a:gd name="f27" fmla="val 1372"/>
                <a:gd name="f28" fmla="val 135"/>
                <a:gd name="f29" fmla="val 1574"/>
                <a:gd name="f30" fmla="val 90"/>
                <a:gd name="f31" fmla="val 1822"/>
                <a:gd name="f32" fmla="val 45"/>
                <a:gd name="f33" fmla="val 2069"/>
                <a:gd name="f34" fmla="val 23"/>
                <a:gd name="f35" fmla="val 2316"/>
                <a:gd name="f36" fmla="val 2833"/>
                <a:gd name="f37" fmla="val 3373"/>
                <a:gd name="f38" fmla="val 112"/>
                <a:gd name="f39" fmla="val 3912"/>
                <a:gd name="f40" fmla="val 225"/>
                <a:gd name="f41" fmla="val 4474"/>
                <a:gd name="f42" fmla="val 5014"/>
                <a:gd name="f43" fmla="val 495"/>
                <a:gd name="f44" fmla="val 5553"/>
                <a:gd name="f45" fmla="val 674"/>
                <a:gd name="f46" fmla="val 6048"/>
                <a:gd name="f47" fmla="val 1012"/>
                <a:gd name="f48" fmla="val 6992"/>
                <a:gd name="f49" fmla="val 1304"/>
                <a:gd name="f50" fmla="val 7711"/>
                <a:gd name="f51" fmla="val 8318"/>
                <a:gd name="f52" fmla="val 1866"/>
                <a:gd name="f53" fmla="val 8903"/>
                <a:gd name="f54" fmla="val 2203"/>
                <a:gd name="f55" fmla="val 9487"/>
                <a:gd name="f56" fmla="val 2540"/>
                <a:gd name="f57" fmla="val 10049"/>
                <a:gd name="f58" fmla="val 2900"/>
                <a:gd name="f59" fmla="val 10589"/>
                <a:gd name="f60" fmla="val 3282"/>
                <a:gd name="f61" fmla="val 11128"/>
                <a:gd name="f62" fmla="val 3687"/>
                <a:gd name="f63" fmla="val 11645"/>
                <a:gd name="f64" fmla="val 4091"/>
                <a:gd name="f65" fmla="val 12162"/>
                <a:gd name="f66" fmla="val 4541"/>
                <a:gd name="f67" fmla="val 12657"/>
                <a:gd name="f68" fmla="val 4990"/>
                <a:gd name="f69" fmla="val 13129"/>
                <a:gd name="f70" fmla="val 5485"/>
                <a:gd name="f71" fmla="val 13578"/>
                <a:gd name="f72" fmla="val 5979"/>
                <a:gd name="f73" fmla="val 14005"/>
                <a:gd name="f74" fmla="val 6497"/>
                <a:gd name="f75" fmla="val 14410"/>
                <a:gd name="f76" fmla="val 7036"/>
                <a:gd name="f77" fmla="val 14792"/>
                <a:gd name="f78" fmla="val 7575"/>
                <a:gd name="f79" fmla="val 15152"/>
                <a:gd name="f80" fmla="val 8137"/>
                <a:gd name="f81" fmla="val 8182"/>
                <a:gd name="f82" fmla="val 15219"/>
                <a:gd name="f83" fmla="val 8227"/>
                <a:gd name="f84" fmla="val 14522"/>
                <a:gd name="f85" fmla="val 13466"/>
                <a:gd name="f86" fmla="val 12836"/>
                <a:gd name="f87" fmla="val 12140"/>
                <a:gd name="f88" fmla="val 11375"/>
                <a:gd name="f89" fmla="val 8025"/>
                <a:gd name="f90" fmla="val 9779"/>
                <a:gd name="f91" fmla="val 7890"/>
                <a:gd name="f92" fmla="val 8925"/>
                <a:gd name="f93" fmla="val 7710"/>
                <a:gd name="f94" fmla="val 8071"/>
                <a:gd name="f95" fmla="val 7508"/>
                <a:gd name="f96" fmla="val 7217"/>
                <a:gd name="f97" fmla="val 7373"/>
                <a:gd name="f98" fmla="val 6812"/>
                <a:gd name="f99" fmla="val 7238"/>
                <a:gd name="f100" fmla="val 6385"/>
                <a:gd name="f101" fmla="val 7081"/>
                <a:gd name="f102" fmla="val 5958"/>
                <a:gd name="f103" fmla="val 6901"/>
                <a:gd name="f104" fmla="val 6676"/>
                <a:gd name="f105" fmla="val 5059"/>
                <a:gd name="f106" fmla="val 6407"/>
                <a:gd name="f107" fmla="val 4519"/>
                <a:gd name="f108" fmla="val 6114"/>
                <a:gd name="f109" fmla="val 3980"/>
                <a:gd name="f110" fmla="val 5777"/>
                <a:gd name="f111" fmla="val 3440"/>
                <a:gd name="f112" fmla="val 5440"/>
                <a:gd name="f113" fmla="val 2901"/>
                <a:gd name="f114" fmla="val 5058"/>
                <a:gd name="f115" fmla="val 2384"/>
                <a:gd name="f116" fmla="val 4676"/>
                <a:gd name="f117" fmla="val 1889"/>
                <a:gd name="f118" fmla="val 4271"/>
                <a:gd name="f119" fmla="val 1417"/>
                <a:gd name="f120" fmla="val 3844"/>
                <a:gd name="f121" fmla="val 3439"/>
                <a:gd name="f122" fmla="val 653"/>
                <a:gd name="f123" fmla="val 3215"/>
                <a:gd name="f124" fmla="val 3012"/>
                <a:gd name="f125" fmla="val 361"/>
                <a:gd name="f126" fmla="val 2810"/>
                <a:gd name="f127" fmla="val 248"/>
                <a:gd name="f128" fmla="val 2585"/>
                <a:gd name="f129" fmla="val 158"/>
                <a:gd name="f130" fmla="val 2383"/>
                <a:gd name="f131" fmla="val 2181"/>
                <a:gd name="f132" fmla="val 1956"/>
                <a:gd name="f133" fmla="*/ f1 1 8250"/>
                <a:gd name="f134" fmla="*/ f2 1 15467"/>
                <a:gd name="f135" fmla="+- f5 0 f3"/>
                <a:gd name="f136" fmla="+- f4 0 f3"/>
                <a:gd name="f137" fmla="*/ f136 1 8250"/>
                <a:gd name="f138" fmla="*/ f135 1 15467"/>
                <a:gd name="f139" fmla="*/ f3 1 f137"/>
                <a:gd name="f140" fmla="*/ f4 1 f137"/>
                <a:gd name="f141" fmla="*/ f3 1 f138"/>
                <a:gd name="f142" fmla="*/ f5 1 f138"/>
                <a:gd name="f143" fmla="*/ f139 f133 1"/>
                <a:gd name="f144" fmla="*/ f140 f133 1"/>
                <a:gd name="f145" fmla="*/ f142 f134 1"/>
                <a:gd name="f146" fmla="*/ f141 f134 1"/>
              </a:gdLst>
              <a:ahLst/>
              <a:cxnLst>
                <a:cxn ang="3cd4">
                  <a:pos x="hc" y="t"/>
                </a:cxn>
                <a:cxn ang="0">
                  <a:pos x="r" y="vc"/>
                </a:cxn>
                <a:cxn ang="cd4">
                  <a:pos x="hc" y="b"/>
                </a:cxn>
                <a:cxn ang="cd2">
                  <a:pos x="l" y="vc"/>
                </a:cxn>
              </a:cxnLst>
              <a:rect l="f143" t="f146" r="f144" b="f145"/>
              <a:pathLst>
                <a:path w="8250" h="154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 y="f36"/>
                  </a:lnTo>
                  <a:lnTo>
                    <a:pt x="f32" y="f37"/>
                  </a:lnTo>
                  <a:lnTo>
                    <a:pt x="f38" y="f39"/>
                  </a:lnTo>
                  <a:lnTo>
                    <a:pt x="f40" y="f41"/>
                  </a:lnTo>
                  <a:lnTo>
                    <a:pt x="f0" y="f42"/>
                  </a:lnTo>
                  <a:lnTo>
                    <a:pt x="f43" y="f44"/>
                  </a:lnTo>
                  <a:lnTo>
                    <a:pt x="f45" y="f46"/>
                  </a:lnTo>
                  <a:lnTo>
                    <a:pt x="f47" y="f48"/>
                  </a:lnTo>
                  <a:lnTo>
                    <a:pt x="f49" y="f50"/>
                  </a:lnTo>
                  <a:lnTo>
                    <a:pt x="f29"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5"/>
                  </a:lnTo>
                  <a:lnTo>
                    <a:pt x="f81" y="f82"/>
                  </a:lnTo>
                  <a:lnTo>
                    <a:pt x="f83" y="f84"/>
                  </a:lnTo>
                  <a:lnTo>
                    <a:pt x="f4" y="f85"/>
                  </a:lnTo>
                  <a:lnTo>
                    <a:pt x="f4"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44"/>
                  </a:lnTo>
                  <a:lnTo>
                    <a:pt x="f104" y="f105"/>
                  </a:lnTo>
                  <a:lnTo>
                    <a:pt x="f106" y="f107"/>
                  </a:lnTo>
                  <a:lnTo>
                    <a:pt x="f108" y="f109"/>
                  </a:lnTo>
                  <a:lnTo>
                    <a:pt x="f110" y="f111"/>
                  </a:lnTo>
                  <a:lnTo>
                    <a:pt x="f112" y="f113"/>
                  </a:lnTo>
                  <a:lnTo>
                    <a:pt x="f114" y="f115"/>
                  </a:lnTo>
                  <a:lnTo>
                    <a:pt x="f116" y="f117"/>
                  </a:lnTo>
                  <a:lnTo>
                    <a:pt x="f118" y="f119"/>
                  </a:lnTo>
                  <a:lnTo>
                    <a:pt x="f120" y="f47"/>
                  </a:lnTo>
                  <a:lnTo>
                    <a:pt x="f121" y="f122"/>
                  </a:lnTo>
                  <a:lnTo>
                    <a:pt x="f123" y="f43"/>
                  </a:lnTo>
                  <a:lnTo>
                    <a:pt x="f124" y="f125"/>
                  </a:lnTo>
                  <a:lnTo>
                    <a:pt x="f126" y="f127"/>
                  </a:lnTo>
                  <a:lnTo>
                    <a:pt x="f128" y="f129"/>
                  </a:lnTo>
                  <a:lnTo>
                    <a:pt x="f130" y="f11"/>
                  </a:lnTo>
                  <a:lnTo>
                    <a:pt x="f131" y="f34"/>
                  </a:lnTo>
                  <a:lnTo>
                    <a:pt x="f132"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3" name="Google Shape;239;p15">
              <a:extLst>
                <a:ext uri="{FF2B5EF4-FFF2-40B4-BE49-F238E27FC236}">
                  <a16:creationId xmlns:a16="http://schemas.microsoft.com/office/drawing/2014/main" id="{7317CA5F-F47B-2F8E-0FBC-EAECFD6AD9F2}"/>
                </a:ext>
              </a:extLst>
            </p:cNvPr>
            <p:cNvSpPr/>
            <p:nvPr/>
          </p:nvSpPr>
          <p:spPr>
            <a:xfrm>
              <a:off x="6272473" y="2702362"/>
              <a:ext cx="121971" cy="197364"/>
            </a:xfrm>
            <a:custGeom>
              <a:avLst/>
              <a:gdLst>
                <a:gd name="f0" fmla="val 360"/>
                <a:gd name="f1" fmla="val w"/>
                <a:gd name="f2" fmla="val h"/>
                <a:gd name="f3" fmla="val 0"/>
                <a:gd name="f4" fmla="val 6475"/>
                <a:gd name="f5" fmla="val 10477"/>
                <a:gd name="f6" fmla="val 4654"/>
                <a:gd name="f7" fmla="val 1"/>
                <a:gd name="f8" fmla="val 4294"/>
                <a:gd name="f9" fmla="val 23"/>
                <a:gd name="f10" fmla="val 3957"/>
                <a:gd name="f11" fmla="val 91"/>
                <a:gd name="f12" fmla="val 3620"/>
                <a:gd name="f13" fmla="val 203"/>
                <a:gd name="f14" fmla="val 3305"/>
                <a:gd name="f15" fmla="val 2991"/>
                <a:gd name="f16" fmla="val 540"/>
                <a:gd name="f17" fmla="val 2698"/>
                <a:gd name="f18" fmla="val 765"/>
                <a:gd name="f19" fmla="val 2429"/>
                <a:gd name="f20" fmla="val 1012"/>
                <a:gd name="f21" fmla="val 2181"/>
                <a:gd name="f22" fmla="val 1282"/>
                <a:gd name="f23" fmla="val 1934"/>
                <a:gd name="f24" fmla="val 1552"/>
                <a:gd name="f25" fmla="val 1732"/>
                <a:gd name="f26" fmla="val 1844"/>
                <a:gd name="f27" fmla="val 1530"/>
                <a:gd name="f28" fmla="val 2159"/>
                <a:gd name="f29" fmla="val 1372"/>
                <a:gd name="f30" fmla="val 2451"/>
                <a:gd name="f31" fmla="val 1237"/>
                <a:gd name="f32" fmla="val 2766"/>
                <a:gd name="f33" fmla="val 1125"/>
                <a:gd name="f34" fmla="val 3058"/>
                <a:gd name="f35" fmla="val 833"/>
                <a:gd name="f36" fmla="val 4002"/>
                <a:gd name="f37" fmla="val 585"/>
                <a:gd name="f38" fmla="val 4901"/>
                <a:gd name="f39" fmla="val 406"/>
                <a:gd name="f40" fmla="val 5711"/>
                <a:gd name="f41" fmla="val 248"/>
                <a:gd name="f42" fmla="val 6452"/>
                <a:gd name="f43" fmla="val 136"/>
                <a:gd name="f44" fmla="val 7127"/>
                <a:gd name="f45" fmla="val 68"/>
                <a:gd name="f46" fmla="val 7734"/>
                <a:gd name="f47" fmla="val 8273"/>
                <a:gd name="f48" fmla="val 8745"/>
                <a:gd name="f49" fmla="val 9172"/>
                <a:gd name="f50" fmla="val 9532"/>
                <a:gd name="f51" fmla="val 46"/>
                <a:gd name="f52" fmla="val 9824"/>
                <a:gd name="f53" fmla="val 10071"/>
                <a:gd name="f54" fmla="val 158"/>
                <a:gd name="f55" fmla="val 10364"/>
                <a:gd name="f56" fmla="val 181"/>
                <a:gd name="f57" fmla="val 10476"/>
                <a:gd name="f58" fmla="val 990"/>
                <a:gd name="f59" fmla="val 9892"/>
                <a:gd name="f60" fmla="val 1395"/>
                <a:gd name="f61" fmla="val 9554"/>
                <a:gd name="f62" fmla="val 1799"/>
                <a:gd name="f63" fmla="val 9217"/>
                <a:gd name="f64" fmla="val 2226"/>
                <a:gd name="f65" fmla="val 8835"/>
                <a:gd name="f66" fmla="val 2631"/>
                <a:gd name="f67" fmla="val 8453"/>
                <a:gd name="f68" fmla="val 3036"/>
                <a:gd name="f69" fmla="val 8071"/>
                <a:gd name="f70" fmla="val 3418"/>
                <a:gd name="f71" fmla="val 7666"/>
                <a:gd name="f72" fmla="val 3800"/>
                <a:gd name="f73" fmla="val 7239"/>
                <a:gd name="f74" fmla="val 4182"/>
                <a:gd name="f75" fmla="val 6812"/>
                <a:gd name="f76" fmla="val 4519"/>
                <a:gd name="f77" fmla="val 6362"/>
                <a:gd name="f78" fmla="val 4856"/>
                <a:gd name="f79" fmla="val 5913"/>
                <a:gd name="f80" fmla="val 5149"/>
                <a:gd name="f81" fmla="val 5463"/>
                <a:gd name="f82" fmla="val 5418"/>
                <a:gd name="f83" fmla="val 5014"/>
                <a:gd name="f84" fmla="val 5666"/>
                <a:gd name="f85" fmla="val 4564"/>
                <a:gd name="f86" fmla="val 5890"/>
                <a:gd name="f87" fmla="val 4092"/>
                <a:gd name="f88" fmla="val 6070"/>
                <a:gd name="f89" fmla="val 6273"/>
                <a:gd name="f90" fmla="val 6340"/>
                <a:gd name="f91" fmla="val 6407"/>
                <a:gd name="f92" fmla="val 1867"/>
                <a:gd name="f93" fmla="val 1574"/>
                <a:gd name="f94" fmla="val 6430"/>
                <a:gd name="f95" fmla="val 1305"/>
                <a:gd name="f96" fmla="val 6363"/>
                <a:gd name="f97" fmla="val 1035"/>
                <a:gd name="f98" fmla="val 6250"/>
                <a:gd name="f99" fmla="val 788"/>
                <a:gd name="f100" fmla="val 6115"/>
                <a:gd name="f101" fmla="val 6025"/>
                <a:gd name="f102" fmla="val 473"/>
                <a:gd name="f103" fmla="val 383"/>
                <a:gd name="f104" fmla="val 5801"/>
                <a:gd name="f105" fmla="val 293"/>
                <a:gd name="f106" fmla="val 226"/>
                <a:gd name="f107" fmla="val 5531"/>
                <a:gd name="f108" fmla="val 5373"/>
                <a:gd name="f109" fmla="val 113"/>
                <a:gd name="f110" fmla="val 5194"/>
                <a:gd name="f111" fmla="val 4834"/>
                <a:gd name="f112" fmla="*/ f1 1 6475"/>
                <a:gd name="f113" fmla="*/ f2 1 10477"/>
                <a:gd name="f114" fmla="+- f5 0 f3"/>
                <a:gd name="f115" fmla="+- f4 0 f3"/>
                <a:gd name="f116" fmla="*/ f115 1 6475"/>
                <a:gd name="f117" fmla="*/ f114 1 10477"/>
                <a:gd name="f118" fmla="*/ f3 1 f116"/>
                <a:gd name="f119" fmla="*/ f4 1 f116"/>
                <a:gd name="f120" fmla="*/ f3 1 f117"/>
                <a:gd name="f121" fmla="*/ f5 1 f117"/>
                <a:gd name="f122" fmla="*/ f118 f112 1"/>
                <a:gd name="f123" fmla="*/ f119 f112 1"/>
                <a:gd name="f124" fmla="*/ f121 f113 1"/>
                <a:gd name="f125" fmla="*/ f120 f113 1"/>
              </a:gdLst>
              <a:ahLst/>
              <a:cxnLst>
                <a:cxn ang="3cd4">
                  <a:pos x="hc" y="t"/>
                </a:cxn>
                <a:cxn ang="0">
                  <a:pos x="r" y="vc"/>
                </a:cxn>
                <a:cxn ang="cd4">
                  <a:pos x="hc" y="b"/>
                </a:cxn>
                <a:cxn ang="cd2">
                  <a:pos x="l" y="vc"/>
                </a:cxn>
              </a:cxnLst>
              <a:rect l="f122" t="f125" r="f123" b="f124"/>
              <a:pathLst>
                <a:path w="6475" h="10477">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9" y="f47"/>
                  </a:lnTo>
                  <a:lnTo>
                    <a:pt x="f7" y="f48"/>
                  </a:lnTo>
                  <a:lnTo>
                    <a:pt x="f7" y="f49"/>
                  </a:lnTo>
                  <a:lnTo>
                    <a:pt x="f9" y="f50"/>
                  </a:lnTo>
                  <a:lnTo>
                    <a:pt x="f51" y="f52"/>
                  </a:lnTo>
                  <a:lnTo>
                    <a:pt x="f11"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2"/>
                  </a:lnTo>
                  <a:lnTo>
                    <a:pt x="f89" y="f34"/>
                  </a:lnTo>
                  <a:lnTo>
                    <a:pt x="f90" y="f32"/>
                  </a:lnTo>
                  <a:lnTo>
                    <a:pt x="f91" y="f30"/>
                  </a:lnTo>
                  <a:lnTo>
                    <a:pt x="f42" y="f28"/>
                  </a:lnTo>
                  <a:lnTo>
                    <a:pt x="f4" y="f92"/>
                  </a:lnTo>
                  <a:lnTo>
                    <a:pt x="f4" y="f93"/>
                  </a:lnTo>
                  <a:lnTo>
                    <a:pt x="f94" y="f95"/>
                  </a:lnTo>
                  <a:lnTo>
                    <a:pt x="f96" y="f97"/>
                  </a:lnTo>
                  <a:lnTo>
                    <a:pt x="f98" y="f99"/>
                  </a:lnTo>
                  <a:lnTo>
                    <a:pt x="f100" y="f37"/>
                  </a:lnTo>
                  <a:lnTo>
                    <a:pt x="f101" y="f102"/>
                  </a:lnTo>
                  <a:lnTo>
                    <a:pt x="f79" y="f103"/>
                  </a:lnTo>
                  <a:lnTo>
                    <a:pt x="f104" y="f105"/>
                  </a:lnTo>
                  <a:lnTo>
                    <a:pt x="f84" y="f106"/>
                  </a:lnTo>
                  <a:lnTo>
                    <a:pt x="f107" y="f54"/>
                  </a:lnTo>
                  <a:lnTo>
                    <a:pt x="f108" y="f109"/>
                  </a:lnTo>
                  <a:lnTo>
                    <a:pt x="f110" y="f51"/>
                  </a:lnTo>
                  <a:lnTo>
                    <a:pt x="f83" y="f9"/>
                  </a:lnTo>
                  <a:lnTo>
                    <a:pt x="f111"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4" name="Google Shape;240;p15">
              <a:extLst>
                <a:ext uri="{FF2B5EF4-FFF2-40B4-BE49-F238E27FC236}">
                  <a16:creationId xmlns:a16="http://schemas.microsoft.com/office/drawing/2014/main" id="{44184803-77BE-64B6-BAD1-F18ABCC83620}"/>
                </a:ext>
              </a:extLst>
            </p:cNvPr>
            <p:cNvSpPr/>
            <p:nvPr/>
          </p:nvSpPr>
          <p:spPr>
            <a:xfrm>
              <a:off x="6110304" y="2608362"/>
              <a:ext cx="155429" cy="291364"/>
            </a:xfrm>
            <a:custGeom>
              <a:avLst/>
              <a:gdLst>
                <a:gd name="f0" fmla="val 360"/>
                <a:gd name="f1" fmla="val 180"/>
                <a:gd name="f2" fmla="val w"/>
                <a:gd name="f3" fmla="val h"/>
                <a:gd name="f4" fmla="val 0"/>
                <a:gd name="f5" fmla="val 8251"/>
                <a:gd name="f6" fmla="val 15467"/>
                <a:gd name="f7" fmla="val 1754"/>
                <a:gd name="f8" fmla="val 1552"/>
                <a:gd name="f9" fmla="val 23"/>
                <a:gd name="f10" fmla="val 1349"/>
                <a:gd name="f11" fmla="val 68"/>
                <a:gd name="f12" fmla="val 1169"/>
                <a:gd name="f13" fmla="val 158"/>
                <a:gd name="f14" fmla="val 967"/>
                <a:gd name="f15" fmla="val 270"/>
                <a:gd name="f16" fmla="val 787"/>
                <a:gd name="f17" fmla="val 428"/>
                <a:gd name="f18" fmla="val 630"/>
                <a:gd name="f19" fmla="val 585"/>
                <a:gd name="f20" fmla="val 495"/>
                <a:gd name="f21" fmla="val 742"/>
                <a:gd name="f22" fmla="val 383"/>
                <a:gd name="f23" fmla="val 945"/>
                <a:gd name="f24" fmla="val 1124"/>
                <a:gd name="f25" fmla="val 113"/>
                <a:gd name="f26" fmla="val 1574"/>
                <a:gd name="f27" fmla="val 1799"/>
                <a:gd name="f28" fmla="val 2046"/>
                <a:gd name="f29" fmla="val 2293"/>
                <a:gd name="f30" fmla="val 2810"/>
                <a:gd name="f31" fmla="val 3350"/>
                <a:gd name="f32" fmla="val 3889"/>
                <a:gd name="f33" fmla="val 203"/>
                <a:gd name="f34" fmla="val 4451"/>
                <a:gd name="f35" fmla="val 338"/>
                <a:gd name="f36" fmla="val 4991"/>
                <a:gd name="f37" fmla="val 5530"/>
                <a:gd name="f38" fmla="val 652"/>
                <a:gd name="f39" fmla="val 6047"/>
                <a:gd name="f40" fmla="val 990"/>
                <a:gd name="f41" fmla="val 6969"/>
                <a:gd name="f42" fmla="val 1304"/>
                <a:gd name="f43" fmla="val 7711"/>
                <a:gd name="f44" fmla="val 8295"/>
                <a:gd name="f45" fmla="val 1866"/>
                <a:gd name="f46" fmla="val 8880"/>
                <a:gd name="f47" fmla="val 2181"/>
                <a:gd name="f48" fmla="val 9464"/>
                <a:gd name="f49" fmla="val 2518"/>
                <a:gd name="f50" fmla="val 10026"/>
                <a:gd name="f51" fmla="val 2878"/>
                <a:gd name="f52" fmla="val 10588"/>
                <a:gd name="f53" fmla="val 3260"/>
                <a:gd name="f54" fmla="val 11128"/>
                <a:gd name="f55" fmla="val 3665"/>
                <a:gd name="f56" fmla="val 11645"/>
                <a:gd name="f57" fmla="val 4092"/>
                <a:gd name="f58" fmla="val 12139"/>
                <a:gd name="f59" fmla="val 4519"/>
                <a:gd name="f60" fmla="val 12634"/>
                <a:gd name="f61" fmla="val 13106"/>
                <a:gd name="f62" fmla="val 5463"/>
                <a:gd name="f63" fmla="val 13555"/>
                <a:gd name="f64" fmla="val 5957"/>
                <a:gd name="f65" fmla="val 13982"/>
                <a:gd name="f66" fmla="val 6474"/>
                <a:gd name="f67" fmla="val 14387"/>
                <a:gd name="f68" fmla="val 7014"/>
                <a:gd name="f69" fmla="val 14769"/>
                <a:gd name="f70" fmla="val 7576"/>
                <a:gd name="f71" fmla="val 15129"/>
                <a:gd name="f72" fmla="val 8138"/>
                <a:gd name="f73" fmla="val 15466"/>
                <a:gd name="f74" fmla="val 8160"/>
                <a:gd name="f75" fmla="val 15219"/>
                <a:gd name="f76" fmla="val 8205"/>
                <a:gd name="f77" fmla="val 14522"/>
                <a:gd name="f78" fmla="val 8250"/>
                <a:gd name="f79" fmla="val 13465"/>
                <a:gd name="f80" fmla="val 12814"/>
                <a:gd name="f81" fmla="val 8228"/>
                <a:gd name="f82" fmla="val 12117"/>
                <a:gd name="f83" fmla="val 8183"/>
                <a:gd name="f84" fmla="val 11375"/>
                <a:gd name="f85" fmla="val 8115"/>
                <a:gd name="f86" fmla="val 10566"/>
                <a:gd name="f87" fmla="val 8026"/>
                <a:gd name="f88" fmla="val 9756"/>
                <a:gd name="f89" fmla="val 7891"/>
                <a:gd name="f90" fmla="val 8902"/>
                <a:gd name="f91" fmla="val 8070"/>
                <a:gd name="f92" fmla="val 7486"/>
                <a:gd name="f93" fmla="val 7216"/>
                <a:gd name="f94" fmla="val 7351"/>
                <a:gd name="f95" fmla="val 6789"/>
                <a:gd name="f96" fmla="val 6362"/>
                <a:gd name="f97" fmla="val 7059"/>
                <a:gd name="f98" fmla="val 6902"/>
                <a:gd name="f99" fmla="val 5553"/>
                <a:gd name="f100" fmla="val 6677"/>
                <a:gd name="f101" fmla="val 5036"/>
                <a:gd name="f102" fmla="val 6407"/>
                <a:gd name="f103" fmla="val 6092"/>
                <a:gd name="f104" fmla="val 3979"/>
                <a:gd name="f105" fmla="val 5778"/>
                <a:gd name="f106" fmla="val 3417"/>
                <a:gd name="f107" fmla="val 5418"/>
                <a:gd name="f108" fmla="val 5058"/>
                <a:gd name="f109" fmla="val 2361"/>
                <a:gd name="f110" fmla="val 4654"/>
                <a:gd name="f111" fmla="val 4249"/>
                <a:gd name="f112" fmla="val 1394"/>
                <a:gd name="f113" fmla="val 3844"/>
                <a:gd name="f114" fmla="val 3215"/>
                <a:gd name="f115" fmla="val 2990"/>
                <a:gd name="f116" fmla="val 2788"/>
                <a:gd name="f117" fmla="val 225"/>
                <a:gd name="f118" fmla="val 2586"/>
                <a:gd name="f119" fmla="val 135"/>
                <a:gd name="f120" fmla="val 2158"/>
                <a:gd name="f121" fmla="val 1956"/>
                <a:gd name="f122" fmla="*/ f2 1 8251"/>
                <a:gd name="f123" fmla="*/ f3 1 15467"/>
                <a:gd name="f124" fmla="+- f6 0 f4"/>
                <a:gd name="f125" fmla="+- f5 0 f4"/>
                <a:gd name="f126" fmla="*/ f125 1 8251"/>
                <a:gd name="f127" fmla="*/ f124 1 15467"/>
                <a:gd name="f128" fmla="*/ f4 1 f126"/>
                <a:gd name="f129" fmla="*/ f5 1 f126"/>
                <a:gd name="f130" fmla="*/ f4 1 f127"/>
                <a:gd name="f131" fmla="*/ f6 1 f127"/>
                <a:gd name="f132" fmla="*/ f128 f122 1"/>
                <a:gd name="f133" fmla="*/ f129 f122 1"/>
                <a:gd name="f134" fmla="*/ f131 f123 1"/>
                <a:gd name="f135" fmla="*/ f130 f123 1"/>
              </a:gdLst>
              <a:ahLst/>
              <a:cxnLst>
                <a:cxn ang="3cd4">
                  <a:pos x="hc" y="t"/>
                </a:cxn>
                <a:cxn ang="0">
                  <a:pos x="r" y="vc"/>
                </a:cxn>
                <a:cxn ang="cd4">
                  <a:pos x="hc" y="b"/>
                </a:cxn>
                <a:cxn ang="cd2">
                  <a:pos x="l" y="vc"/>
                </a:cxn>
              </a:cxnLst>
              <a:rect l="f132" t="f135" r="f133" b="f134"/>
              <a:pathLst>
                <a:path w="8251" h="15467">
                  <a:moveTo>
                    <a:pt x="f7" y="f4"/>
                  </a:moveTo>
                  <a:lnTo>
                    <a:pt x="f8" y="f9"/>
                  </a:lnTo>
                  <a:lnTo>
                    <a:pt x="f10" y="f11"/>
                  </a:lnTo>
                  <a:lnTo>
                    <a:pt x="f12" y="f13"/>
                  </a:lnTo>
                  <a:lnTo>
                    <a:pt x="f14" y="f15"/>
                  </a:lnTo>
                  <a:lnTo>
                    <a:pt x="f16" y="f17"/>
                  </a:lnTo>
                  <a:lnTo>
                    <a:pt x="f18" y="f19"/>
                  </a:lnTo>
                  <a:lnTo>
                    <a:pt x="f20" y="f21"/>
                  </a:lnTo>
                  <a:lnTo>
                    <a:pt x="f22" y="f23"/>
                  </a:lnTo>
                  <a:lnTo>
                    <a:pt x="f15" y="f24"/>
                  </a:lnTo>
                  <a:lnTo>
                    <a:pt x="f1" y="f10"/>
                  </a:lnTo>
                  <a:lnTo>
                    <a:pt x="f25" y="f26"/>
                  </a:lnTo>
                  <a:lnTo>
                    <a:pt x="f11" y="f27"/>
                  </a:lnTo>
                  <a:lnTo>
                    <a:pt x="f9" y="f28"/>
                  </a:lnTo>
                  <a:lnTo>
                    <a:pt x="f4" y="f29"/>
                  </a:lnTo>
                  <a:lnTo>
                    <a:pt x="f4" y="f30"/>
                  </a:lnTo>
                  <a:lnTo>
                    <a:pt x="f9" y="f31"/>
                  </a:lnTo>
                  <a:lnTo>
                    <a:pt x="f25" y="f32"/>
                  </a:lnTo>
                  <a:lnTo>
                    <a:pt x="f33" y="f34"/>
                  </a:lnTo>
                  <a:lnTo>
                    <a:pt x="f35" y="f36"/>
                  </a:lnTo>
                  <a:lnTo>
                    <a:pt x="f20" y="f37"/>
                  </a:lnTo>
                  <a:lnTo>
                    <a:pt x="f38" y="f39"/>
                  </a:lnTo>
                  <a:lnTo>
                    <a:pt x="f40" y="f41"/>
                  </a:lnTo>
                  <a:lnTo>
                    <a:pt x="f42" y="f43"/>
                  </a:lnTo>
                  <a:lnTo>
                    <a:pt x="f26" y="f44"/>
                  </a:lnTo>
                  <a:lnTo>
                    <a:pt x="f45" y="f46"/>
                  </a:lnTo>
                  <a:lnTo>
                    <a:pt x="f47" y="f48"/>
                  </a:lnTo>
                  <a:lnTo>
                    <a:pt x="f49" y="f50"/>
                  </a:lnTo>
                  <a:lnTo>
                    <a:pt x="f51" y="f52"/>
                  </a:lnTo>
                  <a:lnTo>
                    <a:pt x="f53" y="f54"/>
                  </a:lnTo>
                  <a:lnTo>
                    <a:pt x="f55" y="f56"/>
                  </a:lnTo>
                  <a:lnTo>
                    <a:pt x="f57" y="f58"/>
                  </a:lnTo>
                  <a:lnTo>
                    <a:pt x="f59" y="f60"/>
                  </a:lnTo>
                  <a:lnTo>
                    <a:pt x="f36" y="f61"/>
                  </a:lnTo>
                  <a:lnTo>
                    <a:pt x="f62" y="f63"/>
                  </a:lnTo>
                  <a:lnTo>
                    <a:pt x="f64" y="f65"/>
                  </a:lnTo>
                  <a:lnTo>
                    <a:pt x="f66" y="f67"/>
                  </a:lnTo>
                  <a:lnTo>
                    <a:pt x="f68" y="f69"/>
                  </a:lnTo>
                  <a:lnTo>
                    <a:pt x="f70" y="f71"/>
                  </a:lnTo>
                  <a:lnTo>
                    <a:pt x="f72" y="f73"/>
                  </a:lnTo>
                  <a:lnTo>
                    <a:pt x="f74" y="f75"/>
                  </a:lnTo>
                  <a:lnTo>
                    <a:pt x="f76" y="f77"/>
                  </a:lnTo>
                  <a:lnTo>
                    <a:pt x="f78" y="f79"/>
                  </a:lnTo>
                  <a:lnTo>
                    <a:pt x="f78" y="f80"/>
                  </a:lnTo>
                  <a:lnTo>
                    <a:pt x="f81" y="f82"/>
                  </a:lnTo>
                  <a:lnTo>
                    <a:pt x="f83" y="f84"/>
                  </a:lnTo>
                  <a:lnTo>
                    <a:pt x="f85" y="f86"/>
                  </a:lnTo>
                  <a:lnTo>
                    <a:pt x="f87" y="f88"/>
                  </a:lnTo>
                  <a:lnTo>
                    <a:pt x="f89" y="f90"/>
                  </a:lnTo>
                  <a:lnTo>
                    <a:pt x="f43" y="f91"/>
                  </a:lnTo>
                  <a:lnTo>
                    <a:pt x="f92" y="f93"/>
                  </a:lnTo>
                  <a:lnTo>
                    <a:pt x="f94" y="f95"/>
                  </a:lnTo>
                  <a:lnTo>
                    <a:pt x="f93" y="f96"/>
                  </a:lnTo>
                  <a:lnTo>
                    <a:pt x="f97" y="f64"/>
                  </a:lnTo>
                  <a:lnTo>
                    <a:pt x="f98" y="f99"/>
                  </a:lnTo>
                  <a:lnTo>
                    <a:pt x="f100" y="f101"/>
                  </a:lnTo>
                  <a:lnTo>
                    <a:pt x="f102" y="f59"/>
                  </a:lnTo>
                  <a:lnTo>
                    <a:pt x="f103" y="f104"/>
                  </a:lnTo>
                  <a:lnTo>
                    <a:pt x="f105" y="f106"/>
                  </a:lnTo>
                  <a:lnTo>
                    <a:pt x="f107" y="f51"/>
                  </a:lnTo>
                  <a:lnTo>
                    <a:pt x="f108" y="f109"/>
                  </a:lnTo>
                  <a:lnTo>
                    <a:pt x="f110" y="f45"/>
                  </a:lnTo>
                  <a:lnTo>
                    <a:pt x="f111" y="f112"/>
                  </a:lnTo>
                  <a:lnTo>
                    <a:pt x="f113" y="f40"/>
                  </a:lnTo>
                  <a:lnTo>
                    <a:pt x="f106" y="f18"/>
                  </a:lnTo>
                  <a:lnTo>
                    <a:pt x="f114" y="f20"/>
                  </a:lnTo>
                  <a:lnTo>
                    <a:pt x="f115" y="f0"/>
                  </a:lnTo>
                  <a:lnTo>
                    <a:pt x="f116" y="f117"/>
                  </a:lnTo>
                  <a:lnTo>
                    <a:pt x="f118" y="f119"/>
                  </a:lnTo>
                  <a:lnTo>
                    <a:pt x="f109" y="f11"/>
                  </a:lnTo>
                  <a:lnTo>
                    <a:pt x="f120" y="f9"/>
                  </a:lnTo>
                  <a:lnTo>
                    <a:pt x="f121"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5" name="Google Shape;241;p15">
              <a:extLst>
                <a:ext uri="{FF2B5EF4-FFF2-40B4-BE49-F238E27FC236}">
                  <a16:creationId xmlns:a16="http://schemas.microsoft.com/office/drawing/2014/main" id="{87C1DBD6-D9F9-99E5-EEE7-9E28E3A8B49F}"/>
                </a:ext>
              </a:extLst>
            </p:cNvPr>
            <p:cNvSpPr/>
            <p:nvPr/>
          </p:nvSpPr>
          <p:spPr>
            <a:xfrm>
              <a:off x="5924415" y="2657054"/>
              <a:ext cx="121971" cy="197775"/>
            </a:xfrm>
            <a:custGeom>
              <a:avLst/>
              <a:gdLst>
                <a:gd name="f0" fmla="val 180"/>
                <a:gd name="f1" fmla="val w"/>
                <a:gd name="f2" fmla="val h"/>
                <a:gd name="f3" fmla="val 0"/>
                <a:gd name="f4" fmla="val 6475"/>
                <a:gd name="f5" fmla="val 10499"/>
                <a:gd name="f6" fmla="val 4653"/>
                <a:gd name="f7" fmla="val 1"/>
                <a:gd name="f8" fmla="val 4294"/>
                <a:gd name="f9" fmla="val 23"/>
                <a:gd name="f10" fmla="val 3957"/>
                <a:gd name="f11" fmla="val 113"/>
                <a:gd name="f12" fmla="val 3619"/>
                <a:gd name="f13" fmla="val 225"/>
                <a:gd name="f14" fmla="val 3305"/>
                <a:gd name="f15" fmla="val 383"/>
                <a:gd name="f16" fmla="val 2990"/>
                <a:gd name="f17" fmla="val 563"/>
                <a:gd name="f18" fmla="val 2698"/>
                <a:gd name="f19" fmla="val 787"/>
                <a:gd name="f20" fmla="val 2428"/>
                <a:gd name="f21" fmla="val 1035"/>
                <a:gd name="f22" fmla="val 2181"/>
                <a:gd name="f23" fmla="val 1282"/>
                <a:gd name="f24" fmla="val 1933"/>
                <a:gd name="f25" fmla="val 1574"/>
                <a:gd name="f26" fmla="val 1731"/>
                <a:gd name="f27" fmla="val 1866"/>
                <a:gd name="f28" fmla="val 1529"/>
                <a:gd name="f29" fmla="val 2159"/>
                <a:gd name="f30" fmla="val 1371"/>
                <a:gd name="f31" fmla="val 2473"/>
                <a:gd name="f32" fmla="val 1237"/>
                <a:gd name="f33" fmla="val 2765"/>
                <a:gd name="f34" fmla="val 1124"/>
                <a:gd name="f35" fmla="val 3080"/>
                <a:gd name="f36" fmla="val 832"/>
                <a:gd name="f37" fmla="val 4024"/>
                <a:gd name="f38" fmla="val 585"/>
                <a:gd name="f39" fmla="val 4901"/>
                <a:gd name="f40" fmla="val 405"/>
                <a:gd name="f41" fmla="val 5733"/>
                <a:gd name="f42" fmla="val 247"/>
                <a:gd name="f43" fmla="val 135"/>
                <a:gd name="f44" fmla="val 7149"/>
                <a:gd name="f45" fmla="val 68"/>
                <a:gd name="f46" fmla="val 7756"/>
                <a:gd name="f47" fmla="val 8295"/>
                <a:gd name="f48" fmla="val 8767"/>
                <a:gd name="f49" fmla="val 9195"/>
                <a:gd name="f50" fmla="val 9532"/>
                <a:gd name="f51" fmla="val 45"/>
                <a:gd name="f52" fmla="val 9846"/>
                <a:gd name="f53" fmla="val 90"/>
                <a:gd name="f54" fmla="val 10071"/>
                <a:gd name="f55" fmla="val 158"/>
                <a:gd name="f56" fmla="val 10386"/>
                <a:gd name="f57" fmla="val 10498"/>
                <a:gd name="f58" fmla="val 989"/>
                <a:gd name="f59" fmla="val 9891"/>
                <a:gd name="f60" fmla="val 1394"/>
                <a:gd name="f61" fmla="val 9577"/>
                <a:gd name="f62" fmla="val 1799"/>
                <a:gd name="f63" fmla="val 9217"/>
                <a:gd name="f64" fmla="val 2226"/>
                <a:gd name="f65" fmla="val 8857"/>
                <a:gd name="f66" fmla="val 2630"/>
                <a:gd name="f67" fmla="val 8475"/>
                <a:gd name="f68" fmla="val 3035"/>
                <a:gd name="f69" fmla="val 8093"/>
                <a:gd name="f70" fmla="val 3417"/>
                <a:gd name="f71" fmla="val 7666"/>
                <a:gd name="f72" fmla="val 3799"/>
                <a:gd name="f73" fmla="val 7261"/>
                <a:gd name="f74" fmla="val 4181"/>
                <a:gd name="f75" fmla="val 6812"/>
                <a:gd name="f76" fmla="val 4518"/>
                <a:gd name="f77" fmla="val 6385"/>
                <a:gd name="f78" fmla="val 4856"/>
                <a:gd name="f79" fmla="val 5935"/>
                <a:gd name="f80" fmla="val 5148"/>
                <a:gd name="f81" fmla="val 5485"/>
                <a:gd name="f82" fmla="val 5418"/>
                <a:gd name="f83" fmla="val 5036"/>
                <a:gd name="f84" fmla="val 5665"/>
                <a:gd name="f85" fmla="val 4586"/>
                <a:gd name="f86" fmla="val 5890"/>
                <a:gd name="f87" fmla="val 4114"/>
                <a:gd name="f88" fmla="val 6070"/>
                <a:gd name="f89" fmla="val 3620"/>
                <a:gd name="f90" fmla="val 6272"/>
                <a:gd name="f91" fmla="val 6339"/>
                <a:gd name="f92" fmla="val 2788"/>
                <a:gd name="f93" fmla="val 6407"/>
                <a:gd name="f94" fmla="val 6452"/>
                <a:gd name="f95" fmla="val 6474"/>
                <a:gd name="f96" fmla="val 1889"/>
                <a:gd name="f97" fmla="val 1597"/>
                <a:gd name="f98" fmla="val 6429"/>
                <a:gd name="f99" fmla="val 1304"/>
                <a:gd name="f100" fmla="val 6362"/>
                <a:gd name="f101" fmla="val 1057"/>
                <a:gd name="f102" fmla="val 6249"/>
                <a:gd name="f103" fmla="val 810"/>
                <a:gd name="f104" fmla="val 6114"/>
                <a:gd name="f105" fmla="val 6025"/>
                <a:gd name="f106" fmla="val 495"/>
                <a:gd name="f107" fmla="val 5912"/>
                <a:gd name="f108" fmla="val 5800"/>
                <a:gd name="f109" fmla="val 315"/>
                <a:gd name="f110" fmla="val 248"/>
                <a:gd name="f111" fmla="val 5530"/>
                <a:gd name="f112" fmla="val 5373"/>
                <a:gd name="f113" fmla="val 5193"/>
                <a:gd name="f114" fmla="val 5013"/>
                <a:gd name="f115" fmla="val 46"/>
                <a:gd name="f116" fmla="val 4833"/>
                <a:gd name="f117" fmla="*/ f1 1 6475"/>
                <a:gd name="f118" fmla="*/ f2 1 10499"/>
                <a:gd name="f119" fmla="+- f5 0 f3"/>
                <a:gd name="f120" fmla="+- f4 0 f3"/>
                <a:gd name="f121" fmla="*/ f120 1 6475"/>
                <a:gd name="f122" fmla="*/ f119 1 10499"/>
                <a:gd name="f123" fmla="*/ f3 1 f121"/>
                <a:gd name="f124" fmla="*/ f4 1 f121"/>
                <a:gd name="f125" fmla="*/ f3 1 f122"/>
                <a:gd name="f126" fmla="*/ f5 1 f122"/>
                <a:gd name="f127" fmla="*/ f123 f117 1"/>
                <a:gd name="f128" fmla="*/ f124 f117 1"/>
                <a:gd name="f129" fmla="*/ f126 f118 1"/>
                <a:gd name="f130" fmla="*/ f125 f118 1"/>
              </a:gdLst>
              <a:ahLst/>
              <a:cxnLst>
                <a:cxn ang="3cd4">
                  <a:pos x="hc" y="t"/>
                </a:cxn>
                <a:cxn ang="0">
                  <a:pos x="r" y="vc"/>
                </a:cxn>
                <a:cxn ang="cd4">
                  <a:pos x="hc" y="b"/>
                </a:cxn>
                <a:cxn ang="cd2">
                  <a:pos x="l" y="vc"/>
                </a:cxn>
              </a:cxnLst>
              <a:rect l="f127" t="f130" r="f128" b="f129"/>
              <a:pathLst>
                <a:path w="6475" h="10499">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53" y="f54"/>
                  </a:lnTo>
                  <a:lnTo>
                    <a:pt x="f55" y="f56"/>
                  </a:lnTo>
                  <a:lnTo>
                    <a:pt x="f0"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35"/>
                  </a:lnTo>
                  <a:lnTo>
                    <a:pt x="f91" y="f92"/>
                  </a:lnTo>
                  <a:lnTo>
                    <a:pt x="f93" y="f31"/>
                  </a:lnTo>
                  <a:lnTo>
                    <a:pt x="f94" y="f22"/>
                  </a:lnTo>
                  <a:lnTo>
                    <a:pt x="f95" y="f96"/>
                  </a:lnTo>
                  <a:lnTo>
                    <a:pt x="f95" y="f97"/>
                  </a:lnTo>
                  <a:lnTo>
                    <a:pt x="f98" y="f99"/>
                  </a:lnTo>
                  <a:lnTo>
                    <a:pt x="f100" y="f101"/>
                  </a:lnTo>
                  <a:lnTo>
                    <a:pt x="f102" y="f103"/>
                  </a:lnTo>
                  <a:lnTo>
                    <a:pt x="f104" y="f38"/>
                  </a:lnTo>
                  <a:lnTo>
                    <a:pt x="f105" y="f106"/>
                  </a:lnTo>
                  <a:lnTo>
                    <a:pt x="f107" y="f40"/>
                  </a:lnTo>
                  <a:lnTo>
                    <a:pt x="f108" y="f109"/>
                  </a:lnTo>
                  <a:lnTo>
                    <a:pt x="f84" y="f110"/>
                  </a:lnTo>
                  <a:lnTo>
                    <a:pt x="f111" y="f0"/>
                  </a:lnTo>
                  <a:lnTo>
                    <a:pt x="f112" y="f11"/>
                  </a:lnTo>
                  <a:lnTo>
                    <a:pt x="f113" y="f45"/>
                  </a:lnTo>
                  <a:lnTo>
                    <a:pt x="f114" y="f115"/>
                  </a:lnTo>
                  <a:lnTo>
                    <a:pt x="f116" y="f9"/>
                  </a:lnTo>
                  <a:lnTo>
                    <a:pt x="f6"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6" name="Google Shape;242;p15">
              <a:extLst>
                <a:ext uri="{FF2B5EF4-FFF2-40B4-BE49-F238E27FC236}">
                  <a16:creationId xmlns:a16="http://schemas.microsoft.com/office/drawing/2014/main" id="{EFFFCAED-768D-254E-1147-A15724313FDD}"/>
                </a:ext>
              </a:extLst>
            </p:cNvPr>
            <p:cNvSpPr/>
            <p:nvPr/>
          </p:nvSpPr>
          <p:spPr>
            <a:xfrm>
              <a:off x="5762219" y="2563054"/>
              <a:ext cx="155018" cy="291775"/>
            </a:xfrm>
            <a:custGeom>
              <a:avLst/>
              <a:gdLst>
                <a:gd name="f0" fmla="val 360"/>
                <a:gd name="f1" fmla="val 180"/>
                <a:gd name="f2" fmla="val w"/>
                <a:gd name="f3" fmla="val h"/>
                <a:gd name="f4" fmla="val 0"/>
                <a:gd name="f5" fmla="val 8229"/>
                <a:gd name="f6" fmla="val 15489"/>
                <a:gd name="f7" fmla="val 1754"/>
                <a:gd name="f8" fmla="val 1552"/>
                <a:gd name="f9" fmla="val 45"/>
                <a:gd name="f10" fmla="val 1349"/>
                <a:gd name="f11" fmla="val 90"/>
                <a:gd name="f12" fmla="val 1147"/>
                <a:gd name="f13" fmla="val 967"/>
                <a:gd name="f14" fmla="val 292"/>
                <a:gd name="f15" fmla="val 788"/>
                <a:gd name="f16" fmla="val 427"/>
                <a:gd name="f17" fmla="val 630"/>
                <a:gd name="f18" fmla="val 585"/>
                <a:gd name="f19" fmla="val 495"/>
                <a:gd name="f20" fmla="val 764"/>
                <a:gd name="f21" fmla="val 383"/>
                <a:gd name="f22" fmla="val 944"/>
                <a:gd name="f23" fmla="val 270"/>
                <a:gd name="f24" fmla="val 181"/>
                <a:gd name="f25" fmla="val 1371"/>
                <a:gd name="f26" fmla="val 113"/>
                <a:gd name="f27" fmla="val 1596"/>
                <a:gd name="f28" fmla="val 68"/>
                <a:gd name="f29" fmla="val 1821"/>
                <a:gd name="f30" fmla="val 23"/>
                <a:gd name="f31" fmla="val 2068"/>
                <a:gd name="f32" fmla="val 1"/>
                <a:gd name="f33" fmla="val 2316"/>
                <a:gd name="f34" fmla="val 2833"/>
                <a:gd name="f35" fmla="val 3372"/>
                <a:gd name="f36" fmla="val 3912"/>
                <a:gd name="f37" fmla="val 203"/>
                <a:gd name="f38" fmla="val 4474"/>
                <a:gd name="f39" fmla="val 338"/>
                <a:gd name="f40" fmla="val 5013"/>
                <a:gd name="f41" fmla="val 5553"/>
                <a:gd name="f42" fmla="val 653"/>
                <a:gd name="f43" fmla="val 6070"/>
                <a:gd name="f44" fmla="val 990"/>
                <a:gd name="f45" fmla="val 6991"/>
                <a:gd name="f46" fmla="val 1305"/>
                <a:gd name="f47" fmla="val 7711"/>
                <a:gd name="f48" fmla="val 1574"/>
                <a:gd name="f49" fmla="val 8317"/>
                <a:gd name="f50" fmla="val 1867"/>
                <a:gd name="f51" fmla="val 8902"/>
                <a:gd name="f52" fmla="val 2181"/>
                <a:gd name="f53" fmla="val 9486"/>
                <a:gd name="f54" fmla="val 2518"/>
                <a:gd name="f55" fmla="val 10048"/>
                <a:gd name="f56" fmla="val 2878"/>
                <a:gd name="f57" fmla="val 10588"/>
                <a:gd name="f58" fmla="val 3260"/>
                <a:gd name="f59" fmla="val 11127"/>
                <a:gd name="f60" fmla="val 3665"/>
                <a:gd name="f61" fmla="val 11667"/>
                <a:gd name="f62" fmla="val 4092"/>
                <a:gd name="f63" fmla="val 12161"/>
                <a:gd name="f64" fmla="val 4519"/>
                <a:gd name="f65" fmla="val 12656"/>
                <a:gd name="f66" fmla="val 4991"/>
                <a:gd name="f67" fmla="val 13128"/>
                <a:gd name="f68" fmla="val 5463"/>
                <a:gd name="f69" fmla="val 13578"/>
                <a:gd name="f70" fmla="val 5958"/>
                <a:gd name="f71" fmla="val 14005"/>
                <a:gd name="f72" fmla="val 6475"/>
                <a:gd name="f73" fmla="val 14409"/>
                <a:gd name="f74" fmla="val 7014"/>
                <a:gd name="f75" fmla="val 14791"/>
                <a:gd name="f76" fmla="val 7576"/>
                <a:gd name="f77" fmla="val 15151"/>
                <a:gd name="f78" fmla="val 8138"/>
                <a:gd name="f79" fmla="val 15488"/>
                <a:gd name="f80" fmla="val 8161"/>
                <a:gd name="f81" fmla="val 15219"/>
                <a:gd name="f82" fmla="val 8206"/>
                <a:gd name="f83" fmla="val 14544"/>
                <a:gd name="f84" fmla="val 8228"/>
                <a:gd name="f85" fmla="val 13465"/>
                <a:gd name="f86" fmla="val 12836"/>
                <a:gd name="f87" fmla="val 12139"/>
                <a:gd name="f88" fmla="val 8183"/>
                <a:gd name="f89" fmla="val 11375"/>
                <a:gd name="f90" fmla="val 8116"/>
                <a:gd name="f91" fmla="val 8026"/>
                <a:gd name="f92" fmla="val 9779"/>
                <a:gd name="f93" fmla="val 7891"/>
                <a:gd name="f94" fmla="val 8924"/>
                <a:gd name="f95" fmla="val 8070"/>
                <a:gd name="f96" fmla="val 7486"/>
                <a:gd name="f97" fmla="val 7216"/>
                <a:gd name="f98" fmla="val 7351"/>
                <a:gd name="f99" fmla="val 6811"/>
                <a:gd name="f100" fmla="val 7217"/>
                <a:gd name="f101" fmla="val 6384"/>
                <a:gd name="f102" fmla="val 7059"/>
                <a:gd name="f103" fmla="val 5980"/>
                <a:gd name="f104" fmla="val 6902"/>
                <a:gd name="f105" fmla="val 6655"/>
                <a:gd name="f106" fmla="val 5058"/>
                <a:gd name="f107" fmla="val 6407"/>
                <a:gd name="f108" fmla="val 6093"/>
                <a:gd name="f109" fmla="val 3979"/>
                <a:gd name="f110" fmla="val 5778"/>
                <a:gd name="f111" fmla="val 3440"/>
                <a:gd name="f112" fmla="val 5418"/>
                <a:gd name="f113" fmla="val 2900"/>
                <a:gd name="f114" fmla="val 5059"/>
                <a:gd name="f115" fmla="val 2383"/>
                <a:gd name="f116" fmla="val 4654"/>
                <a:gd name="f117" fmla="val 1888"/>
                <a:gd name="f118" fmla="val 4249"/>
                <a:gd name="f119" fmla="val 1416"/>
                <a:gd name="f120" fmla="val 3845"/>
                <a:gd name="f121" fmla="val 1012"/>
                <a:gd name="f122" fmla="val 3418"/>
                <a:gd name="f123" fmla="val 652"/>
                <a:gd name="f124" fmla="val 3215"/>
                <a:gd name="f125" fmla="val 2990"/>
                <a:gd name="f126" fmla="val 2788"/>
                <a:gd name="f127" fmla="val 247"/>
                <a:gd name="f128" fmla="val 2586"/>
                <a:gd name="f129" fmla="val 158"/>
                <a:gd name="f130" fmla="val 2361"/>
                <a:gd name="f131" fmla="val 2159"/>
                <a:gd name="f132" fmla="val 1956"/>
                <a:gd name="f133" fmla="*/ f2 1 8229"/>
                <a:gd name="f134" fmla="*/ f3 1 15489"/>
                <a:gd name="f135" fmla="+- f6 0 f4"/>
                <a:gd name="f136" fmla="+- f5 0 f4"/>
                <a:gd name="f137" fmla="*/ f136 1 8229"/>
                <a:gd name="f138" fmla="*/ f135 1 15489"/>
                <a:gd name="f139" fmla="*/ f4 1 f137"/>
                <a:gd name="f140" fmla="*/ f5 1 f137"/>
                <a:gd name="f141" fmla="*/ f4 1 f138"/>
                <a:gd name="f142" fmla="*/ f6 1 f138"/>
                <a:gd name="f143" fmla="*/ f139 f133 1"/>
                <a:gd name="f144" fmla="*/ f140 f133 1"/>
                <a:gd name="f145" fmla="*/ f142 f134 1"/>
                <a:gd name="f146" fmla="*/ f141 f134 1"/>
              </a:gdLst>
              <a:ahLst/>
              <a:cxnLst>
                <a:cxn ang="3cd4">
                  <a:pos x="hc" y="t"/>
                </a:cxn>
                <a:cxn ang="0">
                  <a:pos x="r" y="vc"/>
                </a:cxn>
                <a:cxn ang="cd4">
                  <a:pos x="hc" y="b"/>
                </a:cxn>
                <a:cxn ang="cd2">
                  <a:pos x="l" y="vc"/>
                </a:cxn>
              </a:cxnLst>
              <a:rect l="f143" t="f146" r="f144" b="f145"/>
              <a:pathLst>
                <a:path w="8229" h="15489">
                  <a:moveTo>
                    <a:pt x="f7" y="f4"/>
                  </a:moveTo>
                  <a:lnTo>
                    <a:pt x="f8" y="f9"/>
                  </a:lnTo>
                  <a:lnTo>
                    <a:pt x="f10" y="f11"/>
                  </a:lnTo>
                  <a:lnTo>
                    <a:pt x="f12" y="f1"/>
                  </a:lnTo>
                  <a:lnTo>
                    <a:pt x="f13" y="f14"/>
                  </a:lnTo>
                  <a:lnTo>
                    <a:pt x="f15" y="f16"/>
                  </a:lnTo>
                  <a:lnTo>
                    <a:pt x="f17" y="f18"/>
                  </a:lnTo>
                  <a:lnTo>
                    <a:pt x="f19" y="f20"/>
                  </a:lnTo>
                  <a:lnTo>
                    <a:pt x="f21" y="f22"/>
                  </a:lnTo>
                  <a:lnTo>
                    <a:pt x="f23" y="f12"/>
                  </a:lnTo>
                  <a:lnTo>
                    <a:pt x="f24" y="f25"/>
                  </a:lnTo>
                  <a:lnTo>
                    <a:pt x="f26" y="f27"/>
                  </a:lnTo>
                  <a:lnTo>
                    <a:pt x="f28" y="f29"/>
                  </a:lnTo>
                  <a:lnTo>
                    <a:pt x="f30" y="f31"/>
                  </a:lnTo>
                  <a:lnTo>
                    <a:pt x="f32" y="f33"/>
                  </a:lnTo>
                  <a:lnTo>
                    <a:pt x="f32" y="f34"/>
                  </a:lnTo>
                  <a:lnTo>
                    <a:pt x="f30" y="f35"/>
                  </a:lnTo>
                  <a:lnTo>
                    <a:pt x="f26" y="f36"/>
                  </a:lnTo>
                  <a:lnTo>
                    <a:pt x="f37" y="f38"/>
                  </a:lnTo>
                  <a:lnTo>
                    <a:pt x="f39" y="f40"/>
                  </a:lnTo>
                  <a:lnTo>
                    <a:pt x="f19"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4" y="f86"/>
                  </a:lnTo>
                  <a:lnTo>
                    <a:pt x="f84" y="f87"/>
                  </a:lnTo>
                  <a:lnTo>
                    <a:pt x="f88" y="f89"/>
                  </a:lnTo>
                  <a:lnTo>
                    <a:pt x="f90" y="f57"/>
                  </a:lnTo>
                  <a:lnTo>
                    <a:pt x="f91" y="f92"/>
                  </a:lnTo>
                  <a:lnTo>
                    <a:pt x="f93" y="f94"/>
                  </a:lnTo>
                  <a:lnTo>
                    <a:pt x="f47" y="f95"/>
                  </a:lnTo>
                  <a:lnTo>
                    <a:pt x="f96" y="f97"/>
                  </a:lnTo>
                  <a:lnTo>
                    <a:pt x="f98" y="f99"/>
                  </a:lnTo>
                  <a:lnTo>
                    <a:pt x="f100" y="f101"/>
                  </a:lnTo>
                  <a:lnTo>
                    <a:pt x="f102" y="f103"/>
                  </a:lnTo>
                  <a:lnTo>
                    <a:pt x="f104" y="f41"/>
                  </a:lnTo>
                  <a:lnTo>
                    <a:pt x="f105" y="f106"/>
                  </a:lnTo>
                  <a:lnTo>
                    <a:pt x="f107" y="f64"/>
                  </a:lnTo>
                  <a:lnTo>
                    <a:pt x="f108" y="f109"/>
                  </a:lnTo>
                  <a:lnTo>
                    <a:pt x="f110" y="f111"/>
                  </a:lnTo>
                  <a:lnTo>
                    <a:pt x="f112" y="f113"/>
                  </a:lnTo>
                  <a:lnTo>
                    <a:pt x="f114" y="f115"/>
                  </a:lnTo>
                  <a:lnTo>
                    <a:pt x="f116" y="f117"/>
                  </a:lnTo>
                  <a:lnTo>
                    <a:pt x="f118" y="f119"/>
                  </a:lnTo>
                  <a:lnTo>
                    <a:pt x="f120" y="f121"/>
                  </a:lnTo>
                  <a:lnTo>
                    <a:pt x="f122" y="f123"/>
                  </a:lnTo>
                  <a:lnTo>
                    <a:pt x="f124" y="f19"/>
                  </a:lnTo>
                  <a:lnTo>
                    <a:pt x="f125" y="f0"/>
                  </a:lnTo>
                  <a:lnTo>
                    <a:pt x="f126" y="f127"/>
                  </a:lnTo>
                  <a:lnTo>
                    <a:pt x="f128" y="f129"/>
                  </a:lnTo>
                  <a:lnTo>
                    <a:pt x="f130" y="f11"/>
                  </a:lnTo>
                  <a:lnTo>
                    <a:pt x="f131" y="f9"/>
                  </a:lnTo>
                  <a:lnTo>
                    <a:pt x="f132" y="f4"/>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7" name="Google Shape;243;p15">
              <a:extLst>
                <a:ext uri="{FF2B5EF4-FFF2-40B4-BE49-F238E27FC236}">
                  <a16:creationId xmlns:a16="http://schemas.microsoft.com/office/drawing/2014/main" id="{73CAC503-4AA9-B5BC-AC5F-9DF3657F0CAD}"/>
                </a:ext>
              </a:extLst>
            </p:cNvPr>
            <p:cNvSpPr/>
            <p:nvPr/>
          </p:nvSpPr>
          <p:spPr>
            <a:xfrm>
              <a:off x="5153732" y="2698970"/>
              <a:ext cx="121542" cy="197364"/>
            </a:xfrm>
            <a:custGeom>
              <a:avLst/>
              <a:gdLst>
                <a:gd name="f0" fmla="val 180"/>
                <a:gd name="f1" fmla="val w"/>
                <a:gd name="f2" fmla="val h"/>
                <a:gd name="f3" fmla="val 0"/>
                <a:gd name="f4" fmla="val 6452"/>
                <a:gd name="f5" fmla="val 10477"/>
                <a:gd name="f6" fmla="val 4631"/>
                <a:gd name="f7" fmla="val 1"/>
                <a:gd name="f8" fmla="val 4294"/>
                <a:gd name="f9" fmla="val 23"/>
                <a:gd name="f10" fmla="val 3957"/>
                <a:gd name="f11" fmla="val 91"/>
                <a:gd name="f12" fmla="val 3620"/>
                <a:gd name="f13" fmla="val 226"/>
                <a:gd name="f14" fmla="val 3282"/>
                <a:gd name="f15" fmla="val 361"/>
                <a:gd name="f16" fmla="val 2990"/>
                <a:gd name="f17" fmla="val 563"/>
                <a:gd name="f18" fmla="val 2698"/>
                <a:gd name="f19" fmla="val 788"/>
                <a:gd name="f20" fmla="val 2428"/>
                <a:gd name="f21" fmla="val 1013"/>
                <a:gd name="f22" fmla="val 2158"/>
                <a:gd name="f23" fmla="val 1282"/>
                <a:gd name="f24" fmla="val 1934"/>
                <a:gd name="f25" fmla="val 1575"/>
                <a:gd name="f26" fmla="val 1709"/>
                <a:gd name="f27" fmla="val 1867"/>
                <a:gd name="f28" fmla="val 1529"/>
                <a:gd name="f29" fmla="val 2159"/>
                <a:gd name="f30" fmla="val 1349"/>
                <a:gd name="f31" fmla="val 2474"/>
                <a:gd name="f32" fmla="val 1214"/>
                <a:gd name="f33" fmla="val 2766"/>
                <a:gd name="f34" fmla="val 1102"/>
                <a:gd name="f35" fmla="val 3081"/>
                <a:gd name="f36" fmla="val 810"/>
                <a:gd name="f37" fmla="val 4025"/>
                <a:gd name="f38" fmla="val 585"/>
                <a:gd name="f39" fmla="val 4901"/>
                <a:gd name="f40" fmla="val 383"/>
                <a:gd name="f41" fmla="val 5711"/>
                <a:gd name="f42" fmla="val 248"/>
                <a:gd name="f43" fmla="val 135"/>
                <a:gd name="f44" fmla="val 7127"/>
                <a:gd name="f45" fmla="val 68"/>
                <a:gd name="f46" fmla="val 7734"/>
                <a:gd name="f47" fmla="val 8296"/>
                <a:gd name="f48" fmla="val 8768"/>
                <a:gd name="f49" fmla="val 9172"/>
                <a:gd name="f50" fmla="val 9532"/>
                <a:gd name="f51" fmla="val 45"/>
                <a:gd name="f52" fmla="val 9824"/>
                <a:gd name="f53" fmla="val 10072"/>
                <a:gd name="f54" fmla="val 10386"/>
                <a:gd name="f55" fmla="val 10476"/>
                <a:gd name="f56" fmla="val 967"/>
                <a:gd name="f57" fmla="val 9892"/>
                <a:gd name="f58" fmla="val 1394"/>
                <a:gd name="f59" fmla="val 9577"/>
                <a:gd name="f60" fmla="val 1799"/>
                <a:gd name="f61" fmla="val 9217"/>
                <a:gd name="f62" fmla="val 2203"/>
                <a:gd name="f63" fmla="val 8858"/>
                <a:gd name="f64" fmla="val 2608"/>
                <a:gd name="f65" fmla="val 8476"/>
                <a:gd name="f66" fmla="val 3013"/>
                <a:gd name="f67" fmla="val 8071"/>
                <a:gd name="f68" fmla="val 3417"/>
                <a:gd name="f69" fmla="val 7666"/>
                <a:gd name="f70" fmla="val 3799"/>
                <a:gd name="f71" fmla="val 7239"/>
                <a:gd name="f72" fmla="val 4159"/>
                <a:gd name="f73" fmla="val 6812"/>
                <a:gd name="f74" fmla="val 4519"/>
                <a:gd name="f75" fmla="val 6385"/>
                <a:gd name="f76" fmla="val 4833"/>
                <a:gd name="f77" fmla="val 5935"/>
                <a:gd name="f78" fmla="val 5148"/>
                <a:gd name="f79" fmla="val 5486"/>
                <a:gd name="f80" fmla="val 5418"/>
                <a:gd name="f81" fmla="val 5036"/>
                <a:gd name="f82" fmla="val 5665"/>
                <a:gd name="f83" fmla="val 4564"/>
                <a:gd name="f84" fmla="val 5867"/>
                <a:gd name="f85" fmla="val 4115"/>
                <a:gd name="f86" fmla="val 6070"/>
                <a:gd name="f87" fmla="val 6250"/>
                <a:gd name="f88" fmla="val 3058"/>
                <a:gd name="f89" fmla="val 6339"/>
                <a:gd name="f90" fmla="val 6384"/>
                <a:gd name="f91" fmla="val 6429"/>
                <a:gd name="f92" fmla="val 2181"/>
                <a:gd name="f93" fmla="val 1597"/>
                <a:gd name="f94" fmla="val 1305"/>
                <a:gd name="f95" fmla="val 6362"/>
                <a:gd name="f96" fmla="val 1058"/>
                <a:gd name="f97" fmla="val 6092"/>
                <a:gd name="f98" fmla="val 6002"/>
                <a:gd name="f99" fmla="val 496"/>
                <a:gd name="f100" fmla="val 5912"/>
                <a:gd name="f101" fmla="val 406"/>
                <a:gd name="f102" fmla="val 5778"/>
                <a:gd name="f103" fmla="val 316"/>
                <a:gd name="f104" fmla="val 5508"/>
                <a:gd name="f105" fmla="val 181"/>
                <a:gd name="f106" fmla="val 5350"/>
                <a:gd name="f107" fmla="val 113"/>
                <a:gd name="f108" fmla="val 5171"/>
                <a:gd name="f109" fmla="val 4991"/>
                <a:gd name="f110" fmla="val 4811"/>
                <a:gd name="f111" fmla="*/ f1 1 6452"/>
                <a:gd name="f112" fmla="*/ f2 1 10477"/>
                <a:gd name="f113" fmla="+- f5 0 f3"/>
                <a:gd name="f114" fmla="+- f4 0 f3"/>
                <a:gd name="f115" fmla="*/ f114 1 6452"/>
                <a:gd name="f116" fmla="*/ f113 1 10477"/>
                <a:gd name="f117" fmla="*/ f3 1 f115"/>
                <a:gd name="f118" fmla="*/ f4 1 f115"/>
                <a:gd name="f119" fmla="*/ f3 1 f116"/>
                <a:gd name="f120" fmla="*/ f5 1 f116"/>
                <a:gd name="f121" fmla="*/ f117 f111 1"/>
                <a:gd name="f122" fmla="*/ f118 f111 1"/>
                <a:gd name="f123" fmla="*/ f120 f112 1"/>
                <a:gd name="f124" fmla="*/ f119 f112 1"/>
              </a:gdLst>
              <a:ahLst/>
              <a:cxnLst>
                <a:cxn ang="3cd4">
                  <a:pos x="hc" y="t"/>
                </a:cxn>
                <a:cxn ang="0">
                  <a:pos x="r" y="vc"/>
                </a:cxn>
                <a:cxn ang="cd4">
                  <a:pos x="hc" y="b"/>
                </a:cxn>
                <a:cxn ang="cd2">
                  <a:pos x="l" y="vc"/>
                </a:cxn>
              </a:cxnLst>
              <a:rect l="f121" t="f124" r="f122" b="f123"/>
              <a:pathLst>
                <a:path w="6452" h="1047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45" y="f53"/>
                  </a:lnTo>
                  <a:lnTo>
                    <a:pt x="f43" y="f54"/>
                  </a:lnTo>
                  <a:lnTo>
                    <a:pt x="f0"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2"/>
                  </a:lnTo>
                  <a:lnTo>
                    <a:pt x="f87" y="f88"/>
                  </a:lnTo>
                  <a:lnTo>
                    <a:pt x="f89" y="f33"/>
                  </a:lnTo>
                  <a:lnTo>
                    <a:pt x="f90" y="f31"/>
                  </a:lnTo>
                  <a:lnTo>
                    <a:pt x="f91" y="f92"/>
                  </a:lnTo>
                  <a:lnTo>
                    <a:pt x="f4" y="f27"/>
                  </a:lnTo>
                  <a:lnTo>
                    <a:pt x="f4" y="f93"/>
                  </a:lnTo>
                  <a:lnTo>
                    <a:pt x="f91" y="f94"/>
                  </a:lnTo>
                  <a:lnTo>
                    <a:pt x="f95" y="f96"/>
                  </a:lnTo>
                  <a:lnTo>
                    <a:pt x="f87" y="f36"/>
                  </a:lnTo>
                  <a:lnTo>
                    <a:pt x="f97" y="f38"/>
                  </a:lnTo>
                  <a:lnTo>
                    <a:pt x="f98" y="f99"/>
                  </a:lnTo>
                  <a:lnTo>
                    <a:pt x="f100" y="f101"/>
                  </a:lnTo>
                  <a:lnTo>
                    <a:pt x="f102" y="f103"/>
                  </a:lnTo>
                  <a:lnTo>
                    <a:pt x="f82" y="f42"/>
                  </a:lnTo>
                  <a:lnTo>
                    <a:pt x="f104" y="f105"/>
                  </a:lnTo>
                  <a:lnTo>
                    <a:pt x="f106" y="f107"/>
                  </a:lnTo>
                  <a:lnTo>
                    <a:pt x="f108" y="f45"/>
                  </a:lnTo>
                  <a:lnTo>
                    <a:pt x="f109" y="f9"/>
                  </a:lnTo>
                  <a:lnTo>
                    <a:pt x="f110" y="f7"/>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8" name="Google Shape;244;p15">
              <a:extLst>
                <a:ext uri="{FF2B5EF4-FFF2-40B4-BE49-F238E27FC236}">
                  <a16:creationId xmlns:a16="http://schemas.microsoft.com/office/drawing/2014/main" id="{6C64EA3D-2827-6760-E3B2-39B746368C6B}"/>
                </a:ext>
              </a:extLst>
            </p:cNvPr>
            <p:cNvSpPr/>
            <p:nvPr/>
          </p:nvSpPr>
          <p:spPr>
            <a:xfrm>
              <a:off x="4991133" y="2604970"/>
              <a:ext cx="155429" cy="291364"/>
            </a:xfrm>
            <a:custGeom>
              <a:avLst/>
              <a:gdLst>
                <a:gd name="f0" fmla="val 360"/>
                <a:gd name="f1" fmla="val 180"/>
                <a:gd name="f2" fmla="val w"/>
                <a:gd name="f3" fmla="val h"/>
                <a:gd name="f4" fmla="val 0"/>
                <a:gd name="f5" fmla="val 8251"/>
                <a:gd name="f6" fmla="val 15467"/>
                <a:gd name="f7" fmla="val 1754"/>
                <a:gd name="f8" fmla="val 1"/>
                <a:gd name="f9" fmla="val 1552"/>
                <a:gd name="f10" fmla="val 23"/>
                <a:gd name="f11" fmla="val 1372"/>
                <a:gd name="f12" fmla="val 91"/>
                <a:gd name="f13" fmla="val 1169"/>
                <a:gd name="f14" fmla="val 990"/>
                <a:gd name="f15" fmla="val 293"/>
                <a:gd name="f16" fmla="val 810"/>
                <a:gd name="f17" fmla="val 428"/>
                <a:gd name="f18" fmla="val 652"/>
                <a:gd name="f19" fmla="val 585"/>
                <a:gd name="f20" fmla="val 495"/>
                <a:gd name="f21" fmla="val 765"/>
                <a:gd name="f22" fmla="val 383"/>
                <a:gd name="f23" fmla="val 945"/>
                <a:gd name="f24" fmla="val 1147"/>
                <a:gd name="f25" fmla="val 203"/>
                <a:gd name="f26" fmla="val 1349"/>
                <a:gd name="f27" fmla="val 135"/>
                <a:gd name="f28" fmla="val 1574"/>
                <a:gd name="f29" fmla="val 90"/>
                <a:gd name="f30" fmla="val 1821"/>
                <a:gd name="f31" fmla="val 45"/>
                <a:gd name="f32" fmla="val 2046"/>
                <a:gd name="f33" fmla="val 2316"/>
                <a:gd name="f34" fmla="val 2833"/>
                <a:gd name="f35" fmla="val 3372"/>
                <a:gd name="f36" fmla="val 113"/>
                <a:gd name="f37" fmla="val 3912"/>
                <a:gd name="f38" fmla="val 225"/>
                <a:gd name="f39" fmla="val 4474"/>
                <a:gd name="f40" fmla="val 5013"/>
                <a:gd name="f41" fmla="val 5553"/>
                <a:gd name="f42" fmla="val 675"/>
                <a:gd name="f43" fmla="val 6048"/>
                <a:gd name="f44" fmla="val 1012"/>
                <a:gd name="f45" fmla="val 6969"/>
                <a:gd name="f46" fmla="val 1304"/>
                <a:gd name="f47" fmla="val 7711"/>
                <a:gd name="f48" fmla="val 8318"/>
                <a:gd name="f49" fmla="val 1866"/>
                <a:gd name="f50" fmla="val 8902"/>
                <a:gd name="f51" fmla="val 2203"/>
                <a:gd name="f52" fmla="val 9464"/>
                <a:gd name="f53" fmla="val 2541"/>
                <a:gd name="f54" fmla="val 10049"/>
                <a:gd name="f55" fmla="val 2900"/>
                <a:gd name="f56" fmla="val 10588"/>
                <a:gd name="f57" fmla="val 3282"/>
                <a:gd name="f58" fmla="val 11128"/>
                <a:gd name="f59" fmla="val 3665"/>
                <a:gd name="f60" fmla="val 11645"/>
                <a:gd name="f61" fmla="val 4092"/>
                <a:gd name="f62" fmla="val 12162"/>
                <a:gd name="f63" fmla="val 4541"/>
                <a:gd name="f64" fmla="val 12656"/>
                <a:gd name="f65" fmla="val 4991"/>
                <a:gd name="f66" fmla="val 13128"/>
                <a:gd name="f67" fmla="val 5485"/>
                <a:gd name="f68" fmla="val 13578"/>
                <a:gd name="f69" fmla="val 5980"/>
                <a:gd name="f70" fmla="val 14005"/>
                <a:gd name="f71" fmla="val 6497"/>
                <a:gd name="f72" fmla="val 14410"/>
                <a:gd name="f73" fmla="val 7036"/>
                <a:gd name="f74" fmla="val 14792"/>
                <a:gd name="f75" fmla="val 7576"/>
                <a:gd name="f76" fmla="val 15152"/>
                <a:gd name="f77" fmla="val 8138"/>
                <a:gd name="f78" fmla="val 15466"/>
                <a:gd name="f79" fmla="val 8183"/>
                <a:gd name="f80" fmla="val 15219"/>
                <a:gd name="f81" fmla="val 8228"/>
                <a:gd name="f82" fmla="val 14522"/>
                <a:gd name="f83" fmla="val 8250"/>
                <a:gd name="f84" fmla="val 13466"/>
                <a:gd name="f85" fmla="val 12836"/>
                <a:gd name="f86" fmla="val 12139"/>
                <a:gd name="f87" fmla="val 11375"/>
                <a:gd name="f88" fmla="val 8115"/>
                <a:gd name="f89" fmla="val 8025"/>
                <a:gd name="f90" fmla="val 9757"/>
                <a:gd name="f91" fmla="val 7891"/>
                <a:gd name="f92" fmla="val 8925"/>
                <a:gd name="f93" fmla="val 8071"/>
                <a:gd name="f94" fmla="val 7508"/>
                <a:gd name="f95" fmla="val 7216"/>
                <a:gd name="f96" fmla="val 7374"/>
                <a:gd name="f97" fmla="val 6789"/>
                <a:gd name="f98" fmla="val 7239"/>
                <a:gd name="f99" fmla="val 6385"/>
                <a:gd name="f100" fmla="val 7081"/>
                <a:gd name="f101" fmla="val 5958"/>
                <a:gd name="f102" fmla="val 6902"/>
                <a:gd name="f103" fmla="val 6677"/>
                <a:gd name="f104" fmla="val 5058"/>
                <a:gd name="f105" fmla="val 6407"/>
                <a:gd name="f106" fmla="val 4519"/>
                <a:gd name="f107" fmla="val 6115"/>
                <a:gd name="f108" fmla="val 3979"/>
                <a:gd name="f109" fmla="val 5778"/>
                <a:gd name="f110" fmla="val 3440"/>
                <a:gd name="f111" fmla="val 5440"/>
                <a:gd name="f112" fmla="val 2383"/>
                <a:gd name="f113" fmla="val 4676"/>
                <a:gd name="f114" fmla="val 4271"/>
                <a:gd name="f115" fmla="val 1417"/>
                <a:gd name="f116" fmla="val 3844"/>
                <a:gd name="f117" fmla="val 653"/>
                <a:gd name="f118" fmla="val 3215"/>
                <a:gd name="f119" fmla="val 3013"/>
                <a:gd name="f120" fmla="val 2810"/>
                <a:gd name="f121" fmla="val 248"/>
                <a:gd name="f122" fmla="val 2586"/>
                <a:gd name="f123" fmla="val 158"/>
                <a:gd name="f124" fmla="val 2181"/>
                <a:gd name="f125" fmla="val 1956"/>
                <a:gd name="f126" fmla="*/ f2 1 8251"/>
                <a:gd name="f127" fmla="*/ f3 1 15467"/>
                <a:gd name="f128" fmla="+- f6 0 f4"/>
                <a:gd name="f129" fmla="+- f5 0 f4"/>
                <a:gd name="f130" fmla="*/ f129 1 8251"/>
                <a:gd name="f131" fmla="*/ f128 1 15467"/>
                <a:gd name="f132" fmla="*/ f4 1 f130"/>
                <a:gd name="f133" fmla="*/ f5 1 f130"/>
                <a:gd name="f134" fmla="*/ f4 1 f131"/>
                <a:gd name="f135" fmla="*/ f6 1 f131"/>
                <a:gd name="f136" fmla="*/ f132 f126 1"/>
                <a:gd name="f137" fmla="*/ f133 f126 1"/>
                <a:gd name="f138" fmla="*/ f135 f127 1"/>
                <a:gd name="f139" fmla="*/ f134 f127 1"/>
              </a:gdLst>
              <a:ahLst/>
              <a:cxnLst>
                <a:cxn ang="3cd4">
                  <a:pos x="hc" y="t"/>
                </a:cxn>
                <a:cxn ang="0">
                  <a:pos x="r" y="vc"/>
                </a:cxn>
                <a:cxn ang="cd4">
                  <a:pos x="hc" y="b"/>
                </a:cxn>
                <a:cxn ang="cd2">
                  <a:pos x="l" y="vc"/>
                </a:cxn>
              </a:cxnLst>
              <a:rect l="f136" t="f139" r="f137" b="f138"/>
              <a:pathLst>
                <a:path w="8251" h="15467">
                  <a:moveTo>
                    <a:pt x="f7" y="f8"/>
                  </a:moveTo>
                  <a:lnTo>
                    <a:pt x="f9" y="f10"/>
                  </a:lnTo>
                  <a:lnTo>
                    <a:pt x="f11" y="f12"/>
                  </a:lnTo>
                  <a:lnTo>
                    <a:pt x="f13" y="f1"/>
                  </a:lnTo>
                  <a:lnTo>
                    <a:pt x="f14" y="f15"/>
                  </a:lnTo>
                  <a:lnTo>
                    <a:pt x="f16" y="f17"/>
                  </a:lnTo>
                  <a:lnTo>
                    <a:pt x="f18" y="f19"/>
                  </a:lnTo>
                  <a:lnTo>
                    <a:pt x="f20" y="f21"/>
                  </a:lnTo>
                  <a:lnTo>
                    <a:pt x="f22" y="f23"/>
                  </a:lnTo>
                  <a:lnTo>
                    <a:pt x="f15" y="f24"/>
                  </a:lnTo>
                  <a:lnTo>
                    <a:pt x="f25" y="f26"/>
                  </a:lnTo>
                  <a:lnTo>
                    <a:pt x="f27" y="f28"/>
                  </a:lnTo>
                  <a:lnTo>
                    <a:pt x="f29" y="f30"/>
                  </a:lnTo>
                  <a:lnTo>
                    <a:pt x="f31" y="f32"/>
                  </a:lnTo>
                  <a:lnTo>
                    <a:pt x="f10" y="f33"/>
                  </a:lnTo>
                  <a:lnTo>
                    <a:pt x="f4" y="f34"/>
                  </a:lnTo>
                  <a:lnTo>
                    <a:pt x="f31" y="f35"/>
                  </a:lnTo>
                  <a:lnTo>
                    <a:pt x="f36" y="f37"/>
                  </a:lnTo>
                  <a:lnTo>
                    <a:pt x="f38" y="f39"/>
                  </a:lnTo>
                  <a:lnTo>
                    <a:pt x="f0" y="f40"/>
                  </a:lnTo>
                  <a:lnTo>
                    <a:pt x="f20" y="f41"/>
                  </a:lnTo>
                  <a:lnTo>
                    <a:pt x="f42" y="f43"/>
                  </a:lnTo>
                  <a:lnTo>
                    <a:pt x="f44" y="f45"/>
                  </a:lnTo>
                  <a:lnTo>
                    <a:pt x="f46" y="f47"/>
                  </a:lnTo>
                  <a:lnTo>
                    <a:pt x="f28"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3" y="f85"/>
                  </a:lnTo>
                  <a:lnTo>
                    <a:pt x="f81" y="f86"/>
                  </a:lnTo>
                  <a:lnTo>
                    <a:pt x="f79" y="f87"/>
                  </a:lnTo>
                  <a:lnTo>
                    <a:pt x="f88" y="f56"/>
                  </a:lnTo>
                  <a:lnTo>
                    <a:pt x="f89" y="f90"/>
                  </a:lnTo>
                  <a:lnTo>
                    <a:pt x="f91" y="f92"/>
                  </a:lnTo>
                  <a:lnTo>
                    <a:pt x="f47" y="f93"/>
                  </a:lnTo>
                  <a:lnTo>
                    <a:pt x="f94" y="f95"/>
                  </a:lnTo>
                  <a:lnTo>
                    <a:pt x="f96" y="f97"/>
                  </a:lnTo>
                  <a:lnTo>
                    <a:pt x="f98" y="f99"/>
                  </a:lnTo>
                  <a:lnTo>
                    <a:pt x="f100" y="f101"/>
                  </a:lnTo>
                  <a:lnTo>
                    <a:pt x="f102" y="f41"/>
                  </a:lnTo>
                  <a:lnTo>
                    <a:pt x="f103" y="f104"/>
                  </a:lnTo>
                  <a:lnTo>
                    <a:pt x="f105" y="f106"/>
                  </a:lnTo>
                  <a:lnTo>
                    <a:pt x="f107" y="f108"/>
                  </a:lnTo>
                  <a:lnTo>
                    <a:pt x="f109" y="f110"/>
                  </a:lnTo>
                  <a:lnTo>
                    <a:pt x="f111" y="f55"/>
                  </a:lnTo>
                  <a:lnTo>
                    <a:pt x="f104" y="f112"/>
                  </a:lnTo>
                  <a:lnTo>
                    <a:pt x="f113" y="f49"/>
                  </a:lnTo>
                  <a:lnTo>
                    <a:pt x="f114" y="f115"/>
                  </a:lnTo>
                  <a:lnTo>
                    <a:pt x="f116" y="f44"/>
                  </a:lnTo>
                  <a:lnTo>
                    <a:pt x="f110" y="f117"/>
                  </a:lnTo>
                  <a:lnTo>
                    <a:pt x="f118" y="f20"/>
                  </a:lnTo>
                  <a:lnTo>
                    <a:pt x="f119" y="f0"/>
                  </a:lnTo>
                  <a:lnTo>
                    <a:pt x="f120" y="f121"/>
                  </a:lnTo>
                  <a:lnTo>
                    <a:pt x="f122" y="f123"/>
                  </a:lnTo>
                  <a:lnTo>
                    <a:pt x="f112" y="f12"/>
                  </a:lnTo>
                  <a:lnTo>
                    <a:pt x="f124" y="f10"/>
                  </a:lnTo>
                  <a:lnTo>
                    <a:pt x="f125" y="f8"/>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9" name="Google Shape;245;p15">
              <a:extLst>
                <a:ext uri="{FF2B5EF4-FFF2-40B4-BE49-F238E27FC236}">
                  <a16:creationId xmlns:a16="http://schemas.microsoft.com/office/drawing/2014/main" id="{C260EBEF-A73B-8AB4-DB67-A933C8DECF53}"/>
                </a:ext>
              </a:extLst>
            </p:cNvPr>
            <p:cNvSpPr/>
            <p:nvPr/>
          </p:nvSpPr>
          <p:spPr>
            <a:xfrm>
              <a:off x="5281620" y="1773743"/>
              <a:ext cx="75803" cy="406103"/>
            </a:xfrm>
            <a:custGeom>
              <a:avLst/>
              <a:gdLst>
                <a:gd name="f0" fmla="val w"/>
                <a:gd name="f1" fmla="val h"/>
                <a:gd name="f2" fmla="val 0"/>
                <a:gd name="f3" fmla="val 4024"/>
                <a:gd name="f4" fmla="val 21558"/>
                <a:gd name="f5" fmla="val 2001"/>
                <a:gd name="f6" fmla="val 1821"/>
                <a:gd name="f7" fmla="val 517"/>
                <a:gd name="f8" fmla="val 1619"/>
                <a:gd name="f9" fmla="val 1124"/>
                <a:gd name="f10" fmla="val 1371"/>
                <a:gd name="f11" fmla="val 1933"/>
                <a:gd name="f12" fmla="val 1102"/>
                <a:gd name="f13" fmla="val 2945"/>
                <a:gd name="f14" fmla="val 809"/>
                <a:gd name="f15" fmla="val 4114"/>
                <a:gd name="f16" fmla="val 674"/>
                <a:gd name="f17" fmla="val 4766"/>
                <a:gd name="f18" fmla="val 540"/>
                <a:gd name="f19" fmla="val 5463"/>
                <a:gd name="f20" fmla="val 427"/>
                <a:gd name="f21" fmla="val 6182"/>
                <a:gd name="f22" fmla="val 315"/>
                <a:gd name="f23" fmla="val 6946"/>
                <a:gd name="f24" fmla="val 202"/>
                <a:gd name="f25" fmla="val 7733"/>
                <a:gd name="f26" fmla="val 135"/>
                <a:gd name="f27" fmla="val 8542"/>
                <a:gd name="f28" fmla="val 68"/>
                <a:gd name="f29" fmla="val 9374"/>
                <a:gd name="f30" fmla="val 23"/>
                <a:gd name="f31" fmla="val 10228"/>
                <a:gd name="f32" fmla="val 11127"/>
                <a:gd name="f33" fmla="val 12027"/>
                <a:gd name="f34" fmla="val 45"/>
                <a:gd name="f35" fmla="val 12926"/>
                <a:gd name="f36" fmla="val 90"/>
                <a:gd name="f37" fmla="val 13870"/>
                <a:gd name="f38" fmla="val 14814"/>
                <a:gd name="f39" fmla="val 337"/>
                <a:gd name="f40" fmla="val 15758"/>
                <a:gd name="f41" fmla="val 495"/>
                <a:gd name="f42" fmla="val 16725"/>
                <a:gd name="f43" fmla="val 697"/>
                <a:gd name="f44" fmla="val 17691"/>
                <a:gd name="f45" fmla="val 967"/>
                <a:gd name="f46" fmla="val 18658"/>
                <a:gd name="f47" fmla="val 1259"/>
                <a:gd name="f48" fmla="val 19624"/>
                <a:gd name="f49" fmla="val 20591"/>
                <a:gd name="f50" fmla="val 2405"/>
                <a:gd name="f51" fmla="val 2743"/>
                <a:gd name="f52" fmla="val 3057"/>
                <a:gd name="f53" fmla="val 3304"/>
                <a:gd name="f54" fmla="val 3507"/>
                <a:gd name="f55" fmla="val 3687"/>
                <a:gd name="f56" fmla="val 3822"/>
                <a:gd name="f57" fmla="val 3911"/>
                <a:gd name="f58" fmla="val 3979"/>
                <a:gd name="f59" fmla="val 4001"/>
                <a:gd name="f60" fmla="val 3956"/>
                <a:gd name="f61" fmla="val 3889"/>
                <a:gd name="f62" fmla="val 3799"/>
                <a:gd name="f63" fmla="val 3709"/>
                <a:gd name="f64" fmla="val 3597"/>
                <a:gd name="f65" fmla="val 3462"/>
                <a:gd name="f66" fmla="val 3327"/>
                <a:gd name="f67" fmla="val 3192"/>
                <a:gd name="f68" fmla="val 2922"/>
                <a:gd name="f69" fmla="val 2653"/>
                <a:gd name="f70" fmla="val 2383"/>
                <a:gd name="f71" fmla="val 2181"/>
                <a:gd name="f72" fmla="*/ f0 1 4024"/>
                <a:gd name="f73" fmla="*/ f1 1 21558"/>
                <a:gd name="f74" fmla="+- f4 0 f2"/>
                <a:gd name="f75" fmla="+- f3 0 f2"/>
                <a:gd name="f76" fmla="*/ f75 1 4024"/>
                <a:gd name="f77" fmla="*/ f74 1 21558"/>
                <a:gd name="f78" fmla="*/ f2 1 f76"/>
                <a:gd name="f79" fmla="*/ f3 1 f76"/>
                <a:gd name="f80" fmla="*/ f2 1 f77"/>
                <a:gd name="f81" fmla="*/ f4 1 f77"/>
                <a:gd name="f82" fmla="*/ f78 f72 1"/>
                <a:gd name="f83" fmla="*/ f79 f72 1"/>
                <a:gd name="f84" fmla="*/ f81 f73 1"/>
                <a:gd name="f85" fmla="*/ f80 f73 1"/>
              </a:gdLst>
              <a:ahLst/>
              <a:cxnLst>
                <a:cxn ang="3cd4">
                  <a:pos x="hc" y="t"/>
                </a:cxn>
                <a:cxn ang="0">
                  <a:pos x="r" y="vc"/>
                </a:cxn>
                <a:cxn ang="cd4">
                  <a:pos x="hc" y="b"/>
                </a:cxn>
                <a:cxn ang="cd2">
                  <a:pos x="l" y="vc"/>
                </a:cxn>
              </a:cxnLst>
              <a:rect l="f82" t="f85" r="f83" b="f84"/>
              <a:pathLst>
                <a:path w="4024" h="21558">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 y="f32"/>
                  </a:lnTo>
                  <a:lnTo>
                    <a:pt x="f2" y="f33"/>
                  </a:lnTo>
                  <a:lnTo>
                    <a:pt x="f34" y="f35"/>
                  </a:lnTo>
                  <a:lnTo>
                    <a:pt x="f36" y="f37"/>
                  </a:lnTo>
                  <a:lnTo>
                    <a:pt x="f24" y="f38"/>
                  </a:lnTo>
                  <a:lnTo>
                    <a:pt x="f39" y="f40"/>
                  </a:lnTo>
                  <a:lnTo>
                    <a:pt x="f41" y="f42"/>
                  </a:lnTo>
                  <a:lnTo>
                    <a:pt x="f43" y="f44"/>
                  </a:lnTo>
                  <a:lnTo>
                    <a:pt x="f45" y="f46"/>
                  </a:lnTo>
                  <a:lnTo>
                    <a:pt x="f47" y="f48"/>
                  </a:lnTo>
                  <a:lnTo>
                    <a:pt x="f8" y="f49"/>
                  </a:lnTo>
                  <a:lnTo>
                    <a:pt x="f5" y="f4"/>
                  </a:lnTo>
                  <a:lnTo>
                    <a:pt x="f50" y="f49"/>
                  </a:lnTo>
                  <a:lnTo>
                    <a:pt x="f51" y="f48"/>
                  </a:lnTo>
                  <a:lnTo>
                    <a:pt x="f52" y="f46"/>
                  </a:lnTo>
                  <a:lnTo>
                    <a:pt x="f53" y="f44"/>
                  </a:lnTo>
                  <a:lnTo>
                    <a:pt x="f54" y="f42"/>
                  </a:lnTo>
                  <a:lnTo>
                    <a:pt x="f55" y="f40"/>
                  </a:lnTo>
                  <a:lnTo>
                    <a:pt x="f56" y="f38"/>
                  </a:lnTo>
                  <a:lnTo>
                    <a:pt x="f57" y="f37"/>
                  </a:lnTo>
                  <a:lnTo>
                    <a:pt x="f58" y="f35"/>
                  </a:lnTo>
                  <a:lnTo>
                    <a:pt x="f59" y="f33"/>
                  </a:lnTo>
                  <a:lnTo>
                    <a:pt x="f3" y="f32"/>
                  </a:lnTo>
                  <a:lnTo>
                    <a:pt x="f59" y="f31"/>
                  </a:lnTo>
                  <a:lnTo>
                    <a:pt x="f60" y="f29"/>
                  </a:lnTo>
                  <a:lnTo>
                    <a:pt x="f61" y="f27"/>
                  </a:lnTo>
                  <a:lnTo>
                    <a:pt x="f62" y="f25"/>
                  </a:lnTo>
                  <a:lnTo>
                    <a:pt x="f63" y="f23"/>
                  </a:lnTo>
                  <a:lnTo>
                    <a:pt x="f64" y="f21"/>
                  </a:lnTo>
                  <a:lnTo>
                    <a:pt x="f65" y="f19"/>
                  </a:lnTo>
                  <a:lnTo>
                    <a:pt x="f66" y="f17"/>
                  </a:lnTo>
                  <a:lnTo>
                    <a:pt x="f67" y="f15"/>
                  </a:lnTo>
                  <a:lnTo>
                    <a:pt x="f68" y="f13"/>
                  </a:lnTo>
                  <a:lnTo>
                    <a:pt x="f69" y="f11"/>
                  </a:lnTo>
                  <a:lnTo>
                    <a:pt x="f70" y="f9"/>
                  </a:lnTo>
                  <a:lnTo>
                    <a:pt x="f71" y="f7"/>
                  </a:lnTo>
                  <a:lnTo>
                    <a:pt x="f5" y="f2"/>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0" name="Google Shape;246;p15">
              <a:extLst>
                <a:ext uri="{FF2B5EF4-FFF2-40B4-BE49-F238E27FC236}">
                  <a16:creationId xmlns:a16="http://schemas.microsoft.com/office/drawing/2014/main" id="{FD73F810-9FFA-75D4-8766-5DE076FA2845}"/>
                </a:ext>
              </a:extLst>
            </p:cNvPr>
            <p:cNvSpPr/>
            <p:nvPr/>
          </p:nvSpPr>
          <p:spPr>
            <a:xfrm>
              <a:off x="4972068" y="2179829"/>
              <a:ext cx="347252" cy="210055"/>
            </a:xfrm>
            <a:custGeom>
              <a:avLst/>
              <a:gdLst>
                <a:gd name="f0" fmla="val 360"/>
                <a:gd name="f1" fmla="val w"/>
                <a:gd name="f2" fmla="val h"/>
                <a:gd name="f3" fmla="val 0"/>
                <a:gd name="f4" fmla="val 18434"/>
                <a:gd name="f5" fmla="val 11151"/>
                <a:gd name="f6" fmla="val 1"/>
                <a:gd name="f7" fmla="val 17400"/>
                <a:gd name="f8" fmla="val 158"/>
                <a:gd name="f9" fmla="val 16411"/>
                <a:gd name="f10" fmla="val 15422"/>
                <a:gd name="f11" fmla="val 608"/>
                <a:gd name="f12" fmla="val 14455"/>
                <a:gd name="f13" fmla="val 900"/>
                <a:gd name="f14" fmla="val 13511"/>
                <a:gd name="f15" fmla="val 1215"/>
                <a:gd name="f16" fmla="val 12612"/>
                <a:gd name="f17" fmla="val 1552"/>
                <a:gd name="f18" fmla="val 11735"/>
                <a:gd name="f19" fmla="val 1934"/>
                <a:gd name="f20" fmla="val 10858"/>
                <a:gd name="f21" fmla="val 2338"/>
                <a:gd name="f22" fmla="val 10049"/>
                <a:gd name="f23" fmla="val 2766"/>
                <a:gd name="f24" fmla="val 9240"/>
                <a:gd name="f25" fmla="val 3215"/>
                <a:gd name="f26" fmla="val 8453"/>
                <a:gd name="f27" fmla="val 3687"/>
                <a:gd name="f28" fmla="val 7711"/>
                <a:gd name="f29" fmla="val 4159"/>
                <a:gd name="f30" fmla="val 7014"/>
                <a:gd name="f31" fmla="val 4631"/>
                <a:gd name="f32" fmla="val 6318"/>
                <a:gd name="f33" fmla="val 5126"/>
                <a:gd name="f34" fmla="val 5666"/>
                <a:gd name="f35" fmla="val 5620"/>
                <a:gd name="f36" fmla="val 5059"/>
                <a:gd name="f37" fmla="val 6115"/>
                <a:gd name="f38" fmla="val 4452"/>
                <a:gd name="f39" fmla="val 6587"/>
                <a:gd name="f40" fmla="val 3912"/>
                <a:gd name="f41" fmla="val 7082"/>
                <a:gd name="f42" fmla="val 3395"/>
                <a:gd name="f43" fmla="val 7554"/>
                <a:gd name="f44" fmla="val 2901"/>
                <a:gd name="f45" fmla="val 8003"/>
                <a:gd name="f46" fmla="val 2024"/>
                <a:gd name="f47" fmla="val 8857"/>
                <a:gd name="f48" fmla="val 1305"/>
                <a:gd name="f49" fmla="val 9599"/>
                <a:gd name="f50" fmla="val 743"/>
                <a:gd name="f51" fmla="val 10251"/>
                <a:gd name="f52" fmla="val 338"/>
                <a:gd name="f53" fmla="val 10723"/>
                <a:gd name="f54" fmla="val 11150"/>
                <a:gd name="f55" fmla="val 518"/>
                <a:gd name="f56" fmla="val 11038"/>
                <a:gd name="f57" fmla="val 1147"/>
                <a:gd name="f58" fmla="val 10903"/>
                <a:gd name="f59" fmla="val 1979"/>
                <a:gd name="f60" fmla="val 10701"/>
                <a:gd name="f61" fmla="val 2968"/>
                <a:gd name="f62" fmla="val 10408"/>
                <a:gd name="f63" fmla="val 4137"/>
                <a:gd name="f64" fmla="val 4766"/>
                <a:gd name="f65" fmla="val 9824"/>
                <a:gd name="f66" fmla="val 5418"/>
                <a:gd name="f67" fmla="val 9577"/>
                <a:gd name="f68" fmla="val 6093"/>
                <a:gd name="f69" fmla="val 9307"/>
                <a:gd name="f70" fmla="val 6812"/>
                <a:gd name="f71" fmla="val 9015"/>
                <a:gd name="f72" fmla="val 7531"/>
                <a:gd name="f73" fmla="val 8700"/>
                <a:gd name="f74" fmla="val 8273"/>
                <a:gd name="f75" fmla="val 8340"/>
                <a:gd name="f76" fmla="val 7958"/>
                <a:gd name="f77" fmla="val 9779"/>
                <a:gd name="f78" fmla="val 10544"/>
                <a:gd name="f79" fmla="val 7127"/>
                <a:gd name="f80" fmla="val 11308"/>
                <a:gd name="f81" fmla="val 6654"/>
                <a:gd name="f82" fmla="val 12072"/>
                <a:gd name="f83" fmla="val 6137"/>
                <a:gd name="f84" fmla="val 12836"/>
                <a:gd name="f85" fmla="val 13601"/>
                <a:gd name="f86" fmla="val 5036"/>
                <a:gd name="f87" fmla="val 14343"/>
                <a:gd name="f88" fmla="val 4429"/>
                <a:gd name="f89" fmla="val 15084"/>
                <a:gd name="f90" fmla="val 3800"/>
                <a:gd name="f91" fmla="val 15804"/>
                <a:gd name="f92" fmla="val 3103"/>
                <a:gd name="f93" fmla="val 16501"/>
                <a:gd name="f94" fmla="val 2406"/>
                <a:gd name="f95" fmla="val 17175"/>
                <a:gd name="f96" fmla="val 1642"/>
                <a:gd name="f97" fmla="val 17827"/>
                <a:gd name="f98" fmla="val 832"/>
                <a:gd name="f99" fmla="*/ f1 1 18434"/>
                <a:gd name="f100" fmla="*/ f2 1 11151"/>
                <a:gd name="f101" fmla="+- f5 0 f3"/>
                <a:gd name="f102" fmla="+- f4 0 f3"/>
                <a:gd name="f103" fmla="*/ f102 1 18434"/>
                <a:gd name="f104" fmla="*/ f101 1 11151"/>
                <a:gd name="f105" fmla="*/ f3 1 f103"/>
                <a:gd name="f106" fmla="*/ f4 1 f103"/>
                <a:gd name="f107" fmla="*/ f3 1 f104"/>
                <a:gd name="f108" fmla="*/ f5 1 f104"/>
                <a:gd name="f109" fmla="*/ f105 f99 1"/>
                <a:gd name="f110" fmla="*/ f106 f99 1"/>
                <a:gd name="f111" fmla="*/ f108 f100 1"/>
                <a:gd name="f112" fmla="*/ f107 f100 1"/>
              </a:gdLst>
              <a:ahLst/>
              <a:cxnLst>
                <a:cxn ang="3cd4">
                  <a:pos x="hc" y="t"/>
                </a:cxn>
                <a:cxn ang="0">
                  <a:pos x="r" y="vc"/>
                </a:cxn>
                <a:cxn ang="cd4">
                  <a:pos x="hc" y="b"/>
                </a:cxn>
                <a:cxn ang="cd2">
                  <a:pos x="l" y="vc"/>
                </a:cxn>
              </a:cxnLst>
              <a:rect l="f109" t="f112" r="f110" b="f111"/>
              <a:pathLst>
                <a:path w="18434" h="11151">
                  <a:moveTo>
                    <a:pt x="f4" y="f6"/>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6" y="f54"/>
                  </a:lnTo>
                  <a:lnTo>
                    <a:pt x="f55" y="f56"/>
                  </a:lnTo>
                  <a:lnTo>
                    <a:pt x="f57" y="f58"/>
                  </a:lnTo>
                  <a:lnTo>
                    <a:pt x="f59" y="f60"/>
                  </a:lnTo>
                  <a:lnTo>
                    <a:pt x="f61" y="f62"/>
                  </a:lnTo>
                  <a:lnTo>
                    <a:pt x="f63" y="f22"/>
                  </a:lnTo>
                  <a:lnTo>
                    <a:pt x="f64" y="f65"/>
                  </a:lnTo>
                  <a:lnTo>
                    <a:pt x="f66" y="f67"/>
                  </a:lnTo>
                  <a:lnTo>
                    <a:pt x="f68" y="f69"/>
                  </a:lnTo>
                  <a:lnTo>
                    <a:pt x="f70" y="f71"/>
                  </a:lnTo>
                  <a:lnTo>
                    <a:pt x="f72" y="f73"/>
                  </a:lnTo>
                  <a:lnTo>
                    <a:pt x="f74" y="f75"/>
                  </a:lnTo>
                  <a:lnTo>
                    <a:pt x="f71" y="f76"/>
                  </a:lnTo>
                  <a:lnTo>
                    <a:pt x="f77" y="f43"/>
                  </a:lnTo>
                  <a:lnTo>
                    <a:pt x="f78" y="f79"/>
                  </a:lnTo>
                  <a:lnTo>
                    <a:pt x="f80" y="f81"/>
                  </a:lnTo>
                  <a:lnTo>
                    <a:pt x="f82" y="f83"/>
                  </a:lnTo>
                  <a:lnTo>
                    <a:pt x="f84" y="f35"/>
                  </a:lnTo>
                  <a:lnTo>
                    <a:pt x="f85" y="f86"/>
                  </a:lnTo>
                  <a:lnTo>
                    <a:pt x="f87" y="f88"/>
                  </a:lnTo>
                  <a:lnTo>
                    <a:pt x="f89" y="f90"/>
                  </a:lnTo>
                  <a:lnTo>
                    <a:pt x="f91" y="f92"/>
                  </a:lnTo>
                  <a:lnTo>
                    <a:pt x="f93" y="f94"/>
                  </a:lnTo>
                  <a:lnTo>
                    <a:pt x="f95" y="f96"/>
                  </a:lnTo>
                  <a:lnTo>
                    <a:pt x="f97" y="f98"/>
                  </a:lnTo>
                  <a:lnTo>
                    <a:pt x="f4"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1" name="Google Shape;247;p15">
              <a:extLst>
                <a:ext uri="{FF2B5EF4-FFF2-40B4-BE49-F238E27FC236}">
                  <a16:creationId xmlns:a16="http://schemas.microsoft.com/office/drawing/2014/main" id="{9FB0C6EC-4439-A4F1-6F30-5B018A985DB2}"/>
                </a:ext>
              </a:extLst>
            </p:cNvPr>
            <p:cNvSpPr/>
            <p:nvPr/>
          </p:nvSpPr>
          <p:spPr>
            <a:xfrm>
              <a:off x="5319293" y="2179829"/>
              <a:ext cx="347664" cy="210055"/>
            </a:xfrm>
            <a:custGeom>
              <a:avLst/>
              <a:gdLst>
                <a:gd name="f0" fmla="val 360"/>
                <a:gd name="f1" fmla="val w"/>
                <a:gd name="f2" fmla="val h"/>
                <a:gd name="f3" fmla="val 0"/>
                <a:gd name="f4" fmla="val 18456"/>
                <a:gd name="f5" fmla="val 11151"/>
                <a:gd name="f6" fmla="val 1"/>
                <a:gd name="f7" fmla="val 630"/>
                <a:gd name="f8" fmla="val 832"/>
                <a:gd name="f9" fmla="val 1282"/>
                <a:gd name="f10" fmla="val 1642"/>
                <a:gd name="f11" fmla="val 1956"/>
                <a:gd name="f12" fmla="val 2406"/>
                <a:gd name="f13" fmla="val 2653"/>
                <a:gd name="f14" fmla="val 3103"/>
                <a:gd name="f15" fmla="val 3373"/>
                <a:gd name="f16" fmla="val 3800"/>
                <a:gd name="f17" fmla="val 4092"/>
                <a:gd name="f18" fmla="val 4429"/>
                <a:gd name="f19" fmla="val 4856"/>
                <a:gd name="f20" fmla="val 5036"/>
                <a:gd name="f21" fmla="val 5598"/>
                <a:gd name="f22" fmla="val 5620"/>
                <a:gd name="f23" fmla="val 6362"/>
                <a:gd name="f24" fmla="val 6137"/>
                <a:gd name="f25" fmla="val 7127"/>
                <a:gd name="f26" fmla="val 6654"/>
                <a:gd name="f27" fmla="val 7913"/>
                <a:gd name="f28" fmla="val 8678"/>
                <a:gd name="f29" fmla="val 7554"/>
                <a:gd name="f30" fmla="val 9419"/>
                <a:gd name="f31" fmla="val 7958"/>
                <a:gd name="f32" fmla="val 10184"/>
                <a:gd name="f33" fmla="val 8340"/>
                <a:gd name="f34" fmla="val 10926"/>
                <a:gd name="f35" fmla="val 8700"/>
                <a:gd name="f36" fmla="val 11645"/>
                <a:gd name="f37" fmla="val 9015"/>
                <a:gd name="f38" fmla="val 12342"/>
                <a:gd name="f39" fmla="val 9307"/>
                <a:gd name="f40" fmla="val 13039"/>
                <a:gd name="f41" fmla="val 9577"/>
                <a:gd name="f42" fmla="val 13690"/>
                <a:gd name="f43" fmla="val 9824"/>
                <a:gd name="f44" fmla="val 14320"/>
                <a:gd name="f45" fmla="val 10049"/>
                <a:gd name="f46" fmla="val 15466"/>
                <a:gd name="f47" fmla="val 10408"/>
                <a:gd name="f48" fmla="val 16478"/>
                <a:gd name="f49" fmla="val 10701"/>
                <a:gd name="f50" fmla="val 17310"/>
                <a:gd name="f51" fmla="val 10903"/>
                <a:gd name="f52" fmla="val 17916"/>
                <a:gd name="f53" fmla="val 11038"/>
                <a:gd name="f54" fmla="val 11150"/>
                <a:gd name="f55" fmla="val 18119"/>
                <a:gd name="f56" fmla="val 10723"/>
                <a:gd name="f57" fmla="val 17714"/>
                <a:gd name="f58" fmla="val 10251"/>
                <a:gd name="f59" fmla="val 17130"/>
                <a:gd name="f60" fmla="val 9599"/>
                <a:gd name="f61" fmla="val 16410"/>
                <a:gd name="f62" fmla="val 8857"/>
                <a:gd name="f63" fmla="val 15556"/>
                <a:gd name="f64" fmla="val 8003"/>
                <a:gd name="f65" fmla="val 15062"/>
                <a:gd name="f66" fmla="val 14545"/>
                <a:gd name="f67" fmla="val 7082"/>
                <a:gd name="f68" fmla="val 13983"/>
                <a:gd name="f69" fmla="val 6587"/>
                <a:gd name="f70" fmla="val 13398"/>
                <a:gd name="f71" fmla="val 6115"/>
                <a:gd name="f72" fmla="val 12769"/>
                <a:gd name="f73" fmla="val 12117"/>
                <a:gd name="f74" fmla="val 5126"/>
                <a:gd name="f75" fmla="val 11443"/>
                <a:gd name="f76" fmla="val 4631"/>
                <a:gd name="f77" fmla="val 4159"/>
                <a:gd name="f78" fmla="val 9981"/>
                <a:gd name="f79" fmla="val 3687"/>
                <a:gd name="f80" fmla="val 9217"/>
                <a:gd name="f81" fmla="val 3215"/>
                <a:gd name="f82" fmla="val 8408"/>
                <a:gd name="f83" fmla="val 2766"/>
                <a:gd name="f84" fmla="val 7576"/>
                <a:gd name="f85" fmla="val 2338"/>
                <a:gd name="f86" fmla="val 6722"/>
                <a:gd name="f87" fmla="val 1934"/>
                <a:gd name="f88" fmla="val 5845"/>
                <a:gd name="f89" fmla="val 1552"/>
                <a:gd name="f90" fmla="val 4924"/>
                <a:gd name="f91" fmla="val 1215"/>
                <a:gd name="f92" fmla="val 3979"/>
                <a:gd name="f93" fmla="val 900"/>
                <a:gd name="f94" fmla="val 3035"/>
                <a:gd name="f95" fmla="val 608"/>
                <a:gd name="f96" fmla="val 2046"/>
                <a:gd name="f97" fmla="val 1035"/>
                <a:gd name="f98" fmla="val 158"/>
                <a:gd name="f99" fmla="*/ f1 1 18456"/>
                <a:gd name="f100" fmla="*/ f2 1 11151"/>
                <a:gd name="f101" fmla="+- f5 0 f3"/>
                <a:gd name="f102" fmla="+- f4 0 f3"/>
                <a:gd name="f103" fmla="*/ f102 1 18456"/>
                <a:gd name="f104" fmla="*/ f101 1 11151"/>
                <a:gd name="f105" fmla="*/ f3 1 f103"/>
                <a:gd name="f106" fmla="*/ f4 1 f103"/>
                <a:gd name="f107" fmla="*/ f3 1 f104"/>
                <a:gd name="f108" fmla="*/ f5 1 f104"/>
                <a:gd name="f109" fmla="*/ f105 f99 1"/>
                <a:gd name="f110" fmla="*/ f106 f99 1"/>
                <a:gd name="f111" fmla="*/ f108 f100 1"/>
                <a:gd name="f112" fmla="*/ f107 f100 1"/>
              </a:gdLst>
              <a:ahLst/>
              <a:cxnLst>
                <a:cxn ang="3cd4">
                  <a:pos x="hc" y="t"/>
                </a:cxn>
                <a:cxn ang="0">
                  <a:pos x="r" y="vc"/>
                </a:cxn>
                <a:cxn ang="cd4">
                  <a:pos x="hc" y="b"/>
                </a:cxn>
                <a:cxn ang="cd2">
                  <a:pos x="l" y="vc"/>
                </a:cxn>
              </a:cxnLst>
              <a:rect l="f109" t="f112" r="f110" b="f111"/>
              <a:pathLst>
                <a:path w="18456" h="11151">
                  <a:moveTo>
                    <a:pt x="f6"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5"/>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4" y="f54"/>
                  </a:lnTo>
                  <a:lnTo>
                    <a:pt x="f55" y="f56"/>
                  </a:lnTo>
                  <a:lnTo>
                    <a:pt x="f57" y="f58"/>
                  </a:lnTo>
                  <a:lnTo>
                    <a:pt x="f59" y="f60"/>
                  </a:lnTo>
                  <a:lnTo>
                    <a:pt x="f61" y="f62"/>
                  </a:lnTo>
                  <a:lnTo>
                    <a:pt x="f63" y="f64"/>
                  </a:lnTo>
                  <a:lnTo>
                    <a:pt x="f65" y="f29"/>
                  </a:lnTo>
                  <a:lnTo>
                    <a:pt x="f66" y="f67"/>
                  </a:lnTo>
                  <a:lnTo>
                    <a:pt x="f68" y="f69"/>
                  </a:lnTo>
                  <a:lnTo>
                    <a:pt x="f70" y="f71"/>
                  </a:lnTo>
                  <a:lnTo>
                    <a:pt x="f72" y="f22"/>
                  </a:lnTo>
                  <a:lnTo>
                    <a:pt x="f73" y="f74"/>
                  </a:lnTo>
                  <a:lnTo>
                    <a:pt x="f75" y="f76"/>
                  </a:lnTo>
                  <a:lnTo>
                    <a:pt x="f56" y="f77"/>
                  </a:lnTo>
                  <a:lnTo>
                    <a:pt x="f78" y="f79"/>
                  </a:lnTo>
                  <a:lnTo>
                    <a:pt x="f80" y="f81"/>
                  </a:lnTo>
                  <a:lnTo>
                    <a:pt x="f82" y="f83"/>
                  </a:lnTo>
                  <a:lnTo>
                    <a:pt x="f84" y="f85"/>
                  </a:lnTo>
                  <a:lnTo>
                    <a:pt x="f86" y="f87"/>
                  </a:lnTo>
                  <a:lnTo>
                    <a:pt x="f88" y="f89"/>
                  </a:lnTo>
                  <a:lnTo>
                    <a:pt x="f90" y="f91"/>
                  </a:lnTo>
                  <a:lnTo>
                    <a:pt x="f92" y="f93"/>
                  </a:lnTo>
                  <a:lnTo>
                    <a:pt x="f94" y="f95"/>
                  </a:lnTo>
                  <a:lnTo>
                    <a:pt x="f96" y="f0"/>
                  </a:lnTo>
                  <a:lnTo>
                    <a:pt x="f97" y="f98"/>
                  </a:lnTo>
                  <a:lnTo>
                    <a:pt x="f6"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2" name="Google Shape;248;p15">
              <a:extLst>
                <a:ext uri="{FF2B5EF4-FFF2-40B4-BE49-F238E27FC236}">
                  <a16:creationId xmlns:a16="http://schemas.microsoft.com/office/drawing/2014/main" id="{AA5DCF34-B000-B070-C222-80625510BDC5}"/>
                </a:ext>
              </a:extLst>
            </p:cNvPr>
            <p:cNvSpPr/>
            <p:nvPr/>
          </p:nvSpPr>
          <p:spPr>
            <a:xfrm>
              <a:off x="5269339" y="2129866"/>
              <a:ext cx="100364" cy="100364"/>
            </a:xfrm>
            <a:custGeom>
              <a:avLst/>
              <a:gdLst>
                <a:gd name="f0" fmla="val w"/>
                <a:gd name="f1" fmla="val h"/>
                <a:gd name="f2" fmla="val 0"/>
                <a:gd name="f3" fmla="val 5328"/>
                <a:gd name="f4" fmla="val 2383"/>
                <a:gd name="f5" fmla="val 2113"/>
                <a:gd name="f6" fmla="val 45"/>
                <a:gd name="f7" fmla="val 1866"/>
                <a:gd name="f8" fmla="val 113"/>
                <a:gd name="f9" fmla="val 1619"/>
                <a:gd name="f10" fmla="val 202"/>
                <a:gd name="f11" fmla="val 1394"/>
                <a:gd name="f12" fmla="val 315"/>
                <a:gd name="f13" fmla="val 1169"/>
                <a:gd name="f14" fmla="val 450"/>
                <a:gd name="f15" fmla="val 967"/>
                <a:gd name="f16" fmla="val 607"/>
                <a:gd name="f17" fmla="val 764"/>
                <a:gd name="f18" fmla="val 2653"/>
                <a:gd name="f19" fmla="val 2922"/>
                <a:gd name="f20" fmla="val 3192"/>
                <a:gd name="f21" fmla="val 3439"/>
                <a:gd name="f22" fmla="val 3687"/>
                <a:gd name="f23" fmla="val 3934"/>
                <a:gd name="f24" fmla="val 4136"/>
                <a:gd name="f25" fmla="val 4339"/>
                <a:gd name="f26" fmla="val 4541"/>
                <a:gd name="f27" fmla="val 4698"/>
                <a:gd name="f28" fmla="val 4856"/>
                <a:gd name="f29" fmla="val 4990"/>
                <a:gd name="f30" fmla="val 5103"/>
                <a:gd name="f31" fmla="val 5193"/>
                <a:gd name="f32" fmla="val 5260"/>
                <a:gd name="f33" fmla="val 5305"/>
                <a:gd name="f34" fmla="val 4361"/>
                <a:gd name="f35" fmla="val 4721"/>
                <a:gd name="f36" fmla="val 4991"/>
                <a:gd name="f37" fmla="*/ f0 1 5328"/>
                <a:gd name="f38" fmla="*/ f1 1 5328"/>
                <a:gd name="f39" fmla="+- f3 0 f2"/>
                <a:gd name="f40" fmla="*/ f39 1 5328"/>
                <a:gd name="f41" fmla="*/ f2 1 f40"/>
                <a:gd name="f42" fmla="*/ f3 1 f40"/>
                <a:gd name="f43" fmla="*/ f41 f37 1"/>
                <a:gd name="f44" fmla="*/ f42 f37 1"/>
                <a:gd name="f45" fmla="*/ f42 f38 1"/>
                <a:gd name="f46" fmla="*/ f41 f38 1"/>
              </a:gdLst>
              <a:ahLst/>
              <a:cxnLst>
                <a:cxn ang="3cd4">
                  <a:pos x="hc" y="t"/>
                </a:cxn>
                <a:cxn ang="0">
                  <a:pos x="r" y="vc"/>
                </a:cxn>
                <a:cxn ang="cd4">
                  <a:pos x="hc" y="b"/>
                </a:cxn>
                <a:cxn ang="cd2">
                  <a:pos x="l" y="vc"/>
                </a:cxn>
              </a:cxnLst>
              <a:rect l="f43" t="f46" r="f44" b="f45"/>
              <a:pathLst>
                <a:path w="5328" h="5328">
                  <a:moveTo>
                    <a:pt x="f4" y="f2"/>
                  </a:moveTo>
                  <a:lnTo>
                    <a:pt x="f5" y="f6"/>
                  </a:lnTo>
                  <a:lnTo>
                    <a:pt x="f7" y="f8"/>
                  </a:lnTo>
                  <a:lnTo>
                    <a:pt x="f9" y="f10"/>
                  </a:lnTo>
                  <a:lnTo>
                    <a:pt x="f11" y="f12"/>
                  </a:lnTo>
                  <a:lnTo>
                    <a:pt x="f13" y="f14"/>
                  </a:lnTo>
                  <a:lnTo>
                    <a:pt x="f15" y="f16"/>
                  </a:lnTo>
                  <a:lnTo>
                    <a:pt x="f17" y="f17"/>
                  </a:lnTo>
                  <a:lnTo>
                    <a:pt x="f16" y="f15"/>
                  </a:lnTo>
                  <a:lnTo>
                    <a:pt x="f14" y="f13"/>
                  </a:lnTo>
                  <a:lnTo>
                    <a:pt x="f12" y="f11"/>
                  </a:lnTo>
                  <a:lnTo>
                    <a:pt x="f10" y="f9"/>
                  </a:lnTo>
                  <a:lnTo>
                    <a:pt x="f8" y="f7"/>
                  </a:lnTo>
                  <a:lnTo>
                    <a:pt x="f6" y="f5"/>
                  </a:lnTo>
                  <a:lnTo>
                    <a:pt x="f2" y="f4"/>
                  </a:lnTo>
                  <a:lnTo>
                    <a:pt x="f2" y="f18"/>
                  </a:lnTo>
                  <a:lnTo>
                    <a:pt x="f2" y="f19"/>
                  </a:lnTo>
                  <a:lnTo>
                    <a:pt x="f6" y="f20"/>
                  </a:lnTo>
                  <a:lnTo>
                    <a:pt x="f8" y="f21"/>
                  </a:lnTo>
                  <a:lnTo>
                    <a:pt x="f10" y="f22"/>
                  </a:lnTo>
                  <a:lnTo>
                    <a:pt x="f12" y="f23"/>
                  </a:lnTo>
                  <a:lnTo>
                    <a:pt x="f14" y="f24"/>
                  </a:lnTo>
                  <a:lnTo>
                    <a:pt x="f16" y="f25"/>
                  </a:lnTo>
                  <a:lnTo>
                    <a:pt x="f17" y="f26"/>
                  </a:lnTo>
                  <a:lnTo>
                    <a:pt x="f15" y="f27"/>
                  </a:lnTo>
                  <a:lnTo>
                    <a:pt x="f13" y="f28"/>
                  </a:lnTo>
                  <a:lnTo>
                    <a:pt x="f11" y="f29"/>
                  </a:lnTo>
                  <a:lnTo>
                    <a:pt x="f9" y="f30"/>
                  </a:lnTo>
                  <a:lnTo>
                    <a:pt x="f7" y="f31"/>
                  </a:lnTo>
                  <a:lnTo>
                    <a:pt x="f5" y="f32"/>
                  </a:lnTo>
                  <a:lnTo>
                    <a:pt x="f4" y="f33"/>
                  </a:lnTo>
                  <a:lnTo>
                    <a:pt x="f18" y="f3"/>
                  </a:lnTo>
                  <a:lnTo>
                    <a:pt x="f19" y="f33"/>
                  </a:lnTo>
                  <a:lnTo>
                    <a:pt x="f20" y="f32"/>
                  </a:lnTo>
                  <a:lnTo>
                    <a:pt x="f21" y="f31"/>
                  </a:lnTo>
                  <a:lnTo>
                    <a:pt x="f22" y="f30"/>
                  </a:lnTo>
                  <a:lnTo>
                    <a:pt x="f23" y="f29"/>
                  </a:lnTo>
                  <a:lnTo>
                    <a:pt x="f24" y="f28"/>
                  </a:lnTo>
                  <a:lnTo>
                    <a:pt x="f34" y="f27"/>
                  </a:lnTo>
                  <a:lnTo>
                    <a:pt x="f26" y="f26"/>
                  </a:lnTo>
                  <a:lnTo>
                    <a:pt x="f35" y="f25"/>
                  </a:lnTo>
                  <a:lnTo>
                    <a:pt x="f28" y="f24"/>
                  </a:lnTo>
                  <a:lnTo>
                    <a:pt x="f36" y="f23"/>
                  </a:lnTo>
                  <a:lnTo>
                    <a:pt x="f30" y="f22"/>
                  </a:lnTo>
                  <a:lnTo>
                    <a:pt x="f31" y="f21"/>
                  </a:lnTo>
                  <a:lnTo>
                    <a:pt x="f32" y="f20"/>
                  </a:lnTo>
                  <a:lnTo>
                    <a:pt x="f33" y="f19"/>
                  </a:lnTo>
                  <a:lnTo>
                    <a:pt x="f3" y="f18"/>
                  </a:lnTo>
                  <a:lnTo>
                    <a:pt x="f33" y="f4"/>
                  </a:lnTo>
                  <a:lnTo>
                    <a:pt x="f32" y="f5"/>
                  </a:lnTo>
                  <a:lnTo>
                    <a:pt x="f31" y="f7"/>
                  </a:lnTo>
                  <a:lnTo>
                    <a:pt x="f30" y="f9"/>
                  </a:lnTo>
                  <a:lnTo>
                    <a:pt x="f36" y="f11"/>
                  </a:lnTo>
                  <a:lnTo>
                    <a:pt x="f28" y="f13"/>
                  </a:lnTo>
                  <a:lnTo>
                    <a:pt x="f35" y="f15"/>
                  </a:lnTo>
                  <a:lnTo>
                    <a:pt x="f26" y="f17"/>
                  </a:lnTo>
                  <a:lnTo>
                    <a:pt x="f34" y="f16"/>
                  </a:lnTo>
                  <a:lnTo>
                    <a:pt x="f24" y="f14"/>
                  </a:lnTo>
                  <a:lnTo>
                    <a:pt x="f23" y="f12"/>
                  </a:lnTo>
                  <a:lnTo>
                    <a:pt x="f22" y="f10"/>
                  </a:lnTo>
                  <a:lnTo>
                    <a:pt x="f21" y="f8"/>
                  </a:lnTo>
                  <a:lnTo>
                    <a:pt x="f20" y="f6"/>
                  </a:lnTo>
                  <a:lnTo>
                    <a:pt x="f19"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3" name="Google Shape;249;p15">
              <a:extLst>
                <a:ext uri="{FF2B5EF4-FFF2-40B4-BE49-F238E27FC236}">
                  <a16:creationId xmlns:a16="http://schemas.microsoft.com/office/drawing/2014/main" id="{F2166670-7DF6-01DD-2F1D-238DA1CD9332}"/>
                </a:ext>
              </a:extLst>
            </p:cNvPr>
            <p:cNvSpPr/>
            <p:nvPr/>
          </p:nvSpPr>
          <p:spPr>
            <a:xfrm>
              <a:off x="5265096" y="2219632"/>
              <a:ext cx="108429" cy="627571"/>
            </a:xfrm>
            <a:custGeom>
              <a:avLst/>
              <a:gdLst>
                <a:gd name="f0" fmla="val w"/>
                <a:gd name="f1" fmla="val h"/>
                <a:gd name="f2" fmla="val 0"/>
                <a:gd name="f3" fmla="val 5756"/>
                <a:gd name="f4" fmla="val 33315"/>
                <a:gd name="f5" fmla="val 1821"/>
                <a:gd name="f6" fmla="val 1"/>
                <a:gd name="f7" fmla="val 5755"/>
                <a:gd name="f8" fmla="val 3957"/>
                <a:gd name="f9" fmla="*/ f0 1 5756"/>
                <a:gd name="f10" fmla="*/ f1 1 33315"/>
                <a:gd name="f11" fmla="+- f4 0 f2"/>
                <a:gd name="f12" fmla="+- f3 0 f2"/>
                <a:gd name="f13" fmla="*/ f12 1 5756"/>
                <a:gd name="f14" fmla="*/ f11 1 33315"/>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5756" h="33315">
                  <a:moveTo>
                    <a:pt x="f5" y="f6"/>
                  </a:moveTo>
                  <a:lnTo>
                    <a:pt x="f2" y="f4"/>
                  </a:lnTo>
                  <a:lnTo>
                    <a:pt x="f7" y="f4"/>
                  </a:lnTo>
                  <a:lnTo>
                    <a:pt x="f8"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4" name="Google Shape;250;p15">
              <a:extLst>
                <a:ext uri="{FF2B5EF4-FFF2-40B4-BE49-F238E27FC236}">
                  <a16:creationId xmlns:a16="http://schemas.microsoft.com/office/drawing/2014/main" id="{8A6E62D8-36B7-2B92-E1C4-012EFB8D37F7}"/>
                </a:ext>
              </a:extLst>
            </p:cNvPr>
            <p:cNvSpPr/>
            <p:nvPr/>
          </p:nvSpPr>
          <p:spPr>
            <a:xfrm>
              <a:off x="7035110" y="1765706"/>
              <a:ext cx="75392" cy="406103"/>
            </a:xfrm>
            <a:custGeom>
              <a:avLst/>
              <a:gdLst>
                <a:gd name="f0" fmla="val 180"/>
                <a:gd name="f1" fmla="val w"/>
                <a:gd name="f2" fmla="val h"/>
                <a:gd name="f3" fmla="val 0"/>
                <a:gd name="f4" fmla="val 4002"/>
                <a:gd name="f5" fmla="val 21558"/>
                <a:gd name="f6" fmla="val 2001"/>
                <a:gd name="f7" fmla="val 1821"/>
                <a:gd name="f8" fmla="val 517"/>
                <a:gd name="f9" fmla="val 1619"/>
                <a:gd name="f10" fmla="val 1102"/>
                <a:gd name="f11" fmla="val 1372"/>
                <a:gd name="f12" fmla="val 1933"/>
                <a:gd name="f13" fmla="val 1080"/>
                <a:gd name="f14" fmla="val 2945"/>
                <a:gd name="f15" fmla="val 810"/>
                <a:gd name="f16" fmla="val 4114"/>
                <a:gd name="f17" fmla="val 675"/>
                <a:gd name="f18" fmla="val 4766"/>
                <a:gd name="f19" fmla="val 540"/>
                <a:gd name="f20" fmla="val 5463"/>
                <a:gd name="f21" fmla="val 405"/>
                <a:gd name="f22" fmla="val 6182"/>
                <a:gd name="f23" fmla="val 293"/>
                <a:gd name="f24" fmla="val 6946"/>
                <a:gd name="f25" fmla="val 203"/>
                <a:gd name="f26" fmla="val 7710"/>
                <a:gd name="f27" fmla="val 113"/>
                <a:gd name="f28" fmla="val 8542"/>
                <a:gd name="f29" fmla="val 46"/>
                <a:gd name="f30" fmla="val 9374"/>
                <a:gd name="f31" fmla="val 1"/>
                <a:gd name="f32" fmla="val 10228"/>
                <a:gd name="f33" fmla="val 11105"/>
                <a:gd name="f34" fmla="val 12004"/>
                <a:gd name="f35" fmla="val 23"/>
                <a:gd name="f36" fmla="val 12926"/>
                <a:gd name="f37" fmla="val 91"/>
                <a:gd name="f38" fmla="val 13870"/>
                <a:gd name="f39" fmla="val 14814"/>
                <a:gd name="f40" fmla="val 315"/>
                <a:gd name="f41" fmla="val 15758"/>
                <a:gd name="f42" fmla="val 495"/>
                <a:gd name="f43" fmla="val 16725"/>
                <a:gd name="f44" fmla="val 697"/>
                <a:gd name="f45" fmla="val 17691"/>
                <a:gd name="f46" fmla="val 945"/>
                <a:gd name="f47" fmla="val 18658"/>
                <a:gd name="f48" fmla="val 1259"/>
                <a:gd name="f49" fmla="val 19624"/>
                <a:gd name="f50" fmla="val 1597"/>
                <a:gd name="f51" fmla="val 20591"/>
                <a:gd name="f52" fmla="val 2406"/>
                <a:gd name="f53" fmla="val 2743"/>
                <a:gd name="f54" fmla="val 3035"/>
                <a:gd name="f55" fmla="val 3305"/>
                <a:gd name="f56" fmla="val 3507"/>
                <a:gd name="f57" fmla="val 3687"/>
                <a:gd name="f58" fmla="val 3800"/>
                <a:gd name="f59" fmla="val 3912"/>
                <a:gd name="f60" fmla="val 3979"/>
                <a:gd name="f61" fmla="val 3934"/>
                <a:gd name="f62" fmla="val 3867"/>
                <a:gd name="f63" fmla="val 3575"/>
                <a:gd name="f64" fmla="val 3462"/>
                <a:gd name="f65" fmla="val 3328"/>
                <a:gd name="f66" fmla="val 3193"/>
                <a:gd name="f67" fmla="val 2900"/>
                <a:gd name="f68" fmla="val 2631"/>
                <a:gd name="f69" fmla="val 2383"/>
                <a:gd name="f70" fmla="val 2181"/>
                <a:gd name="f71" fmla="*/ f1 1 4002"/>
                <a:gd name="f72" fmla="*/ f2 1 21558"/>
                <a:gd name="f73" fmla="+- f5 0 f3"/>
                <a:gd name="f74" fmla="+- f4 0 f3"/>
                <a:gd name="f75" fmla="*/ f74 1 4002"/>
                <a:gd name="f76" fmla="*/ f73 1 21558"/>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4002" h="2155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1" y="f33"/>
                  </a:lnTo>
                  <a:lnTo>
                    <a:pt x="f31" y="f34"/>
                  </a:lnTo>
                  <a:lnTo>
                    <a:pt x="f35" y="f36"/>
                  </a:lnTo>
                  <a:lnTo>
                    <a:pt x="f37" y="f38"/>
                  </a:lnTo>
                  <a:lnTo>
                    <a:pt x="f0" y="f39"/>
                  </a:lnTo>
                  <a:lnTo>
                    <a:pt x="f40" y="f41"/>
                  </a:lnTo>
                  <a:lnTo>
                    <a:pt x="f42" y="f43"/>
                  </a:lnTo>
                  <a:lnTo>
                    <a:pt x="f44" y="f45"/>
                  </a:lnTo>
                  <a:lnTo>
                    <a:pt x="f46" y="f47"/>
                  </a:lnTo>
                  <a:lnTo>
                    <a:pt x="f48" y="f49"/>
                  </a:lnTo>
                  <a:lnTo>
                    <a:pt x="f50" y="f51"/>
                  </a:lnTo>
                  <a:lnTo>
                    <a:pt x="f6" y="f5"/>
                  </a:lnTo>
                  <a:lnTo>
                    <a:pt x="f52" y="f51"/>
                  </a:lnTo>
                  <a:lnTo>
                    <a:pt x="f53" y="f49"/>
                  </a:lnTo>
                  <a:lnTo>
                    <a:pt x="f54" y="f47"/>
                  </a:lnTo>
                  <a:lnTo>
                    <a:pt x="f55" y="f45"/>
                  </a:lnTo>
                  <a:lnTo>
                    <a:pt x="f56" y="f43"/>
                  </a:lnTo>
                  <a:lnTo>
                    <a:pt x="f57" y="f41"/>
                  </a:lnTo>
                  <a:lnTo>
                    <a:pt x="f58" y="f39"/>
                  </a:lnTo>
                  <a:lnTo>
                    <a:pt x="f59" y="f38"/>
                  </a:lnTo>
                  <a:lnTo>
                    <a:pt x="f60" y="f36"/>
                  </a:lnTo>
                  <a:lnTo>
                    <a:pt x="f4" y="f34"/>
                  </a:lnTo>
                  <a:lnTo>
                    <a:pt x="f4" y="f33"/>
                  </a:lnTo>
                  <a:lnTo>
                    <a:pt x="f60" y="f32"/>
                  </a:lnTo>
                  <a:lnTo>
                    <a:pt x="f61" y="f30"/>
                  </a:lnTo>
                  <a:lnTo>
                    <a:pt x="f62" y="f28"/>
                  </a:lnTo>
                  <a:lnTo>
                    <a:pt x="f58" y="f26"/>
                  </a:lnTo>
                  <a:lnTo>
                    <a:pt x="f57" y="f24"/>
                  </a:lnTo>
                  <a:lnTo>
                    <a:pt x="f63" y="f22"/>
                  </a:lnTo>
                  <a:lnTo>
                    <a:pt x="f64" y="f20"/>
                  </a:lnTo>
                  <a:lnTo>
                    <a:pt x="f65" y="f18"/>
                  </a:lnTo>
                  <a:lnTo>
                    <a:pt x="f66" y="f16"/>
                  </a:lnTo>
                  <a:lnTo>
                    <a:pt x="f67" y="f14"/>
                  </a:lnTo>
                  <a:lnTo>
                    <a:pt x="f68" y="f12"/>
                  </a:lnTo>
                  <a:lnTo>
                    <a:pt x="f69" y="f10"/>
                  </a:lnTo>
                  <a:lnTo>
                    <a:pt x="f70" y="f8"/>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5" name="Google Shape;251;p15">
              <a:extLst>
                <a:ext uri="{FF2B5EF4-FFF2-40B4-BE49-F238E27FC236}">
                  <a16:creationId xmlns:a16="http://schemas.microsoft.com/office/drawing/2014/main" id="{6628D093-0256-3B48-DE73-DBABA53E0D39}"/>
                </a:ext>
              </a:extLst>
            </p:cNvPr>
            <p:cNvSpPr/>
            <p:nvPr/>
          </p:nvSpPr>
          <p:spPr>
            <a:xfrm>
              <a:off x="6725155" y="2171782"/>
              <a:ext cx="347664" cy="210055"/>
            </a:xfrm>
            <a:custGeom>
              <a:avLst/>
              <a:gdLst>
                <a:gd name="f0" fmla="val 360"/>
                <a:gd name="f1" fmla="val w"/>
                <a:gd name="f2" fmla="val h"/>
                <a:gd name="f3" fmla="val 0"/>
                <a:gd name="f4" fmla="val 18456"/>
                <a:gd name="f5" fmla="val 11151"/>
                <a:gd name="f6" fmla="val 18455"/>
                <a:gd name="f7" fmla="val 1"/>
                <a:gd name="f8" fmla="val 17421"/>
                <a:gd name="f9" fmla="val 158"/>
                <a:gd name="f10" fmla="val 16410"/>
                <a:gd name="f11" fmla="val 15421"/>
                <a:gd name="f12" fmla="val 607"/>
                <a:gd name="f13" fmla="val 14476"/>
                <a:gd name="f14" fmla="val 877"/>
                <a:gd name="f15" fmla="val 13532"/>
                <a:gd name="f16" fmla="val 1214"/>
                <a:gd name="f17" fmla="val 12633"/>
                <a:gd name="f18" fmla="val 1552"/>
                <a:gd name="f19" fmla="val 11734"/>
                <a:gd name="f20" fmla="val 1934"/>
                <a:gd name="f21" fmla="val 10880"/>
                <a:gd name="f22" fmla="val 2338"/>
                <a:gd name="f23" fmla="val 10048"/>
                <a:gd name="f24" fmla="val 2765"/>
                <a:gd name="f25" fmla="val 9261"/>
                <a:gd name="f26" fmla="val 3215"/>
                <a:gd name="f27" fmla="val 8475"/>
                <a:gd name="f28" fmla="val 3687"/>
                <a:gd name="f29" fmla="val 7733"/>
                <a:gd name="f30" fmla="val 4159"/>
                <a:gd name="f31" fmla="val 7013"/>
                <a:gd name="f32" fmla="val 4631"/>
                <a:gd name="f33" fmla="val 6339"/>
                <a:gd name="f34" fmla="val 5126"/>
                <a:gd name="f35" fmla="val 5687"/>
                <a:gd name="f36" fmla="val 5620"/>
                <a:gd name="f37" fmla="val 5058"/>
                <a:gd name="f38" fmla="val 6115"/>
                <a:gd name="f39" fmla="val 4473"/>
                <a:gd name="f40" fmla="val 6587"/>
                <a:gd name="f41" fmla="val 3911"/>
                <a:gd name="f42" fmla="val 7081"/>
                <a:gd name="f43" fmla="val 3394"/>
                <a:gd name="f44" fmla="val 7531"/>
                <a:gd name="f45" fmla="val 2922"/>
                <a:gd name="f46" fmla="val 8003"/>
                <a:gd name="f47" fmla="val 2046"/>
                <a:gd name="f48" fmla="val 8857"/>
                <a:gd name="f49" fmla="val 1326"/>
                <a:gd name="f50" fmla="val 9599"/>
                <a:gd name="f51" fmla="val 764"/>
                <a:gd name="f52" fmla="val 10229"/>
                <a:gd name="f53" fmla="val 337"/>
                <a:gd name="f54" fmla="val 10723"/>
                <a:gd name="f55" fmla="val 11150"/>
                <a:gd name="f56" fmla="val 540"/>
                <a:gd name="f57" fmla="val 11038"/>
                <a:gd name="f58" fmla="val 1146"/>
                <a:gd name="f59" fmla="val 10903"/>
                <a:gd name="f60" fmla="val 1978"/>
                <a:gd name="f61" fmla="val 10701"/>
                <a:gd name="f62" fmla="val 2990"/>
                <a:gd name="f63" fmla="val 10408"/>
                <a:gd name="f64" fmla="val 4136"/>
                <a:gd name="f65" fmla="val 10026"/>
                <a:gd name="f66" fmla="val 4766"/>
                <a:gd name="f67" fmla="val 9824"/>
                <a:gd name="f68" fmla="val 5440"/>
                <a:gd name="f69" fmla="val 9577"/>
                <a:gd name="f70" fmla="val 6114"/>
                <a:gd name="f71" fmla="val 9307"/>
                <a:gd name="f72" fmla="val 6811"/>
                <a:gd name="f73" fmla="val 9015"/>
                <a:gd name="f74" fmla="val 7530"/>
                <a:gd name="f75" fmla="val 8677"/>
                <a:gd name="f76" fmla="val 8272"/>
                <a:gd name="f77" fmla="val 8340"/>
                <a:gd name="f78" fmla="val 9037"/>
                <a:gd name="f79" fmla="val 7958"/>
                <a:gd name="f80" fmla="val 9778"/>
                <a:gd name="f81" fmla="val 7554"/>
                <a:gd name="f82" fmla="val 10543"/>
                <a:gd name="f83" fmla="val 7126"/>
                <a:gd name="f84" fmla="val 11329"/>
                <a:gd name="f85" fmla="val 6654"/>
                <a:gd name="f86" fmla="val 12094"/>
                <a:gd name="f87" fmla="val 6137"/>
                <a:gd name="f88" fmla="val 12858"/>
                <a:gd name="f89" fmla="val 5598"/>
                <a:gd name="f90" fmla="val 13622"/>
                <a:gd name="f91" fmla="val 5036"/>
                <a:gd name="f92" fmla="val 14364"/>
                <a:gd name="f93" fmla="val 4429"/>
                <a:gd name="f94" fmla="val 15083"/>
                <a:gd name="f95" fmla="val 3799"/>
                <a:gd name="f96" fmla="val 15803"/>
                <a:gd name="f97" fmla="val 3103"/>
                <a:gd name="f98" fmla="val 16500"/>
                <a:gd name="f99" fmla="val 2383"/>
                <a:gd name="f100" fmla="val 17174"/>
                <a:gd name="f101" fmla="val 1642"/>
                <a:gd name="f102" fmla="val 17826"/>
                <a:gd name="f103" fmla="val 832"/>
                <a:gd name="f104" fmla="*/ f1 1 18456"/>
                <a:gd name="f105" fmla="*/ f2 1 11151"/>
                <a:gd name="f106" fmla="+- f5 0 f3"/>
                <a:gd name="f107" fmla="+- f4 0 f3"/>
                <a:gd name="f108" fmla="*/ f107 1 18456"/>
                <a:gd name="f109" fmla="*/ f106 1 11151"/>
                <a:gd name="f110" fmla="*/ f3 1 f108"/>
                <a:gd name="f111" fmla="*/ f4 1 f108"/>
                <a:gd name="f112" fmla="*/ f3 1 f109"/>
                <a:gd name="f113" fmla="*/ f5 1 f109"/>
                <a:gd name="f114" fmla="*/ f110 f104 1"/>
                <a:gd name="f115" fmla="*/ f111 f104 1"/>
                <a:gd name="f116" fmla="*/ f113 f105 1"/>
                <a:gd name="f117" fmla="*/ f112 f105 1"/>
              </a:gdLst>
              <a:ahLst/>
              <a:cxnLst>
                <a:cxn ang="3cd4">
                  <a:pos x="hc" y="t"/>
                </a:cxn>
                <a:cxn ang="0">
                  <a:pos x="r" y="vc"/>
                </a:cxn>
                <a:cxn ang="cd4">
                  <a:pos x="hc" y="b"/>
                </a:cxn>
                <a:cxn ang="cd2">
                  <a:pos x="l" y="vc"/>
                </a:cxn>
              </a:cxnLst>
              <a:rect l="f114" t="f117" r="f115" b="f116"/>
              <a:pathLst>
                <a:path w="18456" h="11151">
                  <a:moveTo>
                    <a:pt x="f6" y="f7"/>
                  </a:moveTo>
                  <a:lnTo>
                    <a:pt x="f8" y="f9"/>
                  </a:lnTo>
                  <a:lnTo>
                    <a:pt x="f10" y="f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6" name="Google Shape;252;p15">
              <a:extLst>
                <a:ext uri="{FF2B5EF4-FFF2-40B4-BE49-F238E27FC236}">
                  <a16:creationId xmlns:a16="http://schemas.microsoft.com/office/drawing/2014/main" id="{E8F4CD65-9162-2DCD-164D-312D501EF3F5}"/>
                </a:ext>
              </a:extLst>
            </p:cNvPr>
            <p:cNvSpPr/>
            <p:nvPr/>
          </p:nvSpPr>
          <p:spPr>
            <a:xfrm>
              <a:off x="7072801" y="2171782"/>
              <a:ext cx="347664" cy="210055"/>
            </a:xfrm>
            <a:custGeom>
              <a:avLst/>
              <a:gdLst>
                <a:gd name="f0" fmla="val 360"/>
                <a:gd name="f1" fmla="val w"/>
                <a:gd name="f2" fmla="val h"/>
                <a:gd name="f3" fmla="val 0"/>
                <a:gd name="f4" fmla="val 18456"/>
                <a:gd name="f5" fmla="val 11151"/>
                <a:gd name="f6" fmla="val 1"/>
                <a:gd name="f7" fmla="val 607"/>
                <a:gd name="f8" fmla="val 832"/>
                <a:gd name="f9" fmla="val 1259"/>
                <a:gd name="f10" fmla="val 1642"/>
                <a:gd name="f11" fmla="val 1933"/>
                <a:gd name="f12" fmla="val 2383"/>
                <a:gd name="f13" fmla="val 2630"/>
                <a:gd name="f14" fmla="val 3103"/>
                <a:gd name="f15" fmla="val 3350"/>
                <a:gd name="f16" fmla="val 3799"/>
                <a:gd name="f17" fmla="val 4091"/>
                <a:gd name="f18" fmla="val 4429"/>
                <a:gd name="f19" fmla="val 4833"/>
                <a:gd name="f20" fmla="val 5036"/>
                <a:gd name="f21" fmla="val 5598"/>
                <a:gd name="f22" fmla="val 6362"/>
                <a:gd name="f23" fmla="val 6137"/>
                <a:gd name="f24" fmla="val 7126"/>
                <a:gd name="f25" fmla="val 6654"/>
                <a:gd name="f26" fmla="val 7890"/>
                <a:gd name="f27" fmla="val 8655"/>
                <a:gd name="f28" fmla="val 7554"/>
                <a:gd name="f29" fmla="val 9419"/>
                <a:gd name="f30" fmla="val 7958"/>
                <a:gd name="f31" fmla="val 10183"/>
                <a:gd name="f32" fmla="val 8340"/>
                <a:gd name="f33" fmla="val 10903"/>
                <a:gd name="f34" fmla="val 8677"/>
                <a:gd name="f35" fmla="val 11644"/>
                <a:gd name="f36" fmla="val 9015"/>
                <a:gd name="f37" fmla="val 12341"/>
                <a:gd name="f38" fmla="val 9307"/>
                <a:gd name="f39" fmla="val 13016"/>
                <a:gd name="f40" fmla="val 9577"/>
                <a:gd name="f41" fmla="val 13668"/>
                <a:gd name="f42" fmla="val 9824"/>
                <a:gd name="f43" fmla="val 14297"/>
                <a:gd name="f44" fmla="val 10026"/>
                <a:gd name="f45" fmla="val 15466"/>
                <a:gd name="f46" fmla="val 10408"/>
                <a:gd name="f47" fmla="val 16477"/>
                <a:gd name="f48" fmla="val 10701"/>
                <a:gd name="f49" fmla="val 17287"/>
                <a:gd name="f50" fmla="val 17916"/>
                <a:gd name="f51" fmla="val 11038"/>
                <a:gd name="f52" fmla="val 11150"/>
                <a:gd name="f53" fmla="val 18118"/>
                <a:gd name="f54" fmla="val 10723"/>
                <a:gd name="f55" fmla="val 17691"/>
                <a:gd name="f56" fmla="val 10229"/>
                <a:gd name="f57" fmla="val 17129"/>
                <a:gd name="f58" fmla="val 9599"/>
                <a:gd name="f59" fmla="val 16410"/>
                <a:gd name="f60" fmla="val 8857"/>
                <a:gd name="f61" fmla="val 15533"/>
                <a:gd name="f62" fmla="val 8003"/>
                <a:gd name="f63" fmla="val 15061"/>
                <a:gd name="f64" fmla="val 7531"/>
                <a:gd name="f65" fmla="val 14522"/>
                <a:gd name="f66" fmla="val 7081"/>
                <a:gd name="f67" fmla="val 13982"/>
                <a:gd name="f68" fmla="val 6587"/>
                <a:gd name="f69" fmla="val 13398"/>
                <a:gd name="f70" fmla="val 6115"/>
                <a:gd name="f71" fmla="val 12768"/>
                <a:gd name="f72" fmla="val 5620"/>
                <a:gd name="f73" fmla="val 12116"/>
                <a:gd name="f74" fmla="val 5126"/>
                <a:gd name="f75" fmla="val 11420"/>
                <a:gd name="f76" fmla="val 4631"/>
                <a:gd name="f77" fmla="val 4159"/>
                <a:gd name="f78" fmla="val 9981"/>
                <a:gd name="f79" fmla="val 3687"/>
                <a:gd name="f80" fmla="val 9194"/>
                <a:gd name="f81" fmla="val 3215"/>
                <a:gd name="f82" fmla="val 8407"/>
                <a:gd name="f83" fmla="val 2765"/>
                <a:gd name="f84" fmla="val 7576"/>
                <a:gd name="f85" fmla="val 2338"/>
                <a:gd name="f86" fmla="val 6699"/>
                <a:gd name="f87" fmla="val 1934"/>
                <a:gd name="f88" fmla="val 5822"/>
                <a:gd name="f89" fmla="val 1552"/>
                <a:gd name="f90" fmla="val 4923"/>
                <a:gd name="f91" fmla="val 1214"/>
                <a:gd name="f92" fmla="val 3979"/>
                <a:gd name="f93" fmla="val 877"/>
                <a:gd name="f94" fmla="val 3012"/>
                <a:gd name="f95" fmla="val 2046"/>
                <a:gd name="f96" fmla="val 1034"/>
                <a:gd name="f97" fmla="val 158"/>
                <a:gd name="f98" fmla="*/ f1 1 18456"/>
                <a:gd name="f99" fmla="*/ f2 1 11151"/>
                <a:gd name="f100" fmla="+- f5 0 f3"/>
                <a:gd name="f101" fmla="+- f4 0 f3"/>
                <a:gd name="f102" fmla="*/ f101 1 18456"/>
                <a:gd name="f103" fmla="*/ f100 1 11151"/>
                <a:gd name="f104" fmla="*/ f3 1 f102"/>
                <a:gd name="f105" fmla="*/ f4 1 f102"/>
                <a:gd name="f106" fmla="*/ f3 1 f103"/>
                <a:gd name="f107" fmla="*/ f5 1 f103"/>
                <a:gd name="f108" fmla="*/ f104 f98 1"/>
                <a:gd name="f109" fmla="*/ f105 f98 1"/>
                <a:gd name="f110" fmla="*/ f107 f99 1"/>
                <a:gd name="f111" fmla="*/ f106 f99 1"/>
              </a:gdLst>
              <a:ahLst/>
              <a:cxnLst>
                <a:cxn ang="3cd4">
                  <a:pos x="hc" y="t"/>
                </a:cxn>
                <a:cxn ang="0">
                  <a:pos x="r" y="vc"/>
                </a:cxn>
                <a:cxn ang="cd4">
                  <a:pos x="hc" y="b"/>
                </a:cxn>
                <a:cxn ang="cd2">
                  <a:pos x="l" y="vc"/>
                </a:cxn>
              </a:cxnLst>
              <a:rect l="f108" t="f111" r="f109" b="f110"/>
              <a:pathLst>
                <a:path w="18456" h="11151">
                  <a:moveTo>
                    <a:pt x="f3" y="f6"/>
                  </a:moveTo>
                  <a:lnTo>
                    <a:pt x="f7" y="f8"/>
                  </a:lnTo>
                  <a:lnTo>
                    <a:pt x="f9" y="f10"/>
                  </a:lnTo>
                  <a:lnTo>
                    <a:pt x="f11" y="f12"/>
                  </a:lnTo>
                  <a:lnTo>
                    <a:pt x="f13" y="f14"/>
                  </a:lnTo>
                  <a:lnTo>
                    <a:pt x="f15" y="f16"/>
                  </a:lnTo>
                  <a:lnTo>
                    <a:pt x="f17" y="f18"/>
                  </a:lnTo>
                  <a:lnTo>
                    <a:pt x="f19" y="f20"/>
                  </a:lnTo>
                  <a:lnTo>
                    <a:pt x="f21" y="f21"/>
                  </a:lnTo>
                  <a:lnTo>
                    <a:pt x="f22" y="f23"/>
                  </a:lnTo>
                  <a:lnTo>
                    <a:pt x="f24" y="f25"/>
                  </a:lnTo>
                  <a:lnTo>
                    <a:pt x="f26" y="f24"/>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33"/>
                  </a:lnTo>
                  <a:lnTo>
                    <a:pt x="f50" y="f51"/>
                  </a:lnTo>
                  <a:lnTo>
                    <a:pt x="f4"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54" y="f77"/>
                  </a:lnTo>
                  <a:lnTo>
                    <a:pt x="f78" y="f79"/>
                  </a:lnTo>
                  <a:lnTo>
                    <a:pt x="f80" y="f81"/>
                  </a:lnTo>
                  <a:lnTo>
                    <a:pt x="f82" y="f83"/>
                  </a:lnTo>
                  <a:lnTo>
                    <a:pt x="f84" y="f85"/>
                  </a:lnTo>
                  <a:lnTo>
                    <a:pt x="f86" y="f87"/>
                  </a:lnTo>
                  <a:lnTo>
                    <a:pt x="f88" y="f89"/>
                  </a:lnTo>
                  <a:lnTo>
                    <a:pt x="f90" y="f91"/>
                  </a:lnTo>
                  <a:lnTo>
                    <a:pt x="f92" y="f93"/>
                  </a:lnTo>
                  <a:lnTo>
                    <a:pt x="f94" y="f7"/>
                  </a:lnTo>
                  <a:lnTo>
                    <a:pt x="f95" y="f0"/>
                  </a:lnTo>
                  <a:lnTo>
                    <a:pt x="f96" y="f97"/>
                  </a:lnTo>
                  <a:lnTo>
                    <a:pt x="f3"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7" name="Google Shape;253;p15">
              <a:extLst>
                <a:ext uri="{FF2B5EF4-FFF2-40B4-BE49-F238E27FC236}">
                  <a16:creationId xmlns:a16="http://schemas.microsoft.com/office/drawing/2014/main" id="{834BD968-5240-C9AE-FA89-E68D851D368E}"/>
                </a:ext>
              </a:extLst>
            </p:cNvPr>
            <p:cNvSpPr/>
            <p:nvPr/>
          </p:nvSpPr>
          <p:spPr>
            <a:xfrm>
              <a:off x="7022418" y="2121389"/>
              <a:ext cx="100364" cy="100382"/>
            </a:xfrm>
            <a:custGeom>
              <a:avLst/>
              <a:gdLst>
                <a:gd name="f0" fmla="val w"/>
                <a:gd name="f1" fmla="val h"/>
                <a:gd name="f2" fmla="val 0"/>
                <a:gd name="f3" fmla="val 5328"/>
                <a:gd name="f4" fmla="val 5329"/>
                <a:gd name="f5" fmla="val 2675"/>
                <a:gd name="f6" fmla="val 1"/>
                <a:gd name="f7" fmla="val 2406"/>
                <a:gd name="f8" fmla="val 23"/>
                <a:gd name="f9" fmla="val 2136"/>
                <a:gd name="f10" fmla="val 68"/>
                <a:gd name="f11" fmla="val 1889"/>
                <a:gd name="f12" fmla="val 135"/>
                <a:gd name="f13" fmla="val 1641"/>
                <a:gd name="f14" fmla="val 225"/>
                <a:gd name="f15" fmla="val 1394"/>
                <a:gd name="f16" fmla="val 338"/>
                <a:gd name="f17" fmla="val 1192"/>
                <a:gd name="f18" fmla="val 473"/>
                <a:gd name="f19" fmla="val 989"/>
                <a:gd name="f20" fmla="val 607"/>
                <a:gd name="f21" fmla="val 787"/>
                <a:gd name="f22" fmla="val 990"/>
                <a:gd name="f23" fmla="val 472"/>
                <a:gd name="f24" fmla="val 337"/>
                <a:gd name="f25" fmla="val 2676"/>
                <a:gd name="f26" fmla="val 2945"/>
                <a:gd name="f27" fmla="val 3215"/>
                <a:gd name="f28" fmla="val 3462"/>
                <a:gd name="f29" fmla="val 3710"/>
                <a:gd name="f30" fmla="val 3934"/>
                <a:gd name="f31" fmla="val 4159"/>
                <a:gd name="f32" fmla="val 4361"/>
                <a:gd name="f33" fmla="val 4564"/>
                <a:gd name="f34" fmla="val 4721"/>
                <a:gd name="f35" fmla="val 4878"/>
                <a:gd name="f36" fmla="val 5013"/>
                <a:gd name="f37" fmla="val 5126"/>
                <a:gd name="f38" fmla="val 5216"/>
                <a:gd name="f39" fmla="val 5283"/>
                <a:gd name="f40" fmla="val 3709"/>
                <a:gd name="f41" fmla="val 5125"/>
                <a:gd name="f42" fmla="val 5215"/>
                <a:gd name="f43" fmla="*/ f0 1 5328"/>
                <a:gd name="f44" fmla="*/ f1 1 5329"/>
                <a:gd name="f45" fmla="+- f4 0 f2"/>
                <a:gd name="f46" fmla="+- f3 0 f2"/>
                <a:gd name="f47" fmla="*/ f46 1 5328"/>
                <a:gd name="f48" fmla="*/ f45 1 5329"/>
                <a:gd name="f49" fmla="*/ f2 1 f47"/>
                <a:gd name="f50" fmla="*/ f3 1 f47"/>
                <a:gd name="f51" fmla="*/ f2 1 f48"/>
                <a:gd name="f52" fmla="*/ f4 1 f48"/>
                <a:gd name="f53" fmla="*/ f49 f43 1"/>
                <a:gd name="f54" fmla="*/ f50 f43 1"/>
                <a:gd name="f55" fmla="*/ f52 f44 1"/>
                <a:gd name="f56" fmla="*/ f51 f44 1"/>
              </a:gdLst>
              <a:ahLst/>
              <a:cxnLst>
                <a:cxn ang="3cd4">
                  <a:pos x="hc" y="t"/>
                </a:cxn>
                <a:cxn ang="0">
                  <a:pos x="r" y="vc"/>
                </a:cxn>
                <a:cxn ang="cd4">
                  <a:pos x="hc" y="b"/>
                </a:cxn>
                <a:cxn ang="cd2">
                  <a:pos x="l" y="vc"/>
                </a:cxn>
              </a:cxnLst>
              <a:rect l="f53" t="f56" r="f54" b="f55"/>
              <a:pathLst>
                <a:path w="5328" h="5329">
                  <a:moveTo>
                    <a:pt x="f5" y="f6"/>
                  </a:moveTo>
                  <a:lnTo>
                    <a:pt x="f7" y="f8"/>
                  </a:lnTo>
                  <a:lnTo>
                    <a:pt x="f9" y="f10"/>
                  </a:lnTo>
                  <a:lnTo>
                    <a:pt x="f11" y="f12"/>
                  </a:lnTo>
                  <a:lnTo>
                    <a:pt x="f13" y="f14"/>
                  </a:lnTo>
                  <a:lnTo>
                    <a:pt x="f15" y="f16"/>
                  </a:lnTo>
                  <a:lnTo>
                    <a:pt x="f17" y="f18"/>
                  </a:lnTo>
                  <a:lnTo>
                    <a:pt x="f19" y="f20"/>
                  </a:lnTo>
                  <a:lnTo>
                    <a:pt x="f21" y="f21"/>
                  </a:lnTo>
                  <a:lnTo>
                    <a:pt x="f20" y="f22"/>
                  </a:lnTo>
                  <a:lnTo>
                    <a:pt x="f23" y="f17"/>
                  </a:lnTo>
                  <a:lnTo>
                    <a:pt x="f24" y="f15"/>
                  </a:lnTo>
                  <a:lnTo>
                    <a:pt x="f14" y="f13"/>
                  </a:lnTo>
                  <a:lnTo>
                    <a:pt x="f12" y="f11"/>
                  </a:lnTo>
                  <a:lnTo>
                    <a:pt x="f10" y="f9"/>
                  </a:lnTo>
                  <a:lnTo>
                    <a:pt x="f8" y="f7"/>
                  </a:lnTo>
                  <a:lnTo>
                    <a:pt x="f2" y="f25"/>
                  </a:lnTo>
                  <a:lnTo>
                    <a:pt x="f8" y="f26"/>
                  </a:lnTo>
                  <a:lnTo>
                    <a:pt x="f10" y="f27"/>
                  </a:lnTo>
                  <a:lnTo>
                    <a:pt x="f12" y="f28"/>
                  </a:lnTo>
                  <a:lnTo>
                    <a:pt x="f14" y="f29"/>
                  </a:lnTo>
                  <a:lnTo>
                    <a:pt x="f24" y="f30"/>
                  </a:lnTo>
                  <a:lnTo>
                    <a:pt x="f23" y="f31"/>
                  </a:lnTo>
                  <a:lnTo>
                    <a:pt x="f20" y="f32"/>
                  </a:lnTo>
                  <a:lnTo>
                    <a:pt x="f21" y="f33"/>
                  </a:lnTo>
                  <a:lnTo>
                    <a:pt x="f19" y="f34"/>
                  </a:lnTo>
                  <a:lnTo>
                    <a:pt x="f17" y="f35"/>
                  </a:lnTo>
                  <a:lnTo>
                    <a:pt x="f15" y="f36"/>
                  </a:lnTo>
                  <a:lnTo>
                    <a:pt x="f13" y="f37"/>
                  </a:lnTo>
                  <a:lnTo>
                    <a:pt x="f11" y="f38"/>
                  </a:lnTo>
                  <a:lnTo>
                    <a:pt x="f9" y="f39"/>
                  </a:lnTo>
                  <a:lnTo>
                    <a:pt x="f7" y="f3"/>
                  </a:lnTo>
                  <a:lnTo>
                    <a:pt x="f26" y="f3"/>
                  </a:lnTo>
                  <a:lnTo>
                    <a:pt x="f27" y="f39"/>
                  </a:lnTo>
                  <a:lnTo>
                    <a:pt x="f28" y="f38"/>
                  </a:lnTo>
                  <a:lnTo>
                    <a:pt x="f40" y="f37"/>
                  </a:lnTo>
                  <a:lnTo>
                    <a:pt x="f30" y="f36"/>
                  </a:lnTo>
                  <a:lnTo>
                    <a:pt x="f31" y="f35"/>
                  </a:lnTo>
                  <a:lnTo>
                    <a:pt x="f32" y="f34"/>
                  </a:lnTo>
                  <a:lnTo>
                    <a:pt x="f33" y="f33"/>
                  </a:lnTo>
                  <a:lnTo>
                    <a:pt x="f34" y="f32"/>
                  </a:lnTo>
                  <a:lnTo>
                    <a:pt x="f35" y="f31"/>
                  </a:lnTo>
                  <a:lnTo>
                    <a:pt x="f36" y="f30"/>
                  </a:lnTo>
                  <a:lnTo>
                    <a:pt x="f41" y="f29"/>
                  </a:lnTo>
                  <a:lnTo>
                    <a:pt x="f42" y="f28"/>
                  </a:lnTo>
                  <a:lnTo>
                    <a:pt x="f39" y="f27"/>
                  </a:lnTo>
                  <a:lnTo>
                    <a:pt x="f3" y="f26"/>
                  </a:lnTo>
                  <a:lnTo>
                    <a:pt x="f3" y="f25"/>
                  </a:lnTo>
                  <a:lnTo>
                    <a:pt x="f3" y="f7"/>
                  </a:lnTo>
                  <a:lnTo>
                    <a:pt x="f39" y="f9"/>
                  </a:lnTo>
                  <a:lnTo>
                    <a:pt x="f42" y="f11"/>
                  </a:lnTo>
                  <a:lnTo>
                    <a:pt x="f41" y="f13"/>
                  </a:lnTo>
                  <a:lnTo>
                    <a:pt x="f36" y="f15"/>
                  </a:lnTo>
                  <a:lnTo>
                    <a:pt x="f35" y="f17"/>
                  </a:lnTo>
                  <a:lnTo>
                    <a:pt x="f34" y="f22"/>
                  </a:lnTo>
                  <a:lnTo>
                    <a:pt x="f33" y="f21"/>
                  </a:lnTo>
                  <a:lnTo>
                    <a:pt x="f32" y="f20"/>
                  </a:lnTo>
                  <a:lnTo>
                    <a:pt x="f31" y="f18"/>
                  </a:lnTo>
                  <a:lnTo>
                    <a:pt x="f30" y="f16"/>
                  </a:lnTo>
                  <a:lnTo>
                    <a:pt x="f40" y="f14"/>
                  </a:lnTo>
                  <a:lnTo>
                    <a:pt x="f28" y="f12"/>
                  </a:lnTo>
                  <a:lnTo>
                    <a:pt x="f27" y="f10"/>
                  </a:lnTo>
                  <a:lnTo>
                    <a:pt x="f26" y="f8"/>
                  </a:lnTo>
                  <a:lnTo>
                    <a:pt x="f5"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8" name="Google Shape;254;p15">
              <a:extLst>
                <a:ext uri="{FF2B5EF4-FFF2-40B4-BE49-F238E27FC236}">
                  <a16:creationId xmlns:a16="http://schemas.microsoft.com/office/drawing/2014/main" id="{171FEF44-2C3F-A0B4-DD48-836AFAE37002}"/>
                </a:ext>
              </a:extLst>
            </p:cNvPr>
            <p:cNvSpPr/>
            <p:nvPr/>
          </p:nvSpPr>
          <p:spPr>
            <a:xfrm>
              <a:off x="7018586" y="2211586"/>
              <a:ext cx="108429" cy="627571"/>
            </a:xfrm>
            <a:custGeom>
              <a:avLst/>
              <a:gdLst>
                <a:gd name="f0" fmla="val w"/>
                <a:gd name="f1" fmla="val h"/>
                <a:gd name="f2" fmla="val 0"/>
                <a:gd name="f3" fmla="val 5756"/>
                <a:gd name="f4" fmla="val 33315"/>
                <a:gd name="f5" fmla="val 1799"/>
                <a:gd name="f6" fmla="val 1"/>
                <a:gd name="f7" fmla="val 3957"/>
                <a:gd name="f8" fmla="*/ f0 1 5756"/>
                <a:gd name="f9" fmla="*/ f1 1 33315"/>
                <a:gd name="f10" fmla="+- f4 0 f2"/>
                <a:gd name="f11" fmla="+- f3 0 f2"/>
                <a:gd name="f12" fmla="*/ f11 1 5756"/>
                <a:gd name="f13" fmla="*/ f10 1 33315"/>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5756" h="33315">
                  <a:moveTo>
                    <a:pt x="f5" y="f6"/>
                  </a:moveTo>
                  <a:lnTo>
                    <a:pt x="f6" y="f4"/>
                  </a:lnTo>
                  <a:lnTo>
                    <a:pt x="f3" y="f4"/>
                  </a:lnTo>
                  <a:lnTo>
                    <a:pt x="f7"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9" name="Google Shape;255;p15">
              <a:extLst>
                <a:ext uri="{FF2B5EF4-FFF2-40B4-BE49-F238E27FC236}">
                  <a16:creationId xmlns:a16="http://schemas.microsoft.com/office/drawing/2014/main" id="{3090B11C-3B87-A617-BCE3-D3070C0C9ED7}"/>
                </a:ext>
              </a:extLst>
            </p:cNvPr>
            <p:cNvSpPr/>
            <p:nvPr/>
          </p:nvSpPr>
          <p:spPr>
            <a:xfrm>
              <a:off x="7728728" y="2560512"/>
              <a:ext cx="152037" cy="278645"/>
            </a:xfrm>
            <a:custGeom>
              <a:avLst/>
              <a:gdLst>
                <a:gd name="f0" fmla="val w"/>
                <a:gd name="f1" fmla="val h"/>
                <a:gd name="f2" fmla="val 0"/>
                <a:gd name="f3" fmla="val 8071"/>
                <a:gd name="f4" fmla="val 14792"/>
                <a:gd name="f5" fmla="val 922"/>
                <a:gd name="f6" fmla="val 8070"/>
                <a:gd name="f7" fmla="val 7149"/>
                <a:gd name="f8" fmla="*/ f0 1 8071"/>
                <a:gd name="f9" fmla="*/ f1 1 14792"/>
                <a:gd name="f10" fmla="+- f4 0 f2"/>
                <a:gd name="f11" fmla="+- f3 0 f2"/>
                <a:gd name="f12" fmla="*/ f11 1 8071"/>
                <a:gd name="f13" fmla="*/ f10 1 14792"/>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8071" h="14792">
                  <a:moveTo>
                    <a:pt x="f5" y="f2"/>
                  </a:moveTo>
                  <a:lnTo>
                    <a:pt x="f2" y="f4"/>
                  </a:lnTo>
                  <a:lnTo>
                    <a:pt x="f6" y="f4"/>
                  </a:lnTo>
                  <a:lnTo>
                    <a:pt x="f7"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0" name="Google Shape;256;p15">
              <a:extLst>
                <a:ext uri="{FF2B5EF4-FFF2-40B4-BE49-F238E27FC236}">
                  <a16:creationId xmlns:a16="http://schemas.microsoft.com/office/drawing/2014/main" id="{BAF464DD-2501-A59D-CD3B-C222D4E809E7}"/>
                </a:ext>
              </a:extLst>
            </p:cNvPr>
            <p:cNvSpPr/>
            <p:nvPr/>
          </p:nvSpPr>
          <p:spPr>
            <a:xfrm>
              <a:off x="7464055" y="2196763"/>
              <a:ext cx="680935" cy="435336"/>
            </a:xfrm>
            <a:custGeom>
              <a:avLst/>
              <a:gdLst>
                <a:gd name="f0" fmla="val w"/>
                <a:gd name="f1" fmla="val h"/>
                <a:gd name="f2" fmla="val 0"/>
                <a:gd name="f3" fmla="val 36148"/>
                <a:gd name="f4" fmla="val 23110"/>
                <a:gd name="f5" fmla="val 7441"/>
                <a:gd name="f6" fmla="val 1"/>
                <a:gd name="f7" fmla="val 6902"/>
                <a:gd name="f8" fmla="val 23"/>
                <a:gd name="f9" fmla="val 6362"/>
                <a:gd name="f10" fmla="val 91"/>
                <a:gd name="f11" fmla="val 5823"/>
                <a:gd name="f12" fmla="val 203"/>
                <a:gd name="f13" fmla="val 5328"/>
                <a:gd name="f14" fmla="val 338"/>
                <a:gd name="f15" fmla="val 4856"/>
                <a:gd name="f16" fmla="val 518"/>
                <a:gd name="f17" fmla="val 4384"/>
                <a:gd name="f18" fmla="val 743"/>
                <a:gd name="f19" fmla="val 3957"/>
                <a:gd name="f20" fmla="val 990"/>
                <a:gd name="f21" fmla="val 3553"/>
                <a:gd name="f22" fmla="val 1282"/>
                <a:gd name="f23" fmla="val 3170"/>
                <a:gd name="f24" fmla="val 1597"/>
                <a:gd name="f25" fmla="val 2833"/>
                <a:gd name="f26" fmla="val 1934"/>
                <a:gd name="f27" fmla="val 2541"/>
                <a:gd name="f28" fmla="val 2294"/>
                <a:gd name="f29" fmla="val 2271"/>
                <a:gd name="f30" fmla="val 2698"/>
                <a:gd name="f31" fmla="val 2046"/>
                <a:gd name="f32" fmla="val 3103"/>
                <a:gd name="f33" fmla="val 1867"/>
                <a:gd name="f34" fmla="val 3530"/>
                <a:gd name="f35" fmla="val 1732"/>
                <a:gd name="f36" fmla="val 4002"/>
                <a:gd name="f37" fmla="val 1664"/>
                <a:gd name="f38" fmla="val 4452"/>
                <a:gd name="f39" fmla="val 46"/>
                <a:gd name="f40" fmla="val 17602"/>
                <a:gd name="f41" fmla="val 17872"/>
                <a:gd name="f42" fmla="val 18141"/>
                <a:gd name="f43" fmla="val 18389"/>
                <a:gd name="f44" fmla="val 18658"/>
                <a:gd name="f45" fmla="val 68"/>
                <a:gd name="f46" fmla="val 18906"/>
                <a:gd name="f47" fmla="val 136"/>
                <a:gd name="f48" fmla="val 19175"/>
                <a:gd name="f49" fmla="val 19423"/>
                <a:gd name="f50" fmla="val 293"/>
                <a:gd name="f51" fmla="val 19670"/>
                <a:gd name="f52" fmla="val 383"/>
                <a:gd name="f53" fmla="val 19917"/>
                <a:gd name="f54" fmla="val 20165"/>
                <a:gd name="f55" fmla="val 630"/>
                <a:gd name="f56" fmla="val 20389"/>
                <a:gd name="f57" fmla="val 788"/>
                <a:gd name="f58" fmla="val 20614"/>
                <a:gd name="f59" fmla="val 945"/>
                <a:gd name="f60" fmla="val 20839"/>
                <a:gd name="f61" fmla="val 1125"/>
                <a:gd name="f62" fmla="val 21064"/>
                <a:gd name="f63" fmla="val 1305"/>
                <a:gd name="f64" fmla="val 21266"/>
                <a:gd name="f65" fmla="val 1507"/>
                <a:gd name="f66" fmla="val 21468"/>
                <a:gd name="f67" fmla="val 1709"/>
                <a:gd name="f68" fmla="val 21648"/>
                <a:gd name="f69" fmla="val 21828"/>
                <a:gd name="f70" fmla="val 2159"/>
                <a:gd name="f71" fmla="val 22008"/>
                <a:gd name="f72" fmla="val 2406"/>
                <a:gd name="f73" fmla="val 22165"/>
                <a:gd name="f74" fmla="val 2653"/>
                <a:gd name="f75" fmla="val 22323"/>
                <a:gd name="f76" fmla="val 2923"/>
                <a:gd name="f77" fmla="val 22457"/>
                <a:gd name="f78" fmla="val 3193"/>
                <a:gd name="f79" fmla="val 22570"/>
                <a:gd name="f80" fmla="val 3463"/>
                <a:gd name="f81" fmla="val 22682"/>
                <a:gd name="f82" fmla="val 3732"/>
                <a:gd name="f83" fmla="val 22795"/>
                <a:gd name="f84" fmla="val 4025"/>
                <a:gd name="f85" fmla="val 22862"/>
                <a:gd name="f86" fmla="val 4317"/>
                <a:gd name="f87" fmla="val 22952"/>
                <a:gd name="f88" fmla="val 4609"/>
                <a:gd name="f89" fmla="val 22997"/>
                <a:gd name="f90" fmla="val 4924"/>
                <a:gd name="f91" fmla="val 23064"/>
                <a:gd name="f92" fmla="val 5216"/>
                <a:gd name="f93" fmla="val 23087"/>
                <a:gd name="f94" fmla="val 5531"/>
                <a:gd name="f95" fmla="val 23109"/>
                <a:gd name="f96" fmla="val 30640"/>
                <a:gd name="f97" fmla="val 30932"/>
                <a:gd name="f98" fmla="val 31247"/>
                <a:gd name="f99" fmla="val 31539"/>
                <a:gd name="f100" fmla="val 31831"/>
                <a:gd name="f101" fmla="val 32123"/>
                <a:gd name="f102" fmla="val 32416"/>
                <a:gd name="f103" fmla="val 32708"/>
                <a:gd name="f104" fmla="val 32978"/>
                <a:gd name="f105" fmla="val 33247"/>
                <a:gd name="f106" fmla="val 33495"/>
                <a:gd name="f107" fmla="val 33742"/>
                <a:gd name="f108" fmla="val 33989"/>
                <a:gd name="f109" fmla="val 34214"/>
                <a:gd name="f110" fmla="val 34439"/>
                <a:gd name="f111" fmla="val 34664"/>
                <a:gd name="f112" fmla="val 34866"/>
                <a:gd name="f113" fmla="val 35046"/>
                <a:gd name="f114" fmla="val 35225"/>
                <a:gd name="f115" fmla="val 35383"/>
                <a:gd name="f116" fmla="val 35518"/>
                <a:gd name="f117" fmla="val 35653"/>
                <a:gd name="f118" fmla="val 35765"/>
                <a:gd name="f119" fmla="val 35877"/>
                <a:gd name="f120" fmla="val 35945"/>
                <a:gd name="f121" fmla="val 36035"/>
                <a:gd name="f122" fmla="val 36080"/>
                <a:gd name="f123" fmla="val 36125"/>
                <a:gd name="f124" fmla="val 36147"/>
                <a:gd name="f125" fmla="val 34506"/>
                <a:gd name="f126" fmla="val 34416"/>
                <a:gd name="f127" fmla="val 34281"/>
                <a:gd name="f128" fmla="val 34102"/>
                <a:gd name="f129" fmla="val 33877"/>
                <a:gd name="f130" fmla="val 33629"/>
                <a:gd name="f131" fmla="val 33315"/>
                <a:gd name="f132" fmla="val 32618"/>
                <a:gd name="f133" fmla="val 32213"/>
                <a:gd name="f134" fmla="val 31764"/>
                <a:gd name="f135" fmla="val 31314"/>
                <a:gd name="f136" fmla="val 30820"/>
                <a:gd name="f137" fmla="val 30325"/>
                <a:gd name="f138" fmla="val 29808"/>
                <a:gd name="f139" fmla="val 29269"/>
                <a:gd name="f140" fmla="val 28707"/>
                <a:gd name="f141" fmla="*/ f0 1 36148"/>
                <a:gd name="f142" fmla="*/ f1 1 23110"/>
                <a:gd name="f143" fmla="+- f4 0 f2"/>
                <a:gd name="f144" fmla="+- f3 0 f2"/>
                <a:gd name="f145" fmla="*/ f144 1 36148"/>
                <a:gd name="f146" fmla="*/ f143 1 23110"/>
                <a:gd name="f147" fmla="*/ f2 1 f145"/>
                <a:gd name="f148" fmla="*/ f3 1 f145"/>
                <a:gd name="f149" fmla="*/ f2 1 f146"/>
                <a:gd name="f150" fmla="*/ f4 1 f146"/>
                <a:gd name="f151" fmla="*/ f147 f141 1"/>
                <a:gd name="f152" fmla="*/ f148 f141 1"/>
                <a:gd name="f153" fmla="*/ f150 f142 1"/>
                <a:gd name="f154" fmla="*/ f149 f142 1"/>
              </a:gdLst>
              <a:ahLst/>
              <a:cxnLst>
                <a:cxn ang="3cd4">
                  <a:pos x="hc" y="t"/>
                </a:cxn>
                <a:cxn ang="0">
                  <a:pos x="r" y="vc"/>
                </a:cxn>
                <a:cxn ang="cd4">
                  <a:pos x="hc" y="b"/>
                </a:cxn>
                <a:cxn ang="cd2">
                  <a:pos x="l" y="vc"/>
                </a:cxn>
              </a:cxnLst>
              <a:rect l="f151" t="f154" r="f152" b="f153"/>
              <a:pathLst>
                <a:path w="36148"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8" y="f41"/>
                  </a:lnTo>
                  <a:lnTo>
                    <a:pt x="f6" y="f42"/>
                  </a:lnTo>
                  <a:lnTo>
                    <a:pt x="f8" y="f43"/>
                  </a:lnTo>
                  <a:lnTo>
                    <a:pt x="f39" y="f44"/>
                  </a:lnTo>
                  <a:lnTo>
                    <a:pt x="f45" y="f46"/>
                  </a:lnTo>
                  <a:lnTo>
                    <a:pt x="f47" y="f48"/>
                  </a:lnTo>
                  <a:lnTo>
                    <a:pt x="f12" y="f49"/>
                  </a:lnTo>
                  <a:lnTo>
                    <a:pt x="f50" y="f51"/>
                  </a:lnTo>
                  <a:lnTo>
                    <a:pt x="f52" y="f53"/>
                  </a:lnTo>
                  <a:lnTo>
                    <a:pt x="f16" y="f54"/>
                  </a:lnTo>
                  <a:lnTo>
                    <a:pt x="f55" y="f56"/>
                  </a:lnTo>
                  <a:lnTo>
                    <a:pt x="f57" y="f58"/>
                  </a:lnTo>
                  <a:lnTo>
                    <a:pt x="f59" y="f60"/>
                  </a:lnTo>
                  <a:lnTo>
                    <a:pt x="f61" y="f62"/>
                  </a:lnTo>
                  <a:lnTo>
                    <a:pt x="f63" y="f64"/>
                  </a:lnTo>
                  <a:lnTo>
                    <a:pt x="f65" y="f66"/>
                  </a:lnTo>
                  <a:lnTo>
                    <a:pt x="f67" y="f68"/>
                  </a:lnTo>
                  <a:lnTo>
                    <a:pt x="f26"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5"/>
                  </a:lnTo>
                  <a:lnTo>
                    <a:pt x="f97" y="f93"/>
                  </a:lnTo>
                  <a:lnTo>
                    <a:pt x="f98" y="f91"/>
                  </a:lnTo>
                  <a:lnTo>
                    <a:pt x="f99" y="f89"/>
                  </a:lnTo>
                  <a:lnTo>
                    <a:pt x="f100" y="f87"/>
                  </a:lnTo>
                  <a:lnTo>
                    <a:pt x="f101" y="f85"/>
                  </a:lnTo>
                  <a:lnTo>
                    <a:pt x="f102" y="f83"/>
                  </a:lnTo>
                  <a:lnTo>
                    <a:pt x="f103" y="f81"/>
                  </a:lnTo>
                  <a:lnTo>
                    <a:pt x="f104" y="f79"/>
                  </a:lnTo>
                  <a:lnTo>
                    <a:pt x="f105" y="f77"/>
                  </a:lnTo>
                  <a:lnTo>
                    <a:pt x="f106" y="f75"/>
                  </a:lnTo>
                  <a:lnTo>
                    <a:pt x="f107" y="f73"/>
                  </a:lnTo>
                  <a:lnTo>
                    <a:pt x="f108" y="f71"/>
                  </a:lnTo>
                  <a:lnTo>
                    <a:pt x="f109" y="f69"/>
                  </a:lnTo>
                  <a:lnTo>
                    <a:pt x="f110" y="f68"/>
                  </a:lnTo>
                  <a:lnTo>
                    <a:pt x="f111" y="f66"/>
                  </a:lnTo>
                  <a:lnTo>
                    <a:pt x="f112" y="f64"/>
                  </a:lnTo>
                  <a:lnTo>
                    <a:pt x="f113" y="f62"/>
                  </a:lnTo>
                  <a:lnTo>
                    <a:pt x="f114" y="f60"/>
                  </a:lnTo>
                  <a:lnTo>
                    <a:pt x="f115" y="f58"/>
                  </a:lnTo>
                  <a:lnTo>
                    <a:pt x="f116" y="f56"/>
                  </a:lnTo>
                  <a:lnTo>
                    <a:pt x="f117" y="f54"/>
                  </a:lnTo>
                  <a:lnTo>
                    <a:pt x="f118" y="f53"/>
                  </a:lnTo>
                  <a:lnTo>
                    <a:pt x="f119" y="f51"/>
                  </a:lnTo>
                  <a:lnTo>
                    <a:pt x="f120" y="f49"/>
                  </a:lnTo>
                  <a:lnTo>
                    <a:pt x="f121" y="f48"/>
                  </a:lnTo>
                  <a:lnTo>
                    <a:pt x="f122" y="f46"/>
                  </a:lnTo>
                  <a:lnTo>
                    <a:pt x="f123" y="f44"/>
                  </a:lnTo>
                  <a:lnTo>
                    <a:pt x="f124" y="f43"/>
                  </a:lnTo>
                  <a:lnTo>
                    <a:pt x="f124" y="f42"/>
                  </a:lnTo>
                  <a:lnTo>
                    <a:pt x="f124" y="f41"/>
                  </a:lnTo>
                  <a:lnTo>
                    <a:pt x="f123" y="f40"/>
                  </a:lnTo>
                  <a:lnTo>
                    <a:pt x="f125" y="f38"/>
                  </a:lnTo>
                  <a:lnTo>
                    <a:pt x="f126" y="f36"/>
                  </a:lnTo>
                  <a:lnTo>
                    <a:pt x="f127" y="f34"/>
                  </a:lnTo>
                  <a:lnTo>
                    <a:pt x="f128" y="f32"/>
                  </a:lnTo>
                  <a:lnTo>
                    <a:pt x="f129" y="f30"/>
                  </a:lnTo>
                  <a:lnTo>
                    <a:pt x="f130" y="f28"/>
                  </a:lnTo>
                  <a:lnTo>
                    <a:pt x="f131" y="f26"/>
                  </a:lnTo>
                  <a:lnTo>
                    <a:pt x="f104" y="f24"/>
                  </a:lnTo>
                  <a:lnTo>
                    <a:pt x="f132" y="f22"/>
                  </a:lnTo>
                  <a:lnTo>
                    <a:pt x="f133" y="f20"/>
                  </a:lnTo>
                  <a:lnTo>
                    <a:pt x="f134" y="f18"/>
                  </a:lnTo>
                  <a:lnTo>
                    <a:pt x="f135" y="f16"/>
                  </a:lnTo>
                  <a:lnTo>
                    <a:pt x="f136" y="f14"/>
                  </a:lnTo>
                  <a:lnTo>
                    <a:pt x="f137" y="f12"/>
                  </a:lnTo>
                  <a:lnTo>
                    <a:pt x="f138" y="f10"/>
                  </a:lnTo>
                  <a:lnTo>
                    <a:pt x="f139" y="f8"/>
                  </a:lnTo>
                  <a:lnTo>
                    <a:pt x="f140"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1" name="Google Shape;257;p15">
              <a:extLst>
                <a:ext uri="{FF2B5EF4-FFF2-40B4-BE49-F238E27FC236}">
                  <a16:creationId xmlns:a16="http://schemas.microsoft.com/office/drawing/2014/main" id="{B41673DC-2089-9C7B-8F6C-624728AC55F1}"/>
                </a:ext>
              </a:extLst>
            </p:cNvPr>
            <p:cNvSpPr/>
            <p:nvPr/>
          </p:nvSpPr>
          <p:spPr>
            <a:xfrm>
              <a:off x="7504297" y="2231062"/>
              <a:ext cx="600468" cy="366729"/>
            </a:xfrm>
            <a:custGeom>
              <a:avLst/>
              <a:gdLst>
                <a:gd name="f0" fmla="val 180"/>
                <a:gd name="f1" fmla="val w"/>
                <a:gd name="f2" fmla="val h"/>
                <a:gd name="f3" fmla="val 0"/>
                <a:gd name="f4" fmla="val 31876"/>
                <a:gd name="f5" fmla="val 19468"/>
                <a:gd name="f6" fmla="val 5305"/>
                <a:gd name="f7" fmla="val 1"/>
                <a:gd name="f8" fmla="val 4968"/>
                <a:gd name="f9" fmla="val 23"/>
                <a:gd name="f10" fmla="val 4631"/>
                <a:gd name="f11" fmla="val 68"/>
                <a:gd name="f12" fmla="val 4294"/>
                <a:gd name="f13" fmla="val 135"/>
                <a:gd name="f14" fmla="val 3979"/>
                <a:gd name="f15" fmla="val 225"/>
                <a:gd name="f16" fmla="val 3664"/>
                <a:gd name="f17" fmla="val 338"/>
                <a:gd name="f18" fmla="val 3372"/>
                <a:gd name="f19" fmla="val 473"/>
                <a:gd name="f20" fmla="val 3102"/>
                <a:gd name="f21" fmla="val 630"/>
                <a:gd name="f22" fmla="val 2855"/>
                <a:gd name="f23" fmla="val 810"/>
                <a:gd name="f24" fmla="val 2608"/>
                <a:gd name="f25" fmla="val 1012"/>
                <a:gd name="f26" fmla="val 2383"/>
                <a:gd name="f27" fmla="val 1237"/>
                <a:gd name="f28" fmla="val 2203"/>
                <a:gd name="f29" fmla="val 1462"/>
                <a:gd name="f30" fmla="val 2024"/>
                <a:gd name="f31" fmla="val 1709"/>
                <a:gd name="f32" fmla="val 1889"/>
                <a:gd name="f33" fmla="val 1979"/>
                <a:gd name="f34" fmla="val 1776"/>
                <a:gd name="f35" fmla="val 2249"/>
                <a:gd name="f36" fmla="val 1686"/>
                <a:gd name="f37" fmla="val 2541"/>
                <a:gd name="f38" fmla="val 1641"/>
                <a:gd name="f39" fmla="val 2833"/>
                <a:gd name="f40" fmla="val 15983"/>
                <a:gd name="f41" fmla="val 16320"/>
                <a:gd name="f42" fmla="val 16658"/>
                <a:gd name="f43" fmla="val 90"/>
                <a:gd name="f44" fmla="val 16995"/>
                <a:gd name="f45" fmla="val 17309"/>
                <a:gd name="f46" fmla="val 17624"/>
                <a:gd name="f47" fmla="val 495"/>
                <a:gd name="f48" fmla="val 17894"/>
                <a:gd name="f49" fmla="val 720"/>
                <a:gd name="f50" fmla="val 18164"/>
                <a:gd name="f51" fmla="val 945"/>
                <a:gd name="f52" fmla="val 18433"/>
                <a:gd name="f53" fmla="val 1214"/>
                <a:gd name="f54" fmla="val 18658"/>
                <a:gd name="f55" fmla="val 1506"/>
                <a:gd name="f56" fmla="val 18861"/>
                <a:gd name="f57" fmla="val 1821"/>
                <a:gd name="f58" fmla="val 19040"/>
                <a:gd name="f59" fmla="val 2158"/>
                <a:gd name="f60" fmla="val 19198"/>
                <a:gd name="f61" fmla="val 2518"/>
                <a:gd name="f62" fmla="val 19310"/>
                <a:gd name="f63" fmla="val 2900"/>
                <a:gd name="f64" fmla="val 19400"/>
                <a:gd name="f65" fmla="val 3282"/>
                <a:gd name="f66" fmla="val 19445"/>
                <a:gd name="f67" fmla="val 3687"/>
                <a:gd name="f68" fmla="val 19467"/>
                <a:gd name="f69" fmla="val 28189"/>
                <a:gd name="f70" fmla="val 28594"/>
                <a:gd name="f71" fmla="val 28998"/>
                <a:gd name="f72" fmla="val 29358"/>
                <a:gd name="f73" fmla="val 29718"/>
                <a:gd name="f74" fmla="val 30055"/>
                <a:gd name="f75" fmla="val 30370"/>
                <a:gd name="f76" fmla="val 30662"/>
                <a:gd name="f77" fmla="val 30932"/>
                <a:gd name="f78" fmla="val 31179"/>
                <a:gd name="f79" fmla="val 31381"/>
                <a:gd name="f80" fmla="val 31561"/>
                <a:gd name="f81" fmla="val 31696"/>
                <a:gd name="f82" fmla="val 31808"/>
                <a:gd name="f83" fmla="val 31853"/>
                <a:gd name="f84" fmla="val 30235"/>
                <a:gd name="f85" fmla="val 30190"/>
                <a:gd name="f86" fmla="val 30100"/>
                <a:gd name="f87" fmla="val 29987"/>
                <a:gd name="f88" fmla="val 29853"/>
                <a:gd name="f89" fmla="val 29695"/>
                <a:gd name="f90" fmla="val 29493"/>
                <a:gd name="f91" fmla="val 29268"/>
                <a:gd name="f92" fmla="val 29043"/>
                <a:gd name="f93" fmla="val 28796"/>
                <a:gd name="f94" fmla="val 28504"/>
                <a:gd name="f95" fmla="val 28212"/>
                <a:gd name="f96" fmla="val 27919"/>
                <a:gd name="f97" fmla="val 27605"/>
                <a:gd name="f98" fmla="val 27267"/>
                <a:gd name="f99" fmla="val 26930"/>
                <a:gd name="f100" fmla="val 26571"/>
                <a:gd name="f101" fmla="*/ f1 1 31876"/>
                <a:gd name="f102" fmla="*/ f2 1 19468"/>
                <a:gd name="f103" fmla="+- f5 0 f3"/>
                <a:gd name="f104" fmla="+- f4 0 f3"/>
                <a:gd name="f105" fmla="*/ f104 1 31876"/>
                <a:gd name="f106" fmla="*/ f103 1 19468"/>
                <a:gd name="f107" fmla="*/ f3 1 f105"/>
                <a:gd name="f108" fmla="*/ f4 1 f105"/>
                <a:gd name="f109" fmla="*/ f3 1 f106"/>
                <a:gd name="f110" fmla="*/ f5 1 f106"/>
                <a:gd name="f111" fmla="*/ f107 f101 1"/>
                <a:gd name="f112" fmla="*/ f108 f101 1"/>
                <a:gd name="f113" fmla="*/ f110 f102 1"/>
                <a:gd name="f114" fmla="*/ f109 f102 1"/>
              </a:gdLst>
              <a:ahLst/>
              <a:cxnLst>
                <a:cxn ang="3cd4">
                  <a:pos x="hc" y="t"/>
                </a:cxn>
                <a:cxn ang="0">
                  <a:pos x="r" y="vc"/>
                </a:cxn>
                <a:cxn ang="cd4">
                  <a:pos x="hc" y="b"/>
                </a:cxn>
                <a:cxn ang="cd2">
                  <a:pos x="l" y="vc"/>
                </a:cxn>
              </a:cxnLst>
              <a:rect l="f111" t="f114" r="f112" b="f113"/>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9" y="f40"/>
                  </a:lnTo>
                  <a:lnTo>
                    <a:pt x="f3" y="f41"/>
                  </a:lnTo>
                  <a:lnTo>
                    <a:pt x="f9" y="f42"/>
                  </a:lnTo>
                  <a:lnTo>
                    <a:pt x="f43" y="f44"/>
                  </a:lnTo>
                  <a:lnTo>
                    <a:pt x="f0" y="f45"/>
                  </a:lnTo>
                  <a:lnTo>
                    <a:pt x="f1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64"/>
                  </a:lnTo>
                  <a:lnTo>
                    <a:pt x="f72" y="f62"/>
                  </a:lnTo>
                  <a:lnTo>
                    <a:pt x="f73" y="f60"/>
                  </a:lnTo>
                  <a:lnTo>
                    <a:pt x="f74" y="f58"/>
                  </a:lnTo>
                  <a:lnTo>
                    <a:pt x="f75" y="f56"/>
                  </a:lnTo>
                  <a:lnTo>
                    <a:pt x="f76" y="f54"/>
                  </a:lnTo>
                  <a:lnTo>
                    <a:pt x="f77" y="f52"/>
                  </a:lnTo>
                  <a:lnTo>
                    <a:pt x="f78" y="f50"/>
                  </a:lnTo>
                  <a:lnTo>
                    <a:pt x="f79" y="f48"/>
                  </a:lnTo>
                  <a:lnTo>
                    <a:pt x="f80" y="f46"/>
                  </a:lnTo>
                  <a:lnTo>
                    <a:pt x="f81" y="f45"/>
                  </a:lnTo>
                  <a:lnTo>
                    <a:pt x="f82" y="f44"/>
                  </a:lnTo>
                  <a:lnTo>
                    <a:pt x="f83" y="f42"/>
                  </a:lnTo>
                  <a:lnTo>
                    <a:pt x="f4" y="f41"/>
                  </a:lnTo>
                  <a:lnTo>
                    <a:pt x="f4" y="f40"/>
                  </a:lnTo>
                  <a:lnTo>
                    <a:pt x="f84" y="f39"/>
                  </a:lnTo>
                  <a:lnTo>
                    <a:pt x="f85" y="f37"/>
                  </a:lnTo>
                  <a:lnTo>
                    <a:pt x="f86" y="f35"/>
                  </a:lnTo>
                  <a:lnTo>
                    <a:pt x="f87" y="f33"/>
                  </a:lnTo>
                  <a:lnTo>
                    <a:pt x="f88" y="f31"/>
                  </a:lnTo>
                  <a:lnTo>
                    <a:pt x="f89" y="f29"/>
                  </a:lnTo>
                  <a:lnTo>
                    <a:pt x="f90" y="f27"/>
                  </a:lnTo>
                  <a:lnTo>
                    <a:pt x="f91" y="f25"/>
                  </a:lnTo>
                  <a:lnTo>
                    <a:pt x="f92" y="f23"/>
                  </a:lnTo>
                  <a:lnTo>
                    <a:pt x="f93" y="f21"/>
                  </a:lnTo>
                  <a:lnTo>
                    <a:pt x="f94" y="f19"/>
                  </a:lnTo>
                  <a:lnTo>
                    <a:pt x="f95" y="f17"/>
                  </a:lnTo>
                  <a:lnTo>
                    <a:pt x="f96" y="f15"/>
                  </a:lnTo>
                  <a:lnTo>
                    <a:pt x="f97" y="f13"/>
                  </a:lnTo>
                  <a:lnTo>
                    <a:pt x="f98" y="f11"/>
                  </a:lnTo>
                  <a:lnTo>
                    <a:pt x="f99" y="f9"/>
                  </a:lnTo>
                  <a:lnTo>
                    <a:pt x="f100" y="f7"/>
                  </a:lnTo>
                  <a:close/>
                </a:path>
              </a:pathLst>
            </a:custGeom>
            <a:solidFill>
              <a:srgbClr val="EAE9E5"/>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2" name="Google Shape;258;p15">
              <a:extLst>
                <a:ext uri="{FF2B5EF4-FFF2-40B4-BE49-F238E27FC236}">
                  <a16:creationId xmlns:a16="http://schemas.microsoft.com/office/drawing/2014/main" id="{F5E7FA0D-39CF-3D31-B078-D63309726F96}"/>
                </a:ext>
              </a:extLst>
            </p:cNvPr>
            <p:cNvSpPr/>
            <p:nvPr/>
          </p:nvSpPr>
          <p:spPr>
            <a:xfrm>
              <a:off x="7528428" y="2320408"/>
              <a:ext cx="552617" cy="19933"/>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 f4 0 f2"/>
                <a:gd name="f12" fmla="+- f3 0 f2"/>
                <a:gd name="f13" fmla="*/ f12 1 29336"/>
                <a:gd name="f14" fmla="*/ f11 1 1058"/>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3" name="Google Shape;259;p15">
              <a:extLst>
                <a:ext uri="{FF2B5EF4-FFF2-40B4-BE49-F238E27FC236}">
                  <a16:creationId xmlns:a16="http://schemas.microsoft.com/office/drawing/2014/main" id="{34FEA1D6-DEED-2BFD-972D-3BE954FE17B2}"/>
                </a:ext>
              </a:extLst>
            </p:cNvPr>
            <p:cNvSpPr/>
            <p:nvPr/>
          </p:nvSpPr>
          <p:spPr>
            <a:xfrm>
              <a:off x="7508952" y="2477932"/>
              <a:ext cx="591571" cy="19933"/>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 f4 0 f2"/>
                <a:gd name="f12" fmla="+- f3 0 f2"/>
                <a:gd name="f13" fmla="*/ f12 1 31404"/>
                <a:gd name="f14" fmla="*/ f11 1 1058"/>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4" name="Google Shape;260;p15">
              <a:extLst>
                <a:ext uri="{FF2B5EF4-FFF2-40B4-BE49-F238E27FC236}">
                  <a16:creationId xmlns:a16="http://schemas.microsoft.com/office/drawing/2014/main" id="{7C1808E9-93E2-6510-E0BA-0318C00F3854}"/>
                </a:ext>
              </a:extLst>
            </p:cNvPr>
            <p:cNvSpPr/>
            <p:nvPr/>
          </p:nvSpPr>
          <p:spPr>
            <a:xfrm>
              <a:off x="7900223" y="2231062"/>
              <a:ext cx="23298" cy="366729"/>
            </a:xfrm>
            <a:custGeom>
              <a:avLst/>
              <a:gdLst>
                <a:gd name="f0" fmla="val w"/>
                <a:gd name="f1" fmla="val h"/>
                <a:gd name="f2" fmla="val 0"/>
                <a:gd name="f3" fmla="val 1237"/>
                <a:gd name="f4" fmla="val 19468"/>
                <a:gd name="f5" fmla="val 1"/>
                <a:gd name="f6" fmla="val 19467"/>
                <a:gd name="f7" fmla="*/ f0 1 1237"/>
                <a:gd name="f8" fmla="*/ f1 1 19468"/>
                <a:gd name="f9" fmla="+- f4 0 f2"/>
                <a:gd name="f10" fmla="+- f3 0 f2"/>
                <a:gd name="f11" fmla="*/ f10 1 1237"/>
                <a:gd name="f12" fmla="*/ f9 1 19468"/>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237" h="19468">
                  <a:moveTo>
                    <a:pt x="f2" y="f5"/>
                  </a:moveTo>
                  <a:lnTo>
                    <a:pt x="f2"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5" name="Google Shape;261;p15">
              <a:extLst>
                <a:ext uri="{FF2B5EF4-FFF2-40B4-BE49-F238E27FC236}">
                  <a16:creationId xmlns:a16="http://schemas.microsoft.com/office/drawing/2014/main" id="{CFD222A8-AE8C-FC68-6DD6-38D87A20ECDA}"/>
                </a:ext>
              </a:extLst>
            </p:cNvPr>
            <p:cNvSpPr/>
            <p:nvPr/>
          </p:nvSpPr>
          <p:spPr>
            <a:xfrm>
              <a:off x="7664775" y="2231062"/>
              <a:ext cx="23737" cy="366729"/>
            </a:xfrm>
            <a:custGeom>
              <a:avLst/>
              <a:gdLst>
                <a:gd name="f0" fmla="val w"/>
                <a:gd name="f1" fmla="val h"/>
                <a:gd name="f2" fmla="val 0"/>
                <a:gd name="f3" fmla="val 1260"/>
                <a:gd name="f4" fmla="val 19468"/>
                <a:gd name="f5" fmla="val 1"/>
                <a:gd name="f6" fmla="val 19467"/>
                <a:gd name="f7" fmla="*/ f0 1 1260"/>
                <a:gd name="f8" fmla="*/ f1 1 19468"/>
                <a:gd name="f9" fmla="+- f4 0 f2"/>
                <a:gd name="f10" fmla="+- f3 0 f2"/>
                <a:gd name="f11" fmla="*/ f10 1 1260"/>
                <a:gd name="f12" fmla="*/ f9 1 19468"/>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260" h="19468">
                  <a:moveTo>
                    <a:pt x="f5" y="f5"/>
                  </a:moveTo>
                  <a:lnTo>
                    <a:pt x="f5"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6" name="Google Shape;262;p15">
              <a:extLst>
                <a:ext uri="{FF2B5EF4-FFF2-40B4-BE49-F238E27FC236}">
                  <a16:creationId xmlns:a16="http://schemas.microsoft.com/office/drawing/2014/main" id="{3A04E902-CF95-12B9-5F44-0665056B3882}"/>
                </a:ext>
              </a:extLst>
            </p:cNvPr>
            <p:cNvSpPr/>
            <p:nvPr/>
          </p:nvSpPr>
          <p:spPr>
            <a:xfrm>
              <a:off x="6132734" y="2560512"/>
              <a:ext cx="151625" cy="278645"/>
            </a:xfrm>
            <a:custGeom>
              <a:avLst/>
              <a:gdLst>
                <a:gd name="f0" fmla="val w"/>
                <a:gd name="f1" fmla="val h"/>
                <a:gd name="f2" fmla="val 0"/>
                <a:gd name="f3" fmla="val 8049"/>
                <a:gd name="f4" fmla="val 14792"/>
                <a:gd name="f5" fmla="val 900"/>
                <a:gd name="f6" fmla="val 1"/>
                <a:gd name="f7" fmla="val 8048"/>
                <a:gd name="f8" fmla="val 7149"/>
                <a:gd name="f9" fmla="*/ f0 1 8049"/>
                <a:gd name="f10" fmla="*/ f1 1 14792"/>
                <a:gd name="f11" fmla="+- f4 0 f2"/>
                <a:gd name="f12" fmla="+- f3 0 f2"/>
                <a:gd name="f13" fmla="*/ f12 1 8049"/>
                <a:gd name="f14" fmla="*/ f11 1 14792"/>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8049" h="14792">
                  <a:moveTo>
                    <a:pt x="f5" y="f2"/>
                  </a:moveTo>
                  <a:lnTo>
                    <a:pt x="f6" y="f4"/>
                  </a:lnTo>
                  <a:lnTo>
                    <a:pt x="f7" y="f4"/>
                  </a:lnTo>
                  <a:lnTo>
                    <a:pt x="f8"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7" name="Google Shape;263;p15">
              <a:extLst>
                <a:ext uri="{FF2B5EF4-FFF2-40B4-BE49-F238E27FC236}">
                  <a16:creationId xmlns:a16="http://schemas.microsoft.com/office/drawing/2014/main" id="{303F20F9-A042-75CE-F0CF-74695387D45D}"/>
                </a:ext>
              </a:extLst>
            </p:cNvPr>
            <p:cNvSpPr/>
            <p:nvPr/>
          </p:nvSpPr>
          <p:spPr>
            <a:xfrm>
              <a:off x="5868088" y="2196763"/>
              <a:ext cx="680917" cy="435336"/>
            </a:xfrm>
            <a:custGeom>
              <a:avLst/>
              <a:gdLst>
                <a:gd name="f0" fmla="val w"/>
                <a:gd name="f1" fmla="val h"/>
                <a:gd name="f2" fmla="val 0"/>
                <a:gd name="f3" fmla="val 36147"/>
                <a:gd name="f4" fmla="val 23110"/>
                <a:gd name="f5" fmla="val 7441"/>
                <a:gd name="f6" fmla="val 1"/>
                <a:gd name="f7" fmla="val 6879"/>
                <a:gd name="f8" fmla="val 23"/>
                <a:gd name="f9" fmla="val 6340"/>
                <a:gd name="f10" fmla="val 91"/>
                <a:gd name="f11" fmla="val 5823"/>
                <a:gd name="f12" fmla="val 203"/>
                <a:gd name="f13" fmla="val 5328"/>
                <a:gd name="f14" fmla="val 338"/>
                <a:gd name="f15" fmla="val 4833"/>
                <a:gd name="f16" fmla="val 518"/>
                <a:gd name="f17" fmla="val 4384"/>
                <a:gd name="f18" fmla="val 743"/>
                <a:gd name="f19" fmla="val 3934"/>
                <a:gd name="f20" fmla="val 990"/>
                <a:gd name="f21" fmla="val 3552"/>
                <a:gd name="f22" fmla="val 1282"/>
                <a:gd name="f23" fmla="val 3170"/>
                <a:gd name="f24" fmla="val 1597"/>
                <a:gd name="f25" fmla="val 2833"/>
                <a:gd name="f26" fmla="val 1934"/>
                <a:gd name="f27" fmla="val 2518"/>
                <a:gd name="f28" fmla="val 2294"/>
                <a:gd name="f29" fmla="val 2271"/>
                <a:gd name="f30" fmla="val 2698"/>
                <a:gd name="f31" fmla="val 2046"/>
                <a:gd name="f32" fmla="val 3103"/>
                <a:gd name="f33" fmla="val 1866"/>
                <a:gd name="f34" fmla="val 3530"/>
                <a:gd name="f35" fmla="val 1731"/>
                <a:gd name="f36" fmla="val 4002"/>
                <a:gd name="f37" fmla="val 1641"/>
                <a:gd name="f38" fmla="val 4452"/>
                <a:gd name="f39" fmla="val 17602"/>
                <a:gd name="f40" fmla="val 17872"/>
                <a:gd name="f41" fmla="val 18141"/>
                <a:gd name="f42" fmla="val 18389"/>
                <a:gd name="f43" fmla="val 18658"/>
                <a:gd name="f44" fmla="val 68"/>
                <a:gd name="f45" fmla="val 18906"/>
                <a:gd name="f46" fmla="val 113"/>
                <a:gd name="f47" fmla="val 19175"/>
                <a:gd name="f48" fmla="val 19423"/>
                <a:gd name="f49" fmla="val 270"/>
                <a:gd name="f50" fmla="val 19670"/>
                <a:gd name="f51" fmla="val 383"/>
                <a:gd name="f52" fmla="val 19917"/>
                <a:gd name="f53" fmla="val 495"/>
                <a:gd name="f54" fmla="val 20165"/>
                <a:gd name="f55" fmla="val 630"/>
                <a:gd name="f56" fmla="val 20389"/>
                <a:gd name="f57" fmla="val 765"/>
                <a:gd name="f58" fmla="val 20614"/>
                <a:gd name="f59" fmla="val 922"/>
                <a:gd name="f60" fmla="val 20839"/>
                <a:gd name="f61" fmla="val 1102"/>
                <a:gd name="f62" fmla="val 21064"/>
                <a:gd name="f63" fmla="val 21266"/>
                <a:gd name="f64" fmla="val 1484"/>
                <a:gd name="f65" fmla="val 21468"/>
                <a:gd name="f66" fmla="val 1709"/>
                <a:gd name="f67" fmla="val 21648"/>
                <a:gd name="f68" fmla="val 21828"/>
                <a:gd name="f69" fmla="val 2158"/>
                <a:gd name="f70" fmla="val 22008"/>
                <a:gd name="f71" fmla="val 2406"/>
                <a:gd name="f72" fmla="val 22165"/>
                <a:gd name="f73" fmla="val 2653"/>
                <a:gd name="f74" fmla="val 22323"/>
                <a:gd name="f75" fmla="val 2900"/>
                <a:gd name="f76" fmla="val 22457"/>
                <a:gd name="f77" fmla="val 22570"/>
                <a:gd name="f78" fmla="val 3440"/>
                <a:gd name="f79" fmla="val 22682"/>
                <a:gd name="f80" fmla="val 3732"/>
                <a:gd name="f81" fmla="val 22795"/>
                <a:gd name="f82" fmla="val 4024"/>
                <a:gd name="f83" fmla="val 22862"/>
                <a:gd name="f84" fmla="val 4316"/>
                <a:gd name="f85" fmla="val 22952"/>
                <a:gd name="f86" fmla="val 4609"/>
                <a:gd name="f87" fmla="val 22997"/>
                <a:gd name="f88" fmla="val 4901"/>
                <a:gd name="f89" fmla="val 23064"/>
                <a:gd name="f90" fmla="val 5216"/>
                <a:gd name="f91" fmla="val 23087"/>
                <a:gd name="f92" fmla="val 5508"/>
                <a:gd name="f93" fmla="val 23109"/>
                <a:gd name="f94" fmla="val 30617"/>
                <a:gd name="f95" fmla="val 30932"/>
                <a:gd name="f96" fmla="val 31246"/>
                <a:gd name="f97" fmla="val 31539"/>
                <a:gd name="f98" fmla="val 31831"/>
                <a:gd name="f99" fmla="val 32123"/>
                <a:gd name="f100" fmla="val 32415"/>
                <a:gd name="f101" fmla="val 32685"/>
                <a:gd name="f102" fmla="val 32955"/>
                <a:gd name="f103" fmla="val 33224"/>
                <a:gd name="f104" fmla="val 33494"/>
                <a:gd name="f105" fmla="val 33741"/>
                <a:gd name="f106" fmla="val 33989"/>
                <a:gd name="f107" fmla="val 34214"/>
                <a:gd name="f108" fmla="val 34438"/>
                <a:gd name="f109" fmla="val 34641"/>
                <a:gd name="f110" fmla="val 34843"/>
                <a:gd name="f111" fmla="val 35045"/>
                <a:gd name="f112" fmla="val 35203"/>
                <a:gd name="f113" fmla="val 35360"/>
                <a:gd name="f114" fmla="val 35517"/>
                <a:gd name="f115" fmla="val 35652"/>
                <a:gd name="f116" fmla="val 35765"/>
                <a:gd name="f117" fmla="val 35855"/>
                <a:gd name="f118" fmla="val 35944"/>
                <a:gd name="f119" fmla="val 36012"/>
                <a:gd name="f120" fmla="val 36079"/>
                <a:gd name="f121" fmla="val 36102"/>
                <a:gd name="f122" fmla="val 34483"/>
                <a:gd name="f123" fmla="val 34416"/>
                <a:gd name="f124" fmla="val 34281"/>
                <a:gd name="f125" fmla="val 34101"/>
                <a:gd name="f126" fmla="val 33876"/>
                <a:gd name="f127" fmla="val 33607"/>
                <a:gd name="f128" fmla="val 33314"/>
                <a:gd name="f129" fmla="val 32977"/>
                <a:gd name="f130" fmla="val 32595"/>
                <a:gd name="f131" fmla="val 32190"/>
                <a:gd name="f132" fmla="val 31763"/>
                <a:gd name="f133" fmla="val 31314"/>
                <a:gd name="f134" fmla="val 30819"/>
                <a:gd name="f135" fmla="val 30325"/>
                <a:gd name="f136" fmla="val 29785"/>
                <a:gd name="f137" fmla="val 29246"/>
                <a:gd name="f138" fmla="val 28706"/>
                <a:gd name="f139" fmla="*/ f0 1 36147"/>
                <a:gd name="f140" fmla="*/ f1 1 23110"/>
                <a:gd name="f141" fmla="+- f4 0 f2"/>
                <a:gd name="f142" fmla="+- f3 0 f2"/>
                <a:gd name="f143" fmla="*/ f142 1 36147"/>
                <a:gd name="f144" fmla="*/ f141 1 23110"/>
                <a:gd name="f145" fmla="*/ f2 1 f143"/>
                <a:gd name="f146" fmla="*/ f3 1 f143"/>
                <a:gd name="f147" fmla="*/ f2 1 f144"/>
                <a:gd name="f148" fmla="*/ f4 1 f144"/>
                <a:gd name="f149" fmla="*/ f145 f139 1"/>
                <a:gd name="f150" fmla="*/ f146 f139 1"/>
                <a:gd name="f151" fmla="*/ f148 f140 1"/>
                <a:gd name="f152" fmla="*/ f147 f140 1"/>
              </a:gdLst>
              <a:ahLst/>
              <a:cxnLst>
                <a:cxn ang="3cd4">
                  <a:pos x="hc" y="t"/>
                </a:cxn>
                <a:cxn ang="0">
                  <a:pos x="r" y="vc"/>
                </a:cxn>
                <a:cxn ang="cd4">
                  <a:pos x="hc" y="b"/>
                </a:cxn>
                <a:cxn ang="cd2">
                  <a:pos x="l" y="vc"/>
                </a:cxn>
              </a:cxnLst>
              <a:rect l="f149" t="f152" r="f150" b="f151"/>
              <a:pathLst>
                <a:path w="36147"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8" y="f39"/>
                  </a:lnTo>
                  <a:lnTo>
                    <a:pt x="f2" y="f40"/>
                  </a:lnTo>
                  <a:lnTo>
                    <a:pt x="f2" y="f41"/>
                  </a:lnTo>
                  <a:lnTo>
                    <a:pt x="f2" y="f42"/>
                  </a:lnTo>
                  <a:lnTo>
                    <a:pt x="f8" y="f43"/>
                  </a:lnTo>
                  <a:lnTo>
                    <a:pt x="f44" y="f45"/>
                  </a:lnTo>
                  <a:lnTo>
                    <a:pt x="f46" y="f47"/>
                  </a:lnTo>
                  <a:lnTo>
                    <a:pt x="f12"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26" y="f68"/>
                  </a:lnTo>
                  <a:lnTo>
                    <a:pt x="f69" y="f70"/>
                  </a:lnTo>
                  <a:lnTo>
                    <a:pt x="f71" y="f72"/>
                  </a:lnTo>
                  <a:lnTo>
                    <a:pt x="f73" y="f74"/>
                  </a:lnTo>
                  <a:lnTo>
                    <a:pt x="f75" y="f76"/>
                  </a:lnTo>
                  <a:lnTo>
                    <a:pt x="f23" y="f77"/>
                  </a:lnTo>
                  <a:lnTo>
                    <a:pt x="f78" y="f79"/>
                  </a:lnTo>
                  <a:lnTo>
                    <a:pt x="f80" y="f81"/>
                  </a:lnTo>
                  <a:lnTo>
                    <a:pt x="f82" y="f83"/>
                  </a:lnTo>
                  <a:lnTo>
                    <a:pt x="f84" y="f85"/>
                  </a:lnTo>
                  <a:lnTo>
                    <a:pt x="f86" y="f87"/>
                  </a:lnTo>
                  <a:lnTo>
                    <a:pt x="f88" y="f89"/>
                  </a:lnTo>
                  <a:lnTo>
                    <a:pt x="f90" y="f91"/>
                  </a:lnTo>
                  <a:lnTo>
                    <a:pt x="f92" y="f93"/>
                  </a:lnTo>
                  <a:lnTo>
                    <a:pt x="f94" y="f93"/>
                  </a:lnTo>
                  <a:lnTo>
                    <a:pt x="f95" y="f91"/>
                  </a:lnTo>
                  <a:lnTo>
                    <a:pt x="f96" y="f89"/>
                  </a:lnTo>
                  <a:lnTo>
                    <a:pt x="f97" y="f87"/>
                  </a:lnTo>
                  <a:lnTo>
                    <a:pt x="f98" y="f85"/>
                  </a:lnTo>
                  <a:lnTo>
                    <a:pt x="f99" y="f83"/>
                  </a:lnTo>
                  <a:lnTo>
                    <a:pt x="f100" y="f81"/>
                  </a:lnTo>
                  <a:lnTo>
                    <a:pt x="f101" y="f79"/>
                  </a:lnTo>
                  <a:lnTo>
                    <a:pt x="f102" y="f77"/>
                  </a:lnTo>
                  <a:lnTo>
                    <a:pt x="f103" y="f76"/>
                  </a:lnTo>
                  <a:lnTo>
                    <a:pt x="f104" y="f74"/>
                  </a:lnTo>
                  <a:lnTo>
                    <a:pt x="f105" y="f72"/>
                  </a:lnTo>
                  <a:lnTo>
                    <a:pt x="f106" y="f70"/>
                  </a:lnTo>
                  <a:lnTo>
                    <a:pt x="f107" y="f68"/>
                  </a:lnTo>
                  <a:lnTo>
                    <a:pt x="f108" y="f67"/>
                  </a:lnTo>
                  <a:lnTo>
                    <a:pt x="f109" y="f65"/>
                  </a:lnTo>
                  <a:lnTo>
                    <a:pt x="f110" y="f63"/>
                  </a:lnTo>
                  <a:lnTo>
                    <a:pt x="f111" y="f62"/>
                  </a:lnTo>
                  <a:lnTo>
                    <a:pt x="f112" y="f60"/>
                  </a:lnTo>
                  <a:lnTo>
                    <a:pt x="f113" y="f58"/>
                  </a:lnTo>
                  <a:lnTo>
                    <a:pt x="f114" y="f56"/>
                  </a:lnTo>
                  <a:lnTo>
                    <a:pt x="f115" y="f54"/>
                  </a:lnTo>
                  <a:lnTo>
                    <a:pt x="f116" y="f52"/>
                  </a:lnTo>
                  <a:lnTo>
                    <a:pt x="f117" y="f50"/>
                  </a:lnTo>
                  <a:lnTo>
                    <a:pt x="f118" y="f48"/>
                  </a:lnTo>
                  <a:lnTo>
                    <a:pt x="f119" y="f47"/>
                  </a:lnTo>
                  <a:lnTo>
                    <a:pt x="f120" y="f45"/>
                  </a:lnTo>
                  <a:lnTo>
                    <a:pt x="f121" y="f43"/>
                  </a:lnTo>
                  <a:lnTo>
                    <a:pt x="f3" y="f42"/>
                  </a:lnTo>
                  <a:lnTo>
                    <a:pt x="f3" y="f41"/>
                  </a:lnTo>
                  <a:lnTo>
                    <a:pt x="f3" y="f40"/>
                  </a:lnTo>
                  <a:lnTo>
                    <a:pt x="f121" y="f39"/>
                  </a:lnTo>
                  <a:lnTo>
                    <a:pt x="f122" y="f38"/>
                  </a:lnTo>
                  <a:lnTo>
                    <a:pt x="f123" y="f36"/>
                  </a:lnTo>
                  <a:lnTo>
                    <a:pt x="f124" y="f34"/>
                  </a:lnTo>
                  <a:lnTo>
                    <a:pt x="f125" y="f32"/>
                  </a:lnTo>
                  <a:lnTo>
                    <a:pt x="f126" y="f30"/>
                  </a:lnTo>
                  <a:lnTo>
                    <a:pt x="f127" y="f28"/>
                  </a:lnTo>
                  <a:lnTo>
                    <a:pt x="f128" y="f26"/>
                  </a:lnTo>
                  <a:lnTo>
                    <a:pt x="f129" y="f24"/>
                  </a:lnTo>
                  <a:lnTo>
                    <a:pt x="f130" y="f22"/>
                  </a:lnTo>
                  <a:lnTo>
                    <a:pt x="f131" y="f20"/>
                  </a:lnTo>
                  <a:lnTo>
                    <a:pt x="f132" y="f18"/>
                  </a:lnTo>
                  <a:lnTo>
                    <a:pt x="f133" y="f16"/>
                  </a:lnTo>
                  <a:lnTo>
                    <a:pt x="f134" y="f14"/>
                  </a:lnTo>
                  <a:lnTo>
                    <a:pt x="f135" y="f12"/>
                  </a:lnTo>
                  <a:lnTo>
                    <a:pt x="f136" y="f10"/>
                  </a:lnTo>
                  <a:lnTo>
                    <a:pt x="f137" y="f8"/>
                  </a:lnTo>
                  <a:lnTo>
                    <a:pt x="f138"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8" name="Google Shape;264;p15">
              <a:extLst>
                <a:ext uri="{FF2B5EF4-FFF2-40B4-BE49-F238E27FC236}">
                  <a16:creationId xmlns:a16="http://schemas.microsoft.com/office/drawing/2014/main" id="{96434A5A-0483-CA43-72FB-290564553589}"/>
                </a:ext>
              </a:extLst>
            </p:cNvPr>
            <p:cNvSpPr/>
            <p:nvPr/>
          </p:nvSpPr>
          <p:spPr>
            <a:xfrm>
              <a:off x="5908322" y="2231062"/>
              <a:ext cx="600468" cy="366729"/>
            </a:xfrm>
            <a:custGeom>
              <a:avLst/>
              <a:gdLst>
                <a:gd name="f0" fmla="val 180"/>
                <a:gd name="f1" fmla="val w"/>
                <a:gd name="f2" fmla="val h"/>
                <a:gd name="f3" fmla="val 0"/>
                <a:gd name="f4" fmla="val 31876"/>
                <a:gd name="f5" fmla="val 19468"/>
                <a:gd name="f6" fmla="val 5305"/>
                <a:gd name="f7" fmla="val 1"/>
                <a:gd name="f8" fmla="val 4945"/>
                <a:gd name="f9" fmla="val 23"/>
                <a:gd name="f10" fmla="val 4608"/>
                <a:gd name="f11" fmla="val 68"/>
                <a:gd name="f12" fmla="val 4271"/>
                <a:gd name="f13" fmla="val 135"/>
                <a:gd name="f14" fmla="val 3956"/>
                <a:gd name="f15" fmla="val 225"/>
                <a:gd name="f16" fmla="val 3664"/>
                <a:gd name="f17" fmla="val 338"/>
                <a:gd name="f18" fmla="val 3372"/>
                <a:gd name="f19" fmla="val 473"/>
                <a:gd name="f20" fmla="val 3080"/>
                <a:gd name="f21" fmla="val 630"/>
                <a:gd name="f22" fmla="val 2832"/>
                <a:gd name="f23" fmla="val 810"/>
                <a:gd name="f24" fmla="val 2608"/>
                <a:gd name="f25" fmla="val 1012"/>
                <a:gd name="f26" fmla="val 2383"/>
                <a:gd name="f27" fmla="val 1237"/>
                <a:gd name="f28" fmla="val 2203"/>
                <a:gd name="f29" fmla="val 1462"/>
                <a:gd name="f30" fmla="val 2023"/>
                <a:gd name="f31" fmla="val 1709"/>
                <a:gd name="f32" fmla="val 1888"/>
                <a:gd name="f33" fmla="val 1979"/>
                <a:gd name="f34" fmla="val 1776"/>
                <a:gd name="f35" fmla="val 2249"/>
                <a:gd name="f36" fmla="val 1686"/>
                <a:gd name="f37" fmla="val 2541"/>
                <a:gd name="f38" fmla="val 1641"/>
                <a:gd name="f39" fmla="val 2833"/>
                <a:gd name="f40" fmla="val 22"/>
                <a:gd name="f41" fmla="val 15983"/>
                <a:gd name="f42" fmla="val 16320"/>
                <a:gd name="f43" fmla="val 16658"/>
                <a:gd name="f44" fmla="val 67"/>
                <a:gd name="f45" fmla="val 16995"/>
                <a:gd name="f46" fmla="val 17309"/>
                <a:gd name="f47" fmla="val 315"/>
                <a:gd name="f48" fmla="val 17624"/>
                <a:gd name="f49" fmla="val 495"/>
                <a:gd name="f50" fmla="val 17894"/>
                <a:gd name="f51" fmla="val 697"/>
                <a:gd name="f52" fmla="val 18164"/>
                <a:gd name="f53" fmla="val 944"/>
                <a:gd name="f54" fmla="val 18433"/>
                <a:gd name="f55" fmla="val 1214"/>
                <a:gd name="f56" fmla="val 18658"/>
                <a:gd name="f57" fmla="val 1506"/>
                <a:gd name="f58" fmla="val 18861"/>
                <a:gd name="f59" fmla="val 1821"/>
                <a:gd name="f60" fmla="val 19040"/>
                <a:gd name="f61" fmla="val 2158"/>
                <a:gd name="f62" fmla="val 19198"/>
                <a:gd name="f63" fmla="val 2518"/>
                <a:gd name="f64" fmla="val 19310"/>
                <a:gd name="f65" fmla="val 2877"/>
                <a:gd name="f66" fmla="val 19400"/>
                <a:gd name="f67" fmla="val 3282"/>
                <a:gd name="f68" fmla="val 19445"/>
                <a:gd name="f69" fmla="val 3687"/>
                <a:gd name="f70" fmla="val 19467"/>
                <a:gd name="f71" fmla="val 28189"/>
                <a:gd name="f72" fmla="val 28593"/>
                <a:gd name="f73" fmla="val 28975"/>
                <a:gd name="f74" fmla="val 29358"/>
                <a:gd name="f75" fmla="val 29717"/>
                <a:gd name="f76" fmla="val 30054"/>
                <a:gd name="f77" fmla="val 30369"/>
                <a:gd name="f78" fmla="val 30661"/>
                <a:gd name="f79" fmla="val 30931"/>
                <a:gd name="f80" fmla="val 31156"/>
                <a:gd name="f81" fmla="val 31381"/>
                <a:gd name="f82" fmla="val 31538"/>
                <a:gd name="f83" fmla="val 31695"/>
                <a:gd name="f84" fmla="val 31785"/>
                <a:gd name="f85" fmla="val 31853"/>
                <a:gd name="f86" fmla="val 31875"/>
                <a:gd name="f87" fmla="val 30234"/>
                <a:gd name="f88" fmla="val 30189"/>
                <a:gd name="f89" fmla="val 30099"/>
                <a:gd name="f90" fmla="val 29987"/>
                <a:gd name="f91" fmla="val 29852"/>
                <a:gd name="f92" fmla="val 29672"/>
                <a:gd name="f93" fmla="val 29492"/>
                <a:gd name="f94" fmla="val 29268"/>
                <a:gd name="f95" fmla="val 29043"/>
                <a:gd name="f96" fmla="val 28773"/>
                <a:gd name="f97" fmla="val 28503"/>
                <a:gd name="f98" fmla="val 28211"/>
                <a:gd name="f99" fmla="val 27896"/>
                <a:gd name="f100" fmla="val 27582"/>
                <a:gd name="f101" fmla="val 27245"/>
                <a:gd name="f102" fmla="val 26907"/>
                <a:gd name="f103" fmla="val 26570"/>
                <a:gd name="f104" fmla="*/ f1 1 31876"/>
                <a:gd name="f105" fmla="*/ f2 1 19468"/>
                <a:gd name="f106" fmla="+- f5 0 f3"/>
                <a:gd name="f107" fmla="+- f4 0 f3"/>
                <a:gd name="f108" fmla="*/ f107 1 31876"/>
                <a:gd name="f109" fmla="*/ f106 1 19468"/>
                <a:gd name="f110" fmla="*/ f3 1 f108"/>
                <a:gd name="f111" fmla="*/ f4 1 f108"/>
                <a:gd name="f112" fmla="*/ f3 1 f109"/>
                <a:gd name="f113" fmla="*/ f5 1 f109"/>
                <a:gd name="f114" fmla="*/ f110 f104 1"/>
                <a:gd name="f115" fmla="*/ f111 f104 1"/>
                <a:gd name="f116" fmla="*/ f113 f105 1"/>
                <a:gd name="f117" fmla="*/ f112 f105 1"/>
              </a:gdLst>
              <a:ahLst/>
              <a:cxnLst>
                <a:cxn ang="3cd4">
                  <a:pos x="hc" y="t"/>
                </a:cxn>
                <a:cxn ang="0">
                  <a:pos x="r" y="vc"/>
                </a:cxn>
                <a:cxn ang="cd4">
                  <a:pos x="hc" y="b"/>
                </a:cxn>
                <a:cxn ang="cd2">
                  <a:pos x="l" y="vc"/>
                </a:cxn>
              </a:cxnLst>
              <a:rect l="f114" t="f117" r="f115" b="f116"/>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3" y="f42"/>
                  </a:lnTo>
                  <a:lnTo>
                    <a:pt x="f40" y="f43"/>
                  </a:lnTo>
                  <a:lnTo>
                    <a:pt x="f44" y="f45"/>
                  </a:lnTo>
                  <a:lnTo>
                    <a:pt x="f0"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0"/>
                  </a:lnTo>
                  <a:lnTo>
                    <a:pt x="f72" y="f68"/>
                  </a:lnTo>
                  <a:lnTo>
                    <a:pt x="f73" y="f66"/>
                  </a:lnTo>
                  <a:lnTo>
                    <a:pt x="f74" y="f64"/>
                  </a:lnTo>
                  <a:lnTo>
                    <a:pt x="f75" y="f62"/>
                  </a:lnTo>
                  <a:lnTo>
                    <a:pt x="f76" y="f60"/>
                  </a:lnTo>
                  <a:lnTo>
                    <a:pt x="f77" y="f58"/>
                  </a:lnTo>
                  <a:lnTo>
                    <a:pt x="f78" y="f56"/>
                  </a:lnTo>
                  <a:lnTo>
                    <a:pt x="f79" y="f54"/>
                  </a:lnTo>
                  <a:lnTo>
                    <a:pt x="f80" y="f52"/>
                  </a:lnTo>
                  <a:lnTo>
                    <a:pt x="f81" y="f50"/>
                  </a:lnTo>
                  <a:lnTo>
                    <a:pt x="f82" y="f48"/>
                  </a:lnTo>
                  <a:lnTo>
                    <a:pt x="f83" y="f46"/>
                  </a:lnTo>
                  <a:lnTo>
                    <a:pt x="f84" y="f45"/>
                  </a:lnTo>
                  <a:lnTo>
                    <a:pt x="f85" y="f43"/>
                  </a:lnTo>
                  <a:lnTo>
                    <a:pt x="f86" y="f42"/>
                  </a:lnTo>
                  <a:lnTo>
                    <a:pt x="f85" y="f41"/>
                  </a:lnTo>
                  <a:lnTo>
                    <a:pt x="f87" y="f39"/>
                  </a:lnTo>
                  <a:lnTo>
                    <a:pt x="f88" y="f37"/>
                  </a:lnTo>
                  <a:lnTo>
                    <a:pt x="f89" y="f35"/>
                  </a:lnTo>
                  <a:lnTo>
                    <a:pt x="f90" y="f33"/>
                  </a:lnTo>
                  <a:lnTo>
                    <a:pt x="f91" y="f31"/>
                  </a:lnTo>
                  <a:lnTo>
                    <a:pt x="f92" y="f29"/>
                  </a:lnTo>
                  <a:lnTo>
                    <a:pt x="f93" y="f27"/>
                  </a:lnTo>
                  <a:lnTo>
                    <a:pt x="f94" y="f25"/>
                  </a:lnTo>
                  <a:lnTo>
                    <a:pt x="f95" y="f23"/>
                  </a:lnTo>
                  <a:lnTo>
                    <a:pt x="f96" y="f21"/>
                  </a:lnTo>
                  <a:lnTo>
                    <a:pt x="f97" y="f19"/>
                  </a:lnTo>
                  <a:lnTo>
                    <a:pt x="f98" y="f17"/>
                  </a:lnTo>
                  <a:lnTo>
                    <a:pt x="f99" y="f15"/>
                  </a:lnTo>
                  <a:lnTo>
                    <a:pt x="f100" y="f13"/>
                  </a:lnTo>
                  <a:lnTo>
                    <a:pt x="f101" y="f11"/>
                  </a:lnTo>
                  <a:lnTo>
                    <a:pt x="f102" y="f9"/>
                  </a:lnTo>
                  <a:lnTo>
                    <a:pt x="f103" y="f7"/>
                  </a:lnTo>
                  <a:close/>
                </a:path>
              </a:pathLst>
            </a:custGeom>
            <a:solidFill>
              <a:srgbClr val="EAE9E5"/>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9" name="Google Shape;265;p15">
              <a:extLst>
                <a:ext uri="{FF2B5EF4-FFF2-40B4-BE49-F238E27FC236}">
                  <a16:creationId xmlns:a16="http://schemas.microsoft.com/office/drawing/2014/main" id="{75F9678D-332E-F81A-46B2-819CE3F39909}"/>
                </a:ext>
              </a:extLst>
            </p:cNvPr>
            <p:cNvSpPr/>
            <p:nvPr/>
          </p:nvSpPr>
          <p:spPr>
            <a:xfrm>
              <a:off x="5932023" y="2320408"/>
              <a:ext cx="552617" cy="19933"/>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 f4 0 f2"/>
                <a:gd name="f12" fmla="+- f3 0 f2"/>
                <a:gd name="f13" fmla="*/ f12 1 29336"/>
                <a:gd name="f14" fmla="*/ f11 1 1058"/>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0" name="Google Shape;266;p15">
              <a:extLst>
                <a:ext uri="{FF2B5EF4-FFF2-40B4-BE49-F238E27FC236}">
                  <a16:creationId xmlns:a16="http://schemas.microsoft.com/office/drawing/2014/main" id="{9CCF00F0-90E0-A3A3-677F-6CFA39A836C6}"/>
                </a:ext>
              </a:extLst>
            </p:cNvPr>
            <p:cNvSpPr/>
            <p:nvPr/>
          </p:nvSpPr>
          <p:spPr>
            <a:xfrm>
              <a:off x="5912546" y="2477932"/>
              <a:ext cx="591571" cy="19933"/>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 f4 0 f2"/>
                <a:gd name="f12" fmla="+- f3 0 f2"/>
                <a:gd name="f13" fmla="*/ f12 1 31404"/>
                <a:gd name="f14" fmla="*/ f11 1 1058"/>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1" name="Google Shape;267;p15">
              <a:extLst>
                <a:ext uri="{FF2B5EF4-FFF2-40B4-BE49-F238E27FC236}">
                  <a16:creationId xmlns:a16="http://schemas.microsoft.com/office/drawing/2014/main" id="{508BF8E5-9F1F-4FB5-86DA-E946B3065831}"/>
                </a:ext>
              </a:extLst>
            </p:cNvPr>
            <p:cNvSpPr/>
            <p:nvPr/>
          </p:nvSpPr>
          <p:spPr>
            <a:xfrm>
              <a:off x="6303818" y="2231062"/>
              <a:ext cx="23737" cy="366729"/>
            </a:xfrm>
            <a:custGeom>
              <a:avLst/>
              <a:gdLst>
                <a:gd name="f0" fmla="val w"/>
                <a:gd name="f1" fmla="val h"/>
                <a:gd name="f2" fmla="val 0"/>
                <a:gd name="f3" fmla="val 1260"/>
                <a:gd name="f4" fmla="val 19468"/>
                <a:gd name="f5" fmla="val 1"/>
                <a:gd name="f6" fmla="val 19467"/>
                <a:gd name="f7" fmla="val 1259"/>
                <a:gd name="f8" fmla="*/ f0 1 1260"/>
                <a:gd name="f9" fmla="*/ f1 1 19468"/>
                <a:gd name="f10" fmla="+- f4 0 f2"/>
                <a:gd name="f11" fmla="+- f3 0 f2"/>
                <a:gd name="f12" fmla="*/ f11 1 1260"/>
                <a:gd name="f13" fmla="*/ f10 1 19468"/>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260" h="19468">
                  <a:moveTo>
                    <a:pt x="f2" y="f5"/>
                  </a:moveTo>
                  <a:lnTo>
                    <a:pt x="f2" y="f6"/>
                  </a:lnTo>
                  <a:lnTo>
                    <a:pt x="f7" y="f6"/>
                  </a:lnTo>
                  <a:lnTo>
                    <a:pt x="f7"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2" name="Google Shape;268;p15">
              <a:extLst>
                <a:ext uri="{FF2B5EF4-FFF2-40B4-BE49-F238E27FC236}">
                  <a16:creationId xmlns:a16="http://schemas.microsoft.com/office/drawing/2014/main" id="{AA6F5E6F-CE4D-DD51-2E34-64C5E7703238}"/>
                </a:ext>
              </a:extLst>
            </p:cNvPr>
            <p:cNvSpPr/>
            <p:nvPr/>
          </p:nvSpPr>
          <p:spPr>
            <a:xfrm>
              <a:off x="6068799" y="2231062"/>
              <a:ext cx="23298" cy="366729"/>
            </a:xfrm>
            <a:custGeom>
              <a:avLst/>
              <a:gdLst>
                <a:gd name="f0" fmla="val w"/>
                <a:gd name="f1" fmla="val h"/>
                <a:gd name="f2" fmla="val 0"/>
                <a:gd name="f3" fmla="val 1237"/>
                <a:gd name="f4" fmla="val 19468"/>
                <a:gd name="f5" fmla="val 1"/>
                <a:gd name="f6" fmla="val 19467"/>
                <a:gd name="f7" fmla="*/ f0 1 1237"/>
                <a:gd name="f8" fmla="*/ f1 1 19468"/>
                <a:gd name="f9" fmla="+- f4 0 f2"/>
                <a:gd name="f10" fmla="+- f3 0 f2"/>
                <a:gd name="f11" fmla="*/ f10 1 1237"/>
                <a:gd name="f12" fmla="*/ f9 1 19468"/>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237" h="19468">
                  <a:moveTo>
                    <a:pt x="f5" y="f5"/>
                  </a:moveTo>
                  <a:lnTo>
                    <a:pt x="f5"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3" name="Google Shape;269;p15">
              <a:extLst>
                <a:ext uri="{FF2B5EF4-FFF2-40B4-BE49-F238E27FC236}">
                  <a16:creationId xmlns:a16="http://schemas.microsoft.com/office/drawing/2014/main" id="{62BCE65B-2C31-64D4-A302-44AF68D90312}"/>
                </a:ext>
              </a:extLst>
            </p:cNvPr>
            <p:cNvSpPr/>
            <p:nvPr/>
          </p:nvSpPr>
          <p:spPr>
            <a:xfrm>
              <a:off x="6773006" y="886611"/>
              <a:ext cx="557271" cy="556851"/>
            </a:xfrm>
            <a:custGeom>
              <a:avLst/>
              <a:gdLst>
                <a:gd name="f0" fmla="val 180"/>
                <a:gd name="f1" fmla="val w"/>
                <a:gd name="f2" fmla="val h"/>
                <a:gd name="f3" fmla="val 0"/>
                <a:gd name="f4" fmla="val 29583"/>
                <a:gd name="f5" fmla="val 29561"/>
                <a:gd name="f6" fmla="val 14027"/>
                <a:gd name="f7" fmla="val 1"/>
                <a:gd name="f8" fmla="val 13285"/>
                <a:gd name="f9" fmla="val 68"/>
                <a:gd name="f10" fmla="val 12543"/>
                <a:gd name="f11" fmla="val 158"/>
                <a:gd name="f12" fmla="val 11802"/>
                <a:gd name="f13" fmla="val 293"/>
                <a:gd name="f14" fmla="val 11082"/>
                <a:gd name="f15" fmla="val 450"/>
                <a:gd name="f16" fmla="val 10385"/>
                <a:gd name="f17" fmla="val 652"/>
                <a:gd name="f18" fmla="val 9711"/>
                <a:gd name="f19" fmla="val 877"/>
                <a:gd name="f20" fmla="val 9037"/>
                <a:gd name="f21" fmla="val 1147"/>
                <a:gd name="f22" fmla="val 8385"/>
                <a:gd name="f23" fmla="val 1439"/>
                <a:gd name="f24" fmla="val 7733"/>
                <a:gd name="f25" fmla="val 1776"/>
                <a:gd name="f26" fmla="val 7126"/>
                <a:gd name="f27" fmla="val 2136"/>
                <a:gd name="f28" fmla="val 6519"/>
                <a:gd name="f29" fmla="val 2518"/>
                <a:gd name="f30" fmla="val 5935"/>
                <a:gd name="f31" fmla="val 2923"/>
                <a:gd name="f32" fmla="val 5373"/>
                <a:gd name="f33" fmla="val 3372"/>
                <a:gd name="f34" fmla="val 4833"/>
                <a:gd name="f35" fmla="val 3822"/>
                <a:gd name="f36" fmla="val 4339"/>
                <a:gd name="f37" fmla="val 4317"/>
                <a:gd name="f38" fmla="val 3844"/>
                <a:gd name="f39" fmla="val 4834"/>
                <a:gd name="f40" fmla="val 2945"/>
                <a:gd name="f41" fmla="val 7104"/>
                <a:gd name="f42" fmla="val 1461"/>
                <a:gd name="f43" fmla="val 8363"/>
                <a:gd name="f44" fmla="val 1169"/>
                <a:gd name="f45" fmla="val 9015"/>
                <a:gd name="f46" fmla="val 899"/>
                <a:gd name="f47" fmla="val 9689"/>
                <a:gd name="f48" fmla="val 675"/>
                <a:gd name="f49" fmla="val 10386"/>
                <a:gd name="f50" fmla="val 472"/>
                <a:gd name="f51" fmla="val 11083"/>
                <a:gd name="f52" fmla="val 292"/>
                <a:gd name="f53" fmla="val 12521"/>
                <a:gd name="f54" fmla="val 13263"/>
                <a:gd name="f55" fmla="val 23"/>
                <a:gd name="f56" fmla="val 14769"/>
                <a:gd name="f57" fmla="val 15534"/>
                <a:gd name="f58" fmla="val 16298"/>
                <a:gd name="f59" fmla="val 17040"/>
                <a:gd name="f60" fmla="val 17759"/>
                <a:gd name="f61" fmla="val 18478"/>
                <a:gd name="f62" fmla="val 19175"/>
                <a:gd name="f63" fmla="val 19872"/>
                <a:gd name="f64" fmla="val 20524"/>
                <a:gd name="f65" fmla="val 21198"/>
                <a:gd name="f66" fmla="val 21828"/>
                <a:gd name="f67" fmla="val 22435"/>
                <a:gd name="f68" fmla="val 23042"/>
                <a:gd name="f69" fmla="val 23626"/>
                <a:gd name="f70" fmla="val 24188"/>
                <a:gd name="f71" fmla="val 24728"/>
                <a:gd name="f72" fmla="val 25245"/>
                <a:gd name="f73" fmla="val 25717"/>
                <a:gd name="f74" fmla="val 26189"/>
                <a:gd name="f75" fmla="val 26638"/>
                <a:gd name="f76" fmla="val 27043"/>
                <a:gd name="f77" fmla="val 27425"/>
                <a:gd name="f78" fmla="val 27785"/>
                <a:gd name="f79" fmla="val 28099"/>
                <a:gd name="f80" fmla="val 28414"/>
                <a:gd name="f81" fmla="val 28661"/>
                <a:gd name="f82" fmla="val 28909"/>
                <a:gd name="f83" fmla="val 29088"/>
                <a:gd name="f84" fmla="val 29268"/>
                <a:gd name="f85" fmla="val 29403"/>
                <a:gd name="f86" fmla="val 29493"/>
                <a:gd name="f87" fmla="val 29538"/>
                <a:gd name="f88" fmla="val 14791"/>
                <a:gd name="f89" fmla="val 15556"/>
                <a:gd name="f90" fmla="val 16297"/>
                <a:gd name="f91" fmla="val 17039"/>
                <a:gd name="f92" fmla="val 20546"/>
                <a:gd name="f93" fmla="val 21827"/>
                <a:gd name="f94" fmla="val 22457"/>
                <a:gd name="f95" fmla="val 23064"/>
                <a:gd name="f96" fmla="val 24727"/>
                <a:gd name="f97" fmla="val 25244"/>
                <a:gd name="f98" fmla="val 25739"/>
                <a:gd name="f99" fmla="val 26188"/>
                <a:gd name="f100" fmla="val 27042"/>
                <a:gd name="f101" fmla="val 27784"/>
                <a:gd name="f102" fmla="val 28121"/>
                <a:gd name="f103" fmla="val 28683"/>
                <a:gd name="f104" fmla="val 28908"/>
                <a:gd name="f105" fmla="val 29110"/>
                <a:gd name="f106" fmla="val 29560"/>
                <a:gd name="f107" fmla="*/ f1 1 29583"/>
                <a:gd name="f108" fmla="*/ f2 1 29561"/>
                <a:gd name="f109" fmla="+- f5 0 f3"/>
                <a:gd name="f110" fmla="+- f4 0 f3"/>
                <a:gd name="f111" fmla="*/ f110 1 29583"/>
                <a:gd name="f112" fmla="*/ f109 1 29561"/>
                <a:gd name="f113" fmla="*/ f3 1 f111"/>
                <a:gd name="f114" fmla="*/ f4 1 f111"/>
                <a:gd name="f115" fmla="*/ f3 1 f112"/>
                <a:gd name="f116" fmla="*/ f5 1 f112"/>
                <a:gd name="f117" fmla="*/ f113 f107 1"/>
                <a:gd name="f118" fmla="*/ f114 f107 1"/>
                <a:gd name="f119" fmla="*/ f116 f108 1"/>
                <a:gd name="f120" fmla="*/ f115 f108 1"/>
              </a:gdLst>
              <a:ahLst/>
              <a:cxnLst>
                <a:cxn ang="3cd4">
                  <a:pos x="hc" y="t"/>
                </a:cxn>
                <a:cxn ang="0">
                  <a:pos x="r" y="vc"/>
                </a:cxn>
                <a:cxn ang="cd4">
                  <a:pos x="hc" y="b"/>
                </a:cxn>
                <a:cxn ang="cd2">
                  <a:pos x="l" y="vc"/>
                </a:cxn>
              </a:cxnLst>
              <a:rect l="f117" t="f120" r="f118" b="f119"/>
              <a:pathLst>
                <a:path w="29583" h="29561">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33" y="f32"/>
                  </a:lnTo>
                  <a:lnTo>
                    <a:pt x="f40" y="f30"/>
                  </a:lnTo>
                  <a:lnTo>
                    <a:pt x="f29" y="f28"/>
                  </a:lnTo>
                  <a:lnTo>
                    <a:pt x="f27" y="f41"/>
                  </a:lnTo>
                  <a:lnTo>
                    <a:pt x="f25" y="f24"/>
                  </a:lnTo>
                  <a:lnTo>
                    <a:pt x="f42" y="f43"/>
                  </a:lnTo>
                  <a:lnTo>
                    <a:pt x="f44" y="f45"/>
                  </a:lnTo>
                  <a:lnTo>
                    <a:pt x="f46" y="f47"/>
                  </a:lnTo>
                  <a:lnTo>
                    <a:pt x="f48" y="f49"/>
                  </a:lnTo>
                  <a:lnTo>
                    <a:pt x="f50" y="f51"/>
                  </a:lnTo>
                  <a:lnTo>
                    <a:pt x="f52" y="f12"/>
                  </a:lnTo>
                  <a:lnTo>
                    <a:pt x="f0" y="f53"/>
                  </a:lnTo>
                  <a:lnTo>
                    <a:pt x="f9" y="f54"/>
                  </a:lnTo>
                  <a:lnTo>
                    <a:pt x="f55" y="f6"/>
                  </a:lnTo>
                  <a:lnTo>
                    <a:pt x="f3" y="f56"/>
                  </a:lnTo>
                  <a:lnTo>
                    <a:pt x="f55" y="f57"/>
                  </a:lnTo>
                  <a:lnTo>
                    <a:pt x="f9" y="f58"/>
                  </a:lnTo>
                  <a:lnTo>
                    <a:pt x="f0" y="f59"/>
                  </a:lnTo>
                  <a:lnTo>
                    <a:pt x="f52" y="f60"/>
                  </a:lnTo>
                  <a:lnTo>
                    <a:pt x="f50" y="f61"/>
                  </a:lnTo>
                  <a:lnTo>
                    <a:pt x="f48" y="f62"/>
                  </a:lnTo>
                  <a:lnTo>
                    <a:pt x="f46" y="f63"/>
                  </a:lnTo>
                  <a:lnTo>
                    <a:pt x="f44" y="f64"/>
                  </a:lnTo>
                  <a:lnTo>
                    <a:pt x="f42" y="f65"/>
                  </a:lnTo>
                  <a:lnTo>
                    <a:pt x="f25" y="f66"/>
                  </a:lnTo>
                  <a:lnTo>
                    <a:pt x="f27" y="f67"/>
                  </a:lnTo>
                  <a:lnTo>
                    <a:pt x="f29" y="f68"/>
                  </a:lnTo>
                  <a:lnTo>
                    <a:pt x="f40" y="f69"/>
                  </a:lnTo>
                  <a:lnTo>
                    <a:pt x="f33" y="f70"/>
                  </a:lnTo>
                  <a:lnTo>
                    <a:pt x="f38" y="f71"/>
                  </a:lnTo>
                  <a:lnTo>
                    <a:pt x="f36" y="f72"/>
                  </a:lnTo>
                  <a:lnTo>
                    <a:pt x="f34" y="f73"/>
                  </a:lnTo>
                  <a:lnTo>
                    <a:pt x="f32" y="f74"/>
                  </a:lnTo>
                  <a:lnTo>
                    <a:pt x="f30" y="f75"/>
                  </a:lnTo>
                  <a:lnTo>
                    <a:pt x="f28" y="f76"/>
                  </a:lnTo>
                  <a:lnTo>
                    <a:pt x="f26" y="f77"/>
                  </a:lnTo>
                  <a:lnTo>
                    <a:pt x="f24" y="f78"/>
                  </a:lnTo>
                  <a:lnTo>
                    <a:pt x="f22" y="f79"/>
                  </a:lnTo>
                  <a:lnTo>
                    <a:pt x="f20" y="f80"/>
                  </a:lnTo>
                  <a:lnTo>
                    <a:pt x="f18" y="f81"/>
                  </a:lnTo>
                  <a:lnTo>
                    <a:pt x="f16" y="f82"/>
                  </a:lnTo>
                  <a:lnTo>
                    <a:pt x="f14" y="f83"/>
                  </a:lnTo>
                  <a:lnTo>
                    <a:pt x="f12" y="f84"/>
                  </a:lnTo>
                  <a:lnTo>
                    <a:pt x="f10" y="f85"/>
                  </a:lnTo>
                  <a:lnTo>
                    <a:pt x="f8" y="f86"/>
                  </a:lnTo>
                  <a:lnTo>
                    <a:pt x="f6" y="f87"/>
                  </a:lnTo>
                  <a:lnTo>
                    <a:pt x="f88" y="f5"/>
                  </a:lnTo>
                  <a:lnTo>
                    <a:pt x="f89" y="f87"/>
                  </a:lnTo>
                  <a:lnTo>
                    <a:pt x="f90" y="f86"/>
                  </a:lnTo>
                  <a:lnTo>
                    <a:pt x="f91" y="f85"/>
                  </a:lnTo>
                  <a:lnTo>
                    <a:pt x="f60" y="f84"/>
                  </a:lnTo>
                  <a:lnTo>
                    <a:pt x="f61" y="f83"/>
                  </a:lnTo>
                  <a:lnTo>
                    <a:pt x="f62" y="f82"/>
                  </a:lnTo>
                  <a:lnTo>
                    <a:pt x="f63" y="f81"/>
                  </a:lnTo>
                  <a:lnTo>
                    <a:pt x="f92" y="f80"/>
                  </a:lnTo>
                  <a:lnTo>
                    <a:pt x="f65" y="f79"/>
                  </a:lnTo>
                  <a:lnTo>
                    <a:pt x="f93" y="f78"/>
                  </a:lnTo>
                  <a:lnTo>
                    <a:pt x="f94" y="f77"/>
                  </a:lnTo>
                  <a:lnTo>
                    <a:pt x="f95" y="f76"/>
                  </a:lnTo>
                  <a:lnTo>
                    <a:pt x="f69" y="f75"/>
                  </a:lnTo>
                  <a:lnTo>
                    <a:pt x="f70" y="f74"/>
                  </a:lnTo>
                  <a:lnTo>
                    <a:pt x="f96" y="f73"/>
                  </a:lnTo>
                  <a:lnTo>
                    <a:pt x="f97" y="f72"/>
                  </a:lnTo>
                  <a:lnTo>
                    <a:pt x="f98" y="f71"/>
                  </a:lnTo>
                  <a:lnTo>
                    <a:pt x="f99" y="f70"/>
                  </a:lnTo>
                  <a:lnTo>
                    <a:pt x="f75" y="f69"/>
                  </a:lnTo>
                  <a:lnTo>
                    <a:pt x="f100" y="f68"/>
                  </a:lnTo>
                  <a:lnTo>
                    <a:pt x="f77" y="f67"/>
                  </a:lnTo>
                  <a:lnTo>
                    <a:pt x="f101" y="f66"/>
                  </a:lnTo>
                  <a:lnTo>
                    <a:pt x="f102" y="f65"/>
                  </a:lnTo>
                  <a:lnTo>
                    <a:pt x="f80" y="f64"/>
                  </a:lnTo>
                  <a:lnTo>
                    <a:pt x="f103" y="f63"/>
                  </a:lnTo>
                  <a:lnTo>
                    <a:pt x="f104" y="f62"/>
                  </a:lnTo>
                  <a:lnTo>
                    <a:pt x="f105" y="f61"/>
                  </a:lnTo>
                  <a:lnTo>
                    <a:pt x="f84" y="f60"/>
                  </a:lnTo>
                  <a:lnTo>
                    <a:pt x="f85" y="f59"/>
                  </a:lnTo>
                  <a:lnTo>
                    <a:pt x="f86" y="f58"/>
                  </a:lnTo>
                  <a:lnTo>
                    <a:pt x="f106" y="f57"/>
                  </a:lnTo>
                  <a:lnTo>
                    <a:pt x="f4" y="f56"/>
                  </a:lnTo>
                  <a:lnTo>
                    <a:pt x="f106" y="f6"/>
                  </a:lnTo>
                  <a:lnTo>
                    <a:pt x="f86" y="f54"/>
                  </a:lnTo>
                  <a:lnTo>
                    <a:pt x="f85" y="f53"/>
                  </a:lnTo>
                  <a:lnTo>
                    <a:pt x="f84" y="f12"/>
                  </a:lnTo>
                  <a:lnTo>
                    <a:pt x="f105" y="f51"/>
                  </a:lnTo>
                  <a:lnTo>
                    <a:pt x="f104" y="f49"/>
                  </a:lnTo>
                  <a:lnTo>
                    <a:pt x="f103" y="f47"/>
                  </a:lnTo>
                  <a:lnTo>
                    <a:pt x="f80" y="f45"/>
                  </a:lnTo>
                  <a:lnTo>
                    <a:pt x="f102" y="f43"/>
                  </a:lnTo>
                  <a:lnTo>
                    <a:pt x="f101" y="f24"/>
                  </a:lnTo>
                  <a:lnTo>
                    <a:pt x="f77" y="f41"/>
                  </a:lnTo>
                  <a:lnTo>
                    <a:pt x="f100" y="f28"/>
                  </a:lnTo>
                  <a:lnTo>
                    <a:pt x="f75" y="f30"/>
                  </a:lnTo>
                  <a:lnTo>
                    <a:pt x="f99" y="f32"/>
                  </a:lnTo>
                  <a:lnTo>
                    <a:pt x="f98" y="f39"/>
                  </a:lnTo>
                  <a:lnTo>
                    <a:pt x="f97" y="f37"/>
                  </a:lnTo>
                  <a:lnTo>
                    <a:pt x="f96" y="f35"/>
                  </a:lnTo>
                  <a:lnTo>
                    <a:pt x="f70" y="f33"/>
                  </a:lnTo>
                  <a:lnTo>
                    <a:pt x="f69" y="f31"/>
                  </a:lnTo>
                  <a:lnTo>
                    <a:pt x="f95" y="f29"/>
                  </a:lnTo>
                  <a:lnTo>
                    <a:pt x="f94" y="f27"/>
                  </a:lnTo>
                  <a:lnTo>
                    <a:pt x="f93" y="f25"/>
                  </a:lnTo>
                  <a:lnTo>
                    <a:pt x="f65" y="f23"/>
                  </a:lnTo>
                  <a:lnTo>
                    <a:pt x="f92" y="f21"/>
                  </a:lnTo>
                  <a:lnTo>
                    <a:pt x="f63" y="f19"/>
                  </a:lnTo>
                  <a:lnTo>
                    <a:pt x="f62" y="f17"/>
                  </a:lnTo>
                  <a:lnTo>
                    <a:pt x="f61" y="f15"/>
                  </a:lnTo>
                  <a:lnTo>
                    <a:pt x="f60" y="f13"/>
                  </a:lnTo>
                  <a:lnTo>
                    <a:pt x="f91" y="f11"/>
                  </a:lnTo>
                  <a:lnTo>
                    <a:pt x="f90" y="f9"/>
                  </a:lnTo>
                  <a:lnTo>
                    <a:pt x="f89" y="f7"/>
                  </a:lnTo>
                  <a:close/>
                </a:path>
              </a:pathLst>
            </a:custGeom>
            <a:solidFill>
              <a:srgbClr val="F9DA2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4" name="Google Shape;270;p15">
              <a:extLst>
                <a:ext uri="{FF2B5EF4-FFF2-40B4-BE49-F238E27FC236}">
                  <a16:creationId xmlns:a16="http://schemas.microsoft.com/office/drawing/2014/main" id="{5DD156FD-D2B8-C41D-E071-6CDFC08C83F3}"/>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208"/>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50"/>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32"/>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96"/>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87"/>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314"/>
                <a:gd name="f305" fmla="val 8835"/>
                <a:gd name="f306" fmla="val 175606"/>
                <a:gd name="f307" fmla="val 7576"/>
                <a:gd name="f308" fmla="val 175899"/>
                <a:gd name="f309" fmla="val 6295"/>
                <a:gd name="f310" fmla="val 176191"/>
                <a:gd name="f311" fmla="val 5036"/>
                <a:gd name="f312" fmla="val 176438"/>
                <a:gd name="f313" fmla="val 3777"/>
                <a:gd name="f314" fmla="val 176663"/>
                <a:gd name="f315" fmla="val 2518"/>
                <a:gd name="f316" fmla="val 176888"/>
                <a:gd name="f317" fmla="val 1259"/>
                <a:gd name="f318" fmla="val 177090"/>
                <a:gd name="f319" fmla="*/ f0 1 177091"/>
                <a:gd name="f320" fmla="*/ f1 1 76363"/>
                <a:gd name="f321" fmla="+- f4 0 f2"/>
                <a:gd name="f322" fmla="+- f3 0 f2"/>
                <a:gd name="f323" fmla="*/ f322 1 177091"/>
                <a:gd name="f324" fmla="*/ f321 1 76363"/>
                <a:gd name="f325" fmla="*/ f2 1 f323"/>
                <a:gd name="f326" fmla="*/ f3 1 f323"/>
                <a:gd name="f327" fmla="*/ f2 1 f324"/>
                <a:gd name="f328" fmla="*/ f4 1 f324"/>
                <a:gd name="f329" fmla="*/ f325 f319 1"/>
                <a:gd name="f330" fmla="*/ f326 f319 1"/>
                <a:gd name="f331" fmla="*/ f328 f320 1"/>
                <a:gd name="f332" fmla="*/ f327 f320 1"/>
              </a:gdLst>
              <a:ahLst/>
              <a:cxnLst>
                <a:cxn ang="3cd4">
                  <a:pos x="hc" y="t"/>
                </a:cxn>
                <a:cxn ang="0">
                  <a:pos x="r" y="vc"/>
                </a:cxn>
                <a:cxn ang="cd4">
                  <a:pos x="hc" y="b"/>
                </a:cxn>
                <a:cxn ang="cd2">
                  <a:pos x="l" y="vc"/>
                </a:cxn>
              </a:cxnLst>
              <a:rect l="f329" t="f332" r="f330" b="f331"/>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close/>
                </a:path>
              </a:pathLst>
            </a:custGeom>
            <a:solidFill>
              <a:srgbClr val="87C6C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5" name="Google Shape;271;p15">
              <a:extLst>
                <a:ext uri="{FF2B5EF4-FFF2-40B4-BE49-F238E27FC236}">
                  <a16:creationId xmlns:a16="http://schemas.microsoft.com/office/drawing/2014/main" id="{4455B71A-EA97-9111-F8A5-FD7DFD31F4FE}"/>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186"/>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27"/>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09"/>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73"/>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65"/>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292"/>
                <a:gd name="f305" fmla="val 8835"/>
                <a:gd name="f306" fmla="val 175606"/>
                <a:gd name="f307" fmla="val 7576"/>
                <a:gd name="f308" fmla="val 175899"/>
                <a:gd name="f309" fmla="val 6295"/>
                <a:gd name="f310" fmla="val 176168"/>
                <a:gd name="f311" fmla="val 5036"/>
                <a:gd name="f312" fmla="val 176438"/>
                <a:gd name="f313" fmla="val 3777"/>
                <a:gd name="f314" fmla="val 176663"/>
                <a:gd name="f315" fmla="val 2518"/>
                <a:gd name="f316" fmla="val 176888"/>
                <a:gd name="f317" fmla="val 1259"/>
                <a:gd name="f318" fmla="val 177090"/>
                <a:gd name="f319" fmla="val 166188"/>
                <a:gd name="f320" fmla="val 166682"/>
                <a:gd name="f321" fmla="val 2406"/>
                <a:gd name="f322" fmla="val 3597"/>
                <a:gd name="f323" fmla="val 167289"/>
                <a:gd name="f324" fmla="val 167964"/>
                <a:gd name="f325" fmla="val 7216"/>
                <a:gd name="f326" fmla="val 168278"/>
                <a:gd name="f327" fmla="val 8475"/>
                <a:gd name="f328" fmla="val 168571"/>
                <a:gd name="f329" fmla="val 9734"/>
                <a:gd name="f330" fmla="val 168863"/>
                <a:gd name="f331" fmla="val 10993"/>
                <a:gd name="f332" fmla="val 169088"/>
                <a:gd name="f333" fmla="val 12274"/>
                <a:gd name="f334" fmla="val 169177"/>
                <a:gd name="f335" fmla="val 12904"/>
                <a:gd name="f336" fmla="val 169267"/>
                <a:gd name="f337" fmla="val 13533"/>
                <a:gd name="f338" fmla="val 169335"/>
                <a:gd name="f339" fmla="val 14162"/>
                <a:gd name="f340" fmla="val 169380"/>
                <a:gd name="f341" fmla="val 14792"/>
                <a:gd name="f342" fmla="val 169425"/>
                <a:gd name="f343" fmla="val 15399"/>
                <a:gd name="f344" fmla="val 169447"/>
                <a:gd name="f345" fmla="val 16028"/>
                <a:gd name="f346" fmla="val 16635"/>
                <a:gd name="f347" fmla="val 169402"/>
                <a:gd name="f348" fmla="val 17242"/>
                <a:gd name="f349" fmla="val 169357"/>
                <a:gd name="f350" fmla="val 17849"/>
                <a:gd name="f351" fmla="val 18433"/>
                <a:gd name="f352" fmla="val 169155"/>
                <a:gd name="f353" fmla="val 19018"/>
                <a:gd name="f354" fmla="val 169043"/>
                <a:gd name="f355" fmla="val 19602"/>
                <a:gd name="f356" fmla="val 20187"/>
                <a:gd name="f357" fmla="val 168683"/>
                <a:gd name="f358" fmla="val 20749"/>
                <a:gd name="f359" fmla="val 168458"/>
                <a:gd name="f360" fmla="val 21288"/>
                <a:gd name="f361" fmla="val 168211"/>
                <a:gd name="f362" fmla="val 21828"/>
                <a:gd name="f363" fmla="val 167919"/>
                <a:gd name="f364" fmla="val 22367"/>
                <a:gd name="f365" fmla="val 167604"/>
                <a:gd name="f366" fmla="val 22884"/>
                <a:gd name="f367" fmla="val 167222"/>
                <a:gd name="f368" fmla="val 23401"/>
                <a:gd name="f369" fmla="val 166840"/>
                <a:gd name="f370" fmla="val 23896"/>
                <a:gd name="f371" fmla="val 166323"/>
                <a:gd name="f372" fmla="val 24458"/>
                <a:gd name="f373" fmla="val 165761"/>
                <a:gd name="f374" fmla="val 24975"/>
                <a:gd name="f375" fmla="val 165199"/>
                <a:gd name="f376" fmla="val 25447"/>
                <a:gd name="f377" fmla="val 164592"/>
                <a:gd name="f378" fmla="val 25874"/>
                <a:gd name="f379" fmla="val 163962"/>
                <a:gd name="f380" fmla="val 26279"/>
                <a:gd name="f381" fmla="val 163310"/>
                <a:gd name="f382" fmla="val 26638"/>
                <a:gd name="f383" fmla="val 162636"/>
                <a:gd name="f384" fmla="val 26976"/>
                <a:gd name="f385" fmla="val 161939"/>
                <a:gd name="f386" fmla="val 27290"/>
                <a:gd name="f387" fmla="val 161220"/>
                <a:gd name="f388" fmla="val 27560"/>
                <a:gd name="f389" fmla="val 160501"/>
                <a:gd name="f390" fmla="val 27807"/>
                <a:gd name="f391" fmla="val 159736"/>
                <a:gd name="f392" fmla="val 158972"/>
                <a:gd name="f393" fmla="val 28234"/>
                <a:gd name="f394" fmla="val 158208"/>
                <a:gd name="f395" fmla="val 28414"/>
                <a:gd name="f396" fmla="val 157421"/>
                <a:gd name="f397" fmla="val 28572"/>
                <a:gd name="f398" fmla="val 156612"/>
                <a:gd name="f399" fmla="val 28729"/>
                <a:gd name="f400" fmla="val 155802"/>
                <a:gd name="f401" fmla="val 28886"/>
                <a:gd name="f402" fmla="val 154161"/>
                <a:gd name="f403" fmla="val 29134"/>
                <a:gd name="f404" fmla="val 152498"/>
                <a:gd name="f405" fmla="val 29381"/>
                <a:gd name="f406" fmla="val 150812"/>
                <a:gd name="f407" fmla="val 29628"/>
                <a:gd name="f408" fmla="val 149149"/>
                <a:gd name="f409" fmla="val 29875"/>
                <a:gd name="f410" fmla="val 147508"/>
                <a:gd name="f411" fmla="val 146698"/>
                <a:gd name="f412" fmla="val 30347"/>
                <a:gd name="f413" fmla="val 145889"/>
                <a:gd name="f414" fmla="val 30527"/>
                <a:gd name="f415" fmla="val 145080"/>
                <a:gd name="f416" fmla="val 30752"/>
                <a:gd name="f417" fmla="val 144293"/>
                <a:gd name="f418" fmla="val 30977"/>
                <a:gd name="f419" fmla="val 143529"/>
                <a:gd name="f420" fmla="val 31224"/>
                <a:gd name="f421" fmla="val 142765"/>
                <a:gd name="f422" fmla="val 31494"/>
                <a:gd name="f423" fmla="val 142090"/>
                <a:gd name="f424" fmla="val 31764"/>
                <a:gd name="f425" fmla="val 141416"/>
                <a:gd name="f426" fmla="val 32056"/>
                <a:gd name="f427" fmla="val 140786"/>
                <a:gd name="f428" fmla="val 32393"/>
                <a:gd name="f429" fmla="val 140135"/>
                <a:gd name="f430" fmla="val 32730"/>
                <a:gd name="f431" fmla="val 139528"/>
                <a:gd name="f432" fmla="val 33067"/>
                <a:gd name="f433" fmla="val 138943"/>
                <a:gd name="f434" fmla="val 33449"/>
                <a:gd name="f435" fmla="val 138359"/>
                <a:gd name="f436" fmla="val 33832"/>
                <a:gd name="f437" fmla="val 137797"/>
                <a:gd name="f438" fmla="val 34236"/>
                <a:gd name="f439" fmla="val 137235"/>
                <a:gd name="f440" fmla="val 34663"/>
                <a:gd name="f441" fmla="val 136695"/>
                <a:gd name="f442" fmla="val 35113"/>
                <a:gd name="f443" fmla="val 136178"/>
                <a:gd name="f444" fmla="val 35563"/>
                <a:gd name="f445" fmla="val 135661"/>
                <a:gd name="f446" fmla="val 36035"/>
                <a:gd name="f447" fmla="val 135167"/>
                <a:gd name="f448" fmla="val 36507"/>
                <a:gd name="f449" fmla="val 134672"/>
                <a:gd name="f450" fmla="val 134200"/>
                <a:gd name="f451" fmla="val 37518"/>
                <a:gd name="f452" fmla="val 133728"/>
                <a:gd name="f453" fmla="val 38035"/>
                <a:gd name="f454" fmla="val 133278"/>
                <a:gd name="f455" fmla="val 38575"/>
                <a:gd name="f456" fmla="val 132829"/>
                <a:gd name="f457" fmla="val 39114"/>
                <a:gd name="f458" fmla="val 131975"/>
                <a:gd name="f459" fmla="val 40216"/>
                <a:gd name="f460" fmla="val 131143"/>
                <a:gd name="f461" fmla="val 41362"/>
                <a:gd name="f462" fmla="val 130311"/>
                <a:gd name="f463" fmla="val 42554"/>
                <a:gd name="f464" fmla="val 129524"/>
                <a:gd name="f465" fmla="val 43745"/>
                <a:gd name="f466" fmla="val 128760"/>
                <a:gd name="f467" fmla="val 44959"/>
                <a:gd name="f468" fmla="val 127996"/>
                <a:gd name="f469" fmla="val 46195"/>
                <a:gd name="f470" fmla="val 127254"/>
                <a:gd name="f471" fmla="val 47454"/>
                <a:gd name="f472" fmla="val 125748"/>
                <a:gd name="f473" fmla="val 49949"/>
                <a:gd name="f474" fmla="val 124984"/>
                <a:gd name="f475" fmla="val 51208"/>
                <a:gd name="f476" fmla="val 124219"/>
                <a:gd name="f477" fmla="val 52444"/>
                <a:gd name="f478" fmla="val 123433"/>
                <a:gd name="f479" fmla="val 53658"/>
                <a:gd name="f480" fmla="val 122646"/>
                <a:gd name="f481" fmla="val 54872"/>
                <a:gd name="f482" fmla="val 121814"/>
                <a:gd name="f483" fmla="val 56041"/>
                <a:gd name="f484" fmla="val 120938"/>
                <a:gd name="f485" fmla="val 120061"/>
                <a:gd name="f486" fmla="val 58311"/>
                <a:gd name="f487" fmla="val 119589"/>
                <a:gd name="f488" fmla="val 58851"/>
                <a:gd name="f489" fmla="val 119117"/>
                <a:gd name="f490" fmla="val 59390"/>
                <a:gd name="f491" fmla="val 118645"/>
                <a:gd name="f492" fmla="val 59907"/>
                <a:gd name="f493" fmla="val 118150"/>
                <a:gd name="f494" fmla="val 60402"/>
                <a:gd name="f495" fmla="val 117633"/>
                <a:gd name="f496" fmla="val 60896"/>
                <a:gd name="f497" fmla="val 117116"/>
                <a:gd name="f498" fmla="val 61391"/>
                <a:gd name="f499" fmla="val 116599"/>
                <a:gd name="f500" fmla="val 61863"/>
                <a:gd name="f501" fmla="val 116037"/>
                <a:gd name="f502" fmla="val 62313"/>
                <a:gd name="f503" fmla="val 115475"/>
                <a:gd name="f504" fmla="val 62762"/>
                <a:gd name="f505" fmla="val 114913"/>
                <a:gd name="f506" fmla="val 63189"/>
                <a:gd name="f507" fmla="val 114329"/>
                <a:gd name="f508" fmla="val 63594"/>
                <a:gd name="f509" fmla="val 113722"/>
                <a:gd name="f510" fmla="val 63999"/>
                <a:gd name="f511" fmla="val 113092"/>
                <a:gd name="f512" fmla="val 64358"/>
                <a:gd name="f513" fmla="val 112440"/>
                <a:gd name="f514" fmla="val 64718"/>
                <a:gd name="f515" fmla="val 111878"/>
                <a:gd name="f516" fmla="val 65010"/>
                <a:gd name="f517" fmla="val 111294"/>
                <a:gd name="f518" fmla="val 110687"/>
                <a:gd name="f519" fmla="val 65572"/>
                <a:gd name="f520" fmla="val 110103"/>
                <a:gd name="f521" fmla="val 65819"/>
                <a:gd name="f522" fmla="val 109496"/>
                <a:gd name="f523" fmla="val 66044"/>
                <a:gd name="f524" fmla="val 108866"/>
                <a:gd name="f525" fmla="val 66269"/>
                <a:gd name="f526" fmla="val 108259"/>
                <a:gd name="f527" fmla="val 107630"/>
                <a:gd name="f528" fmla="val 107001"/>
                <a:gd name="f529" fmla="val 66808"/>
                <a:gd name="f530" fmla="val 106349"/>
                <a:gd name="f531" fmla="val 66966"/>
                <a:gd name="f532" fmla="val 105719"/>
                <a:gd name="f533" fmla="val 67101"/>
                <a:gd name="f534" fmla="val 67236"/>
                <a:gd name="f535" fmla="val 104415"/>
                <a:gd name="f536" fmla="val 67348"/>
                <a:gd name="f537" fmla="val 103764"/>
                <a:gd name="f538" fmla="val 67438"/>
                <a:gd name="f539" fmla="val 102460"/>
                <a:gd name="f540" fmla="val 67618"/>
                <a:gd name="f541" fmla="val 101134"/>
                <a:gd name="f542" fmla="val 67730"/>
                <a:gd name="f543" fmla="val 99785"/>
                <a:gd name="f544" fmla="val 67798"/>
                <a:gd name="f545" fmla="val 98459"/>
                <a:gd name="f546" fmla="val 67842"/>
                <a:gd name="f547" fmla="val 97110"/>
                <a:gd name="f548" fmla="val 67820"/>
                <a:gd name="f549" fmla="val 95761"/>
                <a:gd name="f550" fmla="val 94412"/>
                <a:gd name="f551" fmla="val 93086"/>
                <a:gd name="f552" fmla="val 91760"/>
                <a:gd name="f553" fmla="val 67505"/>
                <a:gd name="f554" fmla="val 90703"/>
                <a:gd name="f555" fmla="val 89647"/>
                <a:gd name="f556" fmla="val 67258"/>
                <a:gd name="f557" fmla="val 88590"/>
                <a:gd name="f558" fmla="val 87511"/>
                <a:gd name="f559" fmla="val 66921"/>
                <a:gd name="f560" fmla="val 86455"/>
                <a:gd name="f561" fmla="val 66719"/>
                <a:gd name="f562" fmla="val 85398"/>
                <a:gd name="f563" fmla="val 66494"/>
                <a:gd name="f564" fmla="val 84342"/>
                <a:gd name="f565" fmla="val 83285"/>
                <a:gd name="f566" fmla="val 65999"/>
                <a:gd name="f567" fmla="val 82251"/>
                <a:gd name="f568" fmla="val 65729"/>
                <a:gd name="f569" fmla="val 81217"/>
                <a:gd name="f570" fmla="val 65415"/>
                <a:gd name="f571" fmla="val 80206"/>
                <a:gd name="f572" fmla="val 65078"/>
                <a:gd name="f573" fmla="val 79194"/>
                <a:gd name="f574" fmla="val 64740"/>
                <a:gd name="f575" fmla="val 78205"/>
                <a:gd name="f576" fmla="val 77216"/>
                <a:gd name="f577" fmla="val 63954"/>
                <a:gd name="f578" fmla="val 76249"/>
                <a:gd name="f579" fmla="val 63526"/>
                <a:gd name="f580" fmla="val 75328"/>
                <a:gd name="f581" fmla="val 63077"/>
                <a:gd name="f582" fmla="val 74406"/>
                <a:gd name="f583" fmla="val 62605"/>
                <a:gd name="f584" fmla="val 73507"/>
                <a:gd name="f585" fmla="val 62110"/>
                <a:gd name="f586" fmla="val 72653"/>
                <a:gd name="f587" fmla="val 61571"/>
                <a:gd name="f588" fmla="val 71798"/>
                <a:gd name="f589" fmla="val 61031"/>
                <a:gd name="f590" fmla="val 70989"/>
                <a:gd name="f591" fmla="val 60447"/>
                <a:gd name="f592" fmla="val 70225"/>
                <a:gd name="f593" fmla="val 59840"/>
                <a:gd name="f594" fmla="val 69461"/>
                <a:gd name="f595" fmla="val 59211"/>
                <a:gd name="f596" fmla="val 58536"/>
                <a:gd name="f597" fmla="val 68089"/>
                <a:gd name="f598" fmla="val 57839"/>
                <a:gd name="f599" fmla="val 67460"/>
                <a:gd name="f600" fmla="val 57120"/>
                <a:gd name="f601" fmla="val 66853"/>
                <a:gd name="f602" fmla="val 56378"/>
                <a:gd name="f603" fmla="val 66291"/>
                <a:gd name="f604" fmla="val 55209"/>
                <a:gd name="f605" fmla="val 65797"/>
                <a:gd name="f606" fmla="val 54805"/>
                <a:gd name="f607" fmla="val 65549"/>
                <a:gd name="f608" fmla="val 54378"/>
                <a:gd name="f609" fmla="val 65324"/>
                <a:gd name="f610" fmla="val 53973"/>
                <a:gd name="f611" fmla="val 65122"/>
                <a:gd name="f612" fmla="val 53546"/>
                <a:gd name="f613" fmla="val 64920"/>
                <a:gd name="f614" fmla="val 53096"/>
                <a:gd name="f615" fmla="val 52647"/>
                <a:gd name="f616" fmla="val 64538"/>
                <a:gd name="f617" fmla="val 52197"/>
                <a:gd name="f618" fmla="val 64290"/>
                <a:gd name="f619" fmla="val 51478"/>
                <a:gd name="f620" fmla="val 64088"/>
                <a:gd name="f621" fmla="val 50758"/>
                <a:gd name="f622" fmla="val 63908"/>
                <a:gd name="f623" fmla="val 50039"/>
                <a:gd name="f624" fmla="val 63751"/>
                <a:gd name="f625" fmla="val 49320"/>
                <a:gd name="f626" fmla="val 48578"/>
                <a:gd name="f627" fmla="val 47859"/>
                <a:gd name="f628" fmla="val 47117"/>
                <a:gd name="f629" fmla="val 63414"/>
                <a:gd name="f630" fmla="val 46375"/>
                <a:gd name="f631" fmla="val 63391"/>
                <a:gd name="f632" fmla="val 45633"/>
                <a:gd name="f633" fmla="val 44891"/>
                <a:gd name="f634" fmla="val 44127"/>
                <a:gd name="f635" fmla="val 43385"/>
                <a:gd name="f636" fmla="val 63504"/>
                <a:gd name="f637" fmla="val 41879"/>
                <a:gd name="f638" fmla="val 40351"/>
                <a:gd name="f639" fmla="val 63931"/>
                <a:gd name="f640" fmla="val 37316"/>
                <a:gd name="f641" fmla="val 35787"/>
                <a:gd name="f642" fmla="val 64200"/>
                <a:gd name="f643" fmla="val 34281"/>
                <a:gd name="f644" fmla="val 64268"/>
                <a:gd name="f645" fmla="val 32753"/>
                <a:gd name="f646" fmla="val 31988"/>
                <a:gd name="f647" fmla="val 31247"/>
                <a:gd name="f648" fmla="val 30482"/>
                <a:gd name="f649" fmla="val 64223"/>
                <a:gd name="f650" fmla="val 29740"/>
                <a:gd name="f651" fmla="val 64178"/>
                <a:gd name="f652" fmla="val 28976"/>
                <a:gd name="f653" fmla="val 63998"/>
                <a:gd name="f654" fmla="val 27672"/>
                <a:gd name="f655" fmla="val 27110"/>
                <a:gd name="f656" fmla="val 63796"/>
                <a:gd name="f657" fmla="val 26548"/>
                <a:gd name="f658" fmla="val 63661"/>
                <a:gd name="f659" fmla="val 25986"/>
                <a:gd name="f660" fmla="val 63369"/>
                <a:gd name="f661" fmla="val 24907"/>
                <a:gd name="f662" fmla="val 24345"/>
                <a:gd name="f663" fmla="val 63009"/>
                <a:gd name="f664" fmla="val 23806"/>
                <a:gd name="f665" fmla="val 62807"/>
                <a:gd name="f666" fmla="val 23289"/>
                <a:gd name="f667" fmla="val 22749"/>
                <a:gd name="f668" fmla="val 62357"/>
                <a:gd name="f669" fmla="val 22232"/>
                <a:gd name="f670" fmla="val 21693"/>
                <a:gd name="f671" fmla="val 21176"/>
                <a:gd name="f672" fmla="val 61593"/>
                <a:gd name="f673" fmla="val 20681"/>
                <a:gd name="f674" fmla="val 61301"/>
                <a:gd name="f675" fmla="val 20164"/>
                <a:gd name="f676" fmla="val 61008"/>
                <a:gd name="f677" fmla="val 19670"/>
                <a:gd name="f678" fmla="val 60694"/>
                <a:gd name="f679" fmla="val 19175"/>
                <a:gd name="f680" fmla="val 18703"/>
                <a:gd name="f681" fmla="val 60042"/>
                <a:gd name="f682" fmla="val 18209"/>
                <a:gd name="f683" fmla="val 59705"/>
                <a:gd name="f684" fmla="val 17759"/>
                <a:gd name="f685" fmla="val 59345"/>
                <a:gd name="f686" fmla="val 17287"/>
                <a:gd name="f687" fmla="val 58963"/>
                <a:gd name="f688" fmla="val 16837"/>
                <a:gd name="f689" fmla="val 58581"/>
                <a:gd name="f690" fmla="val 16388"/>
                <a:gd name="f691" fmla="val 58199"/>
                <a:gd name="f692" fmla="val 15938"/>
                <a:gd name="f693" fmla="val 57794"/>
                <a:gd name="f694" fmla="val 15511"/>
                <a:gd name="f695" fmla="val 57367"/>
                <a:gd name="f696" fmla="val 15107"/>
                <a:gd name="f697" fmla="val 14679"/>
                <a:gd name="f698" fmla="val 56513"/>
                <a:gd name="f699" fmla="val 14297"/>
                <a:gd name="f700" fmla="val 56063"/>
                <a:gd name="f701" fmla="val 13893"/>
                <a:gd name="f702" fmla="val 13511"/>
                <a:gd name="f703" fmla="val 55141"/>
                <a:gd name="f704" fmla="val 13151"/>
                <a:gd name="f705" fmla="val 54647"/>
                <a:gd name="f706" fmla="val 12791"/>
                <a:gd name="f707" fmla="val 12364"/>
                <a:gd name="f708" fmla="val 53456"/>
                <a:gd name="f709" fmla="val 11959"/>
                <a:gd name="f710" fmla="val 52849"/>
                <a:gd name="f711" fmla="val 11577"/>
                <a:gd name="f712" fmla="val 52219"/>
                <a:gd name="f713" fmla="val 51590"/>
                <a:gd name="f714" fmla="val 10836"/>
                <a:gd name="f715" fmla="val 50938"/>
                <a:gd name="f716" fmla="val 10498"/>
                <a:gd name="f717" fmla="val 49634"/>
                <a:gd name="f718" fmla="val 9824"/>
                <a:gd name="f719" fmla="val 48308"/>
                <a:gd name="f720" fmla="val 9195"/>
                <a:gd name="f721" fmla="val 46959"/>
                <a:gd name="f722" fmla="val 8588"/>
                <a:gd name="f723" fmla="val 45588"/>
                <a:gd name="f724" fmla="val 8003"/>
                <a:gd name="f725" fmla="val 44217"/>
                <a:gd name="f726" fmla="val 7441"/>
                <a:gd name="f727" fmla="val 41474"/>
                <a:gd name="f728" fmla="val 40103"/>
                <a:gd name="f729" fmla="val 5710"/>
                <a:gd name="f730" fmla="val 38754"/>
                <a:gd name="f731" fmla="val 5103"/>
                <a:gd name="f732" fmla="val 37428"/>
                <a:gd name="f733" fmla="val 4451"/>
                <a:gd name="f734" fmla="val 36124"/>
                <a:gd name="f735" fmla="val 3440"/>
                <a:gd name="f736" fmla="val 34843"/>
                <a:gd name="f737" fmla="val 3058"/>
                <a:gd name="f738" fmla="val 34213"/>
                <a:gd name="f739" fmla="val 2698"/>
                <a:gd name="f740" fmla="val 33607"/>
                <a:gd name="f741" fmla="val 2293"/>
                <a:gd name="f742" fmla="val 32820"/>
                <a:gd name="f743" fmla="val 1754"/>
                <a:gd name="f744" fmla="val 31314"/>
                <a:gd name="f745" fmla="val 608"/>
                <a:gd name="f746" fmla="val 30594"/>
                <a:gd name="f747" fmla="*/ f0 1 177091"/>
                <a:gd name="f748" fmla="*/ f1 1 76363"/>
                <a:gd name="f749" fmla="+- f4 0 f2"/>
                <a:gd name="f750" fmla="+- f3 0 f2"/>
                <a:gd name="f751" fmla="*/ f750 1 177091"/>
                <a:gd name="f752" fmla="*/ f749 1 76363"/>
                <a:gd name="f753" fmla="*/ f2 1 f751"/>
                <a:gd name="f754" fmla="*/ f3 1 f751"/>
                <a:gd name="f755" fmla="*/ f2 1 f752"/>
                <a:gd name="f756" fmla="*/ f4 1 f752"/>
                <a:gd name="f757" fmla="*/ f753 f747 1"/>
                <a:gd name="f758" fmla="*/ f754 f747 1"/>
                <a:gd name="f759" fmla="*/ f756 f748 1"/>
                <a:gd name="f760" fmla="*/ f755 f748 1"/>
              </a:gdLst>
              <a:ahLst/>
              <a:cxnLst>
                <a:cxn ang="3cd4">
                  <a:pos x="hc" y="t"/>
                </a:cxn>
                <a:cxn ang="0">
                  <a:pos x="r" y="vc"/>
                </a:cxn>
                <a:cxn ang="cd4">
                  <a:pos x="hc" y="b"/>
                </a:cxn>
                <a:cxn ang="cd2">
                  <a:pos x="l" y="vc"/>
                </a:cxn>
              </a:cxnLst>
              <a:rect l="f757" t="f760" r="f758" b="f759"/>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lnTo>
                    <a:pt x="f319" y="f5"/>
                  </a:lnTo>
                  <a:lnTo>
                    <a:pt x="f263" y="f12"/>
                  </a:lnTo>
                  <a:lnTo>
                    <a:pt x="f320" y="f321"/>
                  </a:lnTo>
                  <a:lnTo>
                    <a:pt x="f265" y="f322"/>
                  </a:lnTo>
                  <a:lnTo>
                    <a:pt x="f323" y="f11"/>
                  </a:lnTo>
                  <a:lnTo>
                    <a:pt x="f324" y="f32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2" y="f346"/>
                  </a:lnTo>
                  <a:lnTo>
                    <a:pt x="f347" y="f348"/>
                  </a:lnTo>
                  <a:lnTo>
                    <a:pt x="f349" y="f350"/>
                  </a:lnTo>
                  <a:lnTo>
                    <a:pt x="f336" y="f351"/>
                  </a:lnTo>
                  <a:lnTo>
                    <a:pt x="f352" y="f353"/>
                  </a:lnTo>
                  <a:lnTo>
                    <a:pt x="f354" y="f355"/>
                  </a:lnTo>
                  <a:lnTo>
                    <a:pt x="f330"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91" y="f270"/>
                  </a:lnTo>
                  <a:lnTo>
                    <a:pt x="f392" y="f393"/>
                  </a:lnTo>
                  <a:lnTo>
                    <a:pt x="f394" y="f395"/>
                  </a:lnTo>
                  <a:lnTo>
                    <a:pt x="f396" y="f397"/>
                  </a:lnTo>
                  <a:lnTo>
                    <a:pt x="f398" y="f399"/>
                  </a:lnTo>
                  <a:lnTo>
                    <a:pt x="f400" y="f401"/>
                  </a:lnTo>
                  <a:lnTo>
                    <a:pt x="f402" y="f403"/>
                  </a:lnTo>
                  <a:lnTo>
                    <a:pt x="f404" y="f405"/>
                  </a:lnTo>
                  <a:lnTo>
                    <a:pt x="f406" y="f407"/>
                  </a:lnTo>
                  <a:lnTo>
                    <a:pt x="f408" y="f409"/>
                  </a:lnTo>
                  <a:lnTo>
                    <a:pt x="f410" y="f45"/>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55"/>
                  </a:lnTo>
                  <a:lnTo>
                    <a:pt x="f450" y="f451"/>
                  </a:lnTo>
                  <a:lnTo>
                    <a:pt x="f452" y="f453"/>
                  </a:lnTo>
                  <a:lnTo>
                    <a:pt x="f454" y="f455"/>
                  </a:lnTo>
                  <a:lnTo>
                    <a:pt x="f456" y="f457"/>
                  </a:lnTo>
                  <a:lnTo>
                    <a:pt x="f458" y="f459"/>
                  </a:lnTo>
                  <a:lnTo>
                    <a:pt x="f460" y="f461"/>
                  </a:lnTo>
                  <a:lnTo>
                    <a:pt x="f462" y="f463"/>
                  </a:lnTo>
                  <a:lnTo>
                    <a:pt x="f464" y="f465"/>
                  </a:lnTo>
                  <a:lnTo>
                    <a:pt x="f466" y="f467"/>
                  </a:lnTo>
                  <a:lnTo>
                    <a:pt x="f468" y="f469"/>
                  </a:lnTo>
                  <a:lnTo>
                    <a:pt x="f470" y="f471"/>
                  </a:lnTo>
                  <a:lnTo>
                    <a:pt x="f472" y="f473"/>
                  </a:lnTo>
                  <a:lnTo>
                    <a:pt x="f474" y="f475"/>
                  </a:lnTo>
                  <a:lnTo>
                    <a:pt x="f476" y="f477"/>
                  </a:lnTo>
                  <a:lnTo>
                    <a:pt x="f478" y="f479"/>
                  </a:lnTo>
                  <a:lnTo>
                    <a:pt x="f480" y="f481"/>
                  </a:lnTo>
                  <a:lnTo>
                    <a:pt x="f482" y="f483"/>
                  </a:lnTo>
                  <a:lnTo>
                    <a:pt x="f484" y="f122"/>
                  </a:lnTo>
                  <a:lnTo>
                    <a:pt x="f485" y="f486"/>
                  </a:lnTo>
                  <a:lnTo>
                    <a:pt x="f487" y="f488"/>
                  </a:lnTo>
                  <a:lnTo>
                    <a:pt x="f489" y="f490"/>
                  </a:lnTo>
                  <a:lnTo>
                    <a:pt x="f491" y="f492"/>
                  </a:lnTo>
                  <a:lnTo>
                    <a:pt x="f493" y="f494"/>
                  </a:lnTo>
                  <a:lnTo>
                    <a:pt x="f495" y="f496"/>
                  </a:lnTo>
                  <a:lnTo>
                    <a:pt x="f497" y="f498"/>
                  </a:lnTo>
                  <a:lnTo>
                    <a:pt x="f499" y="f500"/>
                  </a:lnTo>
                  <a:lnTo>
                    <a:pt x="f501" y="f502"/>
                  </a:lnTo>
                  <a:lnTo>
                    <a:pt x="f503" y="f504"/>
                  </a:lnTo>
                  <a:lnTo>
                    <a:pt x="f505" y="f506"/>
                  </a:lnTo>
                  <a:lnTo>
                    <a:pt x="f507" y="f508"/>
                  </a:lnTo>
                  <a:lnTo>
                    <a:pt x="f509" y="f510"/>
                  </a:lnTo>
                  <a:lnTo>
                    <a:pt x="f511" y="f512"/>
                  </a:lnTo>
                  <a:lnTo>
                    <a:pt x="f513" y="f514"/>
                  </a:lnTo>
                  <a:lnTo>
                    <a:pt x="f515" y="f516"/>
                  </a:lnTo>
                  <a:lnTo>
                    <a:pt x="f517" y="f132"/>
                  </a:lnTo>
                  <a:lnTo>
                    <a:pt x="f518" y="f519"/>
                  </a:lnTo>
                  <a:lnTo>
                    <a:pt x="f520" y="f521"/>
                  </a:lnTo>
                  <a:lnTo>
                    <a:pt x="f522" y="f523"/>
                  </a:lnTo>
                  <a:lnTo>
                    <a:pt x="f524" y="f525"/>
                  </a:lnTo>
                  <a:lnTo>
                    <a:pt x="f526" y="f208"/>
                  </a:lnTo>
                  <a:lnTo>
                    <a:pt x="f527" y="f111"/>
                  </a:lnTo>
                  <a:lnTo>
                    <a:pt x="f528" y="f529"/>
                  </a:lnTo>
                  <a:lnTo>
                    <a:pt x="f530" y="f531"/>
                  </a:lnTo>
                  <a:lnTo>
                    <a:pt x="f532" y="f533"/>
                  </a:lnTo>
                  <a:lnTo>
                    <a:pt x="f185" y="f534"/>
                  </a:lnTo>
                  <a:lnTo>
                    <a:pt x="f535" y="f536"/>
                  </a:lnTo>
                  <a:lnTo>
                    <a:pt x="f537" y="f538"/>
                  </a:lnTo>
                  <a:lnTo>
                    <a:pt x="f539" y="f540"/>
                  </a:lnTo>
                  <a:lnTo>
                    <a:pt x="f541" y="f542"/>
                  </a:lnTo>
                  <a:lnTo>
                    <a:pt x="f543" y="f544"/>
                  </a:lnTo>
                  <a:lnTo>
                    <a:pt x="f545" y="f546"/>
                  </a:lnTo>
                  <a:lnTo>
                    <a:pt x="f547" y="f548"/>
                  </a:lnTo>
                  <a:lnTo>
                    <a:pt x="f549" y="f544"/>
                  </a:lnTo>
                  <a:lnTo>
                    <a:pt x="f550" y="f542"/>
                  </a:lnTo>
                  <a:lnTo>
                    <a:pt x="f551" y="f540"/>
                  </a:lnTo>
                  <a:lnTo>
                    <a:pt x="f552" y="f553"/>
                  </a:lnTo>
                  <a:lnTo>
                    <a:pt x="f554" y="f206"/>
                  </a:lnTo>
                  <a:lnTo>
                    <a:pt x="f555" y="f556"/>
                  </a:lnTo>
                  <a:lnTo>
                    <a:pt x="f557" y="f533"/>
                  </a:lnTo>
                  <a:lnTo>
                    <a:pt x="f558" y="f559"/>
                  </a:lnTo>
                  <a:lnTo>
                    <a:pt x="f560" y="f561"/>
                  </a:lnTo>
                  <a:lnTo>
                    <a:pt x="f562" y="f563"/>
                  </a:lnTo>
                  <a:lnTo>
                    <a:pt x="f564" y="f525"/>
                  </a:lnTo>
                  <a:lnTo>
                    <a:pt x="f565" y="f566"/>
                  </a:lnTo>
                  <a:lnTo>
                    <a:pt x="f567" y="f568"/>
                  </a:lnTo>
                  <a:lnTo>
                    <a:pt x="f569" y="f570"/>
                  </a:lnTo>
                  <a:lnTo>
                    <a:pt x="f571" y="f572"/>
                  </a:lnTo>
                  <a:lnTo>
                    <a:pt x="f573" y="f574"/>
                  </a:lnTo>
                  <a:lnTo>
                    <a:pt x="f575" y="f512"/>
                  </a:lnTo>
                  <a:lnTo>
                    <a:pt x="f576" y="f577"/>
                  </a:lnTo>
                  <a:lnTo>
                    <a:pt x="f578" y="f579"/>
                  </a:lnTo>
                  <a:lnTo>
                    <a:pt x="f580" y="f581"/>
                  </a:lnTo>
                  <a:lnTo>
                    <a:pt x="f582" y="f583"/>
                  </a:lnTo>
                  <a:lnTo>
                    <a:pt x="f584" y="f585"/>
                  </a:lnTo>
                  <a:lnTo>
                    <a:pt x="f586" y="f587"/>
                  </a:lnTo>
                  <a:lnTo>
                    <a:pt x="f588" y="f589"/>
                  </a:lnTo>
                  <a:lnTo>
                    <a:pt x="f590" y="f591"/>
                  </a:lnTo>
                  <a:lnTo>
                    <a:pt x="f592" y="f593"/>
                  </a:lnTo>
                  <a:lnTo>
                    <a:pt x="f594" y="f595"/>
                  </a:lnTo>
                  <a:lnTo>
                    <a:pt x="f117" y="f596"/>
                  </a:lnTo>
                  <a:lnTo>
                    <a:pt x="f597" y="f598"/>
                  </a:lnTo>
                  <a:lnTo>
                    <a:pt x="f599" y="f600"/>
                  </a:lnTo>
                  <a:lnTo>
                    <a:pt x="f601" y="f602"/>
                  </a:lnTo>
                  <a:lnTo>
                    <a:pt x="f603" y="f120"/>
                  </a:lnTo>
                  <a:lnTo>
                    <a:pt x="f523" y="f604"/>
                  </a:lnTo>
                  <a:lnTo>
                    <a:pt x="f605" y="f606"/>
                  </a:lnTo>
                  <a:lnTo>
                    <a:pt x="f607" y="f608"/>
                  </a:lnTo>
                  <a:lnTo>
                    <a:pt x="f609" y="f610"/>
                  </a:lnTo>
                  <a:lnTo>
                    <a:pt x="f611" y="f612"/>
                  </a:lnTo>
                  <a:lnTo>
                    <a:pt x="f613" y="f614"/>
                  </a:lnTo>
                  <a:lnTo>
                    <a:pt x="f514" y="f615"/>
                  </a:lnTo>
                  <a:lnTo>
                    <a:pt x="f616" y="f617"/>
                  </a:lnTo>
                  <a:lnTo>
                    <a:pt x="f618" y="f619"/>
                  </a:lnTo>
                  <a:lnTo>
                    <a:pt x="f620" y="f621"/>
                  </a:lnTo>
                  <a:lnTo>
                    <a:pt x="f622" y="f623"/>
                  </a:lnTo>
                  <a:lnTo>
                    <a:pt x="f624" y="f625"/>
                  </a:lnTo>
                  <a:lnTo>
                    <a:pt x="f130" y="f626"/>
                  </a:lnTo>
                  <a:lnTo>
                    <a:pt x="f579" y="f627"/>
                  </a:lnTo>
                  <a:lnTo>
                    <a:pt x="f103" y="f628"/>
                  </a:lnTo>
                  <a:lnTo>
                    <a:pt x="f629" y="f630"/>
                  </a:lnTo>
                  <a:lnTo>
                    <a:pt x="f631" y="f632"/>
                  </a:lnTo>
                  <a:lnTo>
                    <a:pt x="f631" y="f633"/>
                  </a:lnTo>
                  <a:lnTo>
                    <a:pt x="f631" y="f634"/>
                  </a:lnTo>
                  <a:lnTo>
                    <a:pt x="f629" y="f635"/>
                  </a:lnTo>
                  <a:lnTo>
                    <a:pt x="f636" y="f637"/>
                  </a:lnTo>
                  <a:lnTo>
                    <a:pt x="f130" y="f638"/>
                  </a:lnTo>
                  <a:lnTo>
                    <a:pt x="f639" y="f640"/>
                  </a:lnTo>
                  <a:lnTo>
                    <a:pt x="f620" y="f641"/>
                  </a:lnTo>
                  <a:lnTo>
                    <a:pt x="f642" y="f643"/>
                  </a:lnTo>
                  <a:lnTo>
                    <a:pt x="f644" y="f645"/>
                  </a:lnTo>
                  <a:lnTo>
                    <a:pt x="f618" y="f646"/>
                  </a:lnTo>
                  <a:lnTo>
                    <a:pt x="f618" y="f647"/>
                  </a:lnTo>
                  <a:lnTo>
                    <a:pt x="f644" y="f648"/>
                  </a:lnTo>
                  <a:lnTo>
                    <a:pt x="f649" y="f650"/>
                  </a:lnTo>
                  <a:lnTo>
                    <a:pt x="f651" y="f652"/>
                  </a:lnTo>
                  <a:lnTo>
                    <a:pt x="f620" y="f393"/>
                  </a:lnTo>
                  <a:lnTo>
                    <a:pt x="f653" y="f654"/>
                  </a:lnTo>
                  <a:lnTo>
                    <a:pt x="f622" y="f655"/>
                  </a:lnTo>
                  <a:lnTo>
                    <a:pt x="f656" y="f657"/>
                  </a:lnTo>
                  <a:lnTo>
                    <a:pt x="f658" y="f659"/>
                  </a:lnTo>
                  <a:lnTo>
                    <a:pt x="f579" y="f376"/>
                  </a:lnTo>
                  <a:lnTo>
                    <a:pt x="f660" y="f661"/>
                  </a:lnTo>
                  <a:lnTo>
                    <a:pt x="f506" y="f662"/>
                  </a:lnTo>
                  <a:lnTo>
                    <a:pt x="f663" y="f664"/>
                  </a:lnTo>
                  <a:lnTo>
                    <a:pt x="f665" y="f666"/>
                  </a:lnTo>
                  <a:lnTo>
                    <a:pt x="f101" y="f667"/>
                  </a:lnTo>
                  <a:lnTo>
                    <a:pt x="f668" y="f669"/>
                  </a:lnTo>
                  <a:lnTo>
                    <a:pt x="f585" y="f670"/>
                  </a:lnTo>
                  <a:lnTo>
                    <a:pt x="f500" y="f671"/>
                  </a:lnTo>
                  <a:lnTo>
                    <a:pt x="f672" y="f673"/>
                  </a:lnTo>
                  <a:lnTo>
                    <a:pt x="f674" y="f675"/>
                  </a:lnTo>
                  <a:lnTo>
                    <a:pt x="f676" y="f677"/>
                  </a:lnTo>
                  <a:lnTo>
                    <a:pt x="f678" y="f679"/>
                  </a:lnTo>
                  <a:lnTo>
                    <a:pt x="f126" y="f680"/>
                  </a:lnTo>
                  <a:lnTo>
                    <a:pt x="f681" y="f682"/>
                  </a:lnTo>
                  <a:lnTo>
                    <a:pt x="f683" y="f684"/>
                  </a:lnTo>
                  <a:lnTo>
                    <a:pt x="f685" y="f686"/>
                  </a:lnTo>
                  <a:lnTo>
                    <a:pt x="f687" y="f688"/>
                  </a:lnTo>
                  <a:lnTo>
                    <a:pt x="f689" y="f690"/>
                  </a:lnTo>
                  <a:lnTo>
                    <a:pt x="f691" y="f692"/>
                  </a:lnTo>
                  <a:lnTo>
                    <a:pt x="f693" y="f694"/>
                  </a:lnTo>
                  <a:lnTo>
                    <a:pt x="f695" y="f696"/>
                  </a:lnTo>
                  <a:lnTo>
                    <a:pt x="f89" y="f697"/>
                  </a:lnTo>
                  <a:lnTo>
                    <a:pt x="f698" y="f699"/>
                  </a:lnTo>
                  <a:lnTo>
                    <a:pt x="f700" y="f701"/>
                  </a:lnTo>
                  <a:lnTo>
                    <a:pt x="f120" y="f702"/>
                  </a:lnTo>
                  <a:lnTo>
                    <a:pt x="f703" y="f704"/>
                  </a:lnTo>
                  <a:lnTo>
                    <a:pt x="f705" y="f706"/>
                  </a:lnTo>
                  <a:lnTo>
                    <a:pt x="f118" y="f707"/>
                  </a:lnTo>
                  <a:lnTo>
                    <a:pt x="f708" y="f709"/>
                  </a:lnTo>
                  <a:lnTo>
                    <a:pt x="f710" y="f711"/>
                  </a:lnTo>
                  <a:lnTo>
                    <a:pt x="f712" y="f301"/>
                  </a:lnTo>
                  <a:lnTo>
                    <a:pt x="f713" y="f714"/>
                  </a:lnTo>
                  <a:lnTo>
                    <a:pt x="f715" y="f716"/>
                  </a:lnTo>
                  <a:lnTo>
                    <a:pt x="f717" y="f718"/>
                  </a:lnTo>
                  <a:lnTo>
                    <a:pt x="f719" y="f720"/>
                  </a:lnTo>
                  <a:lnTo>
                    <a:pt x="f721" y="f722"/>
                  </a:lnTo>
                  <a:lnTo>
                    <a:pt x="f723" y="f724"/>
                  </a:lnTo>
                  <a:lnTo>
                    <a:pt x="f725" y="f726"/>
                  </a:lnTo>
                  <a:lnTo>
                    <a:pt x="f727" y="f309"/>
                  </a:lnTo>
                  <a:lnTo>
                    <a:pt x="f728" y="f729"/>
                  </a:lnTo>
                  <a:lnTo>
                    <a:pt x="f730" y="f731"/>
                  </a:lnTo>
                  <a:lnTo>
                    <a:pt x="f732" y="f733"/>
                  </a:lnTo>
                  <a:lnTo>
                    <a:pt x="f734" y="f313"/>
                  </a:lnTo>
                  <a:lnTo>
                    <a:pt x="f92" y="f735"/>
                  </a:lnTo>
                  <a:lnTo>
                    <a:pt x="f736" y="f737"/>
                  </a:lnTo>
                  <a:lnTo>
                    <a:pt x="f738" y="f739"/>
                  </a:lnTo>
                  <a:lnTo>
                    <a:pt x="f740" y="f741"/>
                  </a:lnTo>
                  <a:lnTo>
                    <a:pt x="f742" y="f743"/>
                  </a:lnTo>
                  <a:lnTo>
                    <a:pt x="f426" y="f12"/>
                  </a:lnTo>
                  <a:lnTo>
                    <a:pt x="f744" y="f745"/>
                  </a:lnTo>
                  <a:lnTo>
                    <a:pt x="f746" y="f5"/>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6" name="Google Shape;272;p15">
              <a:extLst>
                <a:ext uri="{FF2B5EF4-FFF2-40B4-BE49-F238E27FC236}">
                  <a16:creationId xmlns:a16="http://schemas.microsoft.com/office/drawing/2014/main" id="{AB6E6CBA-726C-1C85-B82A-84D9B113BFAC}"/>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03"/>
                <a:gd name="f7" fmla="val 1304"/>
                <a:gd name="f8" fmla="val 428"/>
                <a:gd name="f9" fmla="val 2608"/>
                <a:gd name="f10" fmla="val 675"/>
                <a:gd name="f11" fmla="val 3912"/>
                <a:gd name="f12" fmla="val 945"/>
                <a:gd name="f13" fmla="val 5193"/>
                <a:gd name="f14" fmla="val 1214"/>
                <a:gd name="f15" fmla="val 6475"/>
                <a:gd name="f16" fmla="val 1507"/>
                <a:gd name="f17" fmla="val 7756"/>
                <a:gd name="f18" fmla="val 1844"/>
                <a:gd name="f19" fmla="val 9037"/>
                <a:gd name="f20" fmla="val 2158"/>
                <a:gd name="f21" fmla="val 10319"/>
                <a:gd name="f22" fmla="val 2518"/>
                <a:gd name="f23" fmla="val 11577"/>
                <a:gd name="f24" fmla="val 2900"/>
                <a:gd name="f25" fmla="val 12836"/>
                <a:gd name="f26" fmla="val 3282"/>
                <a:gd name="f27" fmla="val 14095"/>
                <a:gd name="f28" fmla="val 3709"/>
                <a:gd name="f29" fmla="val 15331"/>
                <a:gd name="f30" fmla="val 4137"/>
                <a:gd name="f31" fmla="val 16568"/>
                <a:gd name="f32" fmla="val 4564"/>
                <a:gd name="f33" fmla="val 17804"/>
                <a:gd name="f34" fmla="val 5036"/>
                <a:gd name="f35" fmla="val 19018"/>
                <a:gd name="f36" fmla="val 5508"/>
                <a:gd name="f37" fmla="val 20232"/>
                <a:gd name="f38" fmla="val 6002"/>
                <a:gd name="f39" fmla="val 21446"/>
                <a:gd name="f40" fmla="val 6519"/>
                <a:gd name="f41" fmla="val 22660"/>
                <a:gd name="f42" fmla="val 7059"/>
                <a:gd name="f43" fmla="val 23851"/>
                <a:gd name="f44" fmla="val 7621"/>
                <a:gd name="f45" fmla="val 25042"/>
                <a:gd name="f46" fmla="val 8183"/>
                <a:gd name="f47" fmla="val 26211"/>
                <a:gd name="f48" fmla="val 8767"/>
                <a:gd name="f49" fmla="val 27380"/>
                <a:gd name="f50" fmla="val 9352"/>
                <a:gd name="f51" fmla="val 28527"/>
                <a:gd name="f52" fmla="val 9981"/>
                <a:gd name="f53" fmla="val 29695"/>
                <a:gd name="f54" fmla="val 10611"/>
                <a:gd name="f55" fmla="val 30819"/>
                <a:gd name="f56" fmla="val 11262"/>
                <a:gd name="f57" fmla="val 31966"/>
                <a:gd name="f58" fmla="val 11937"/>
                <a:gd name="f59" fmla="val 33090"/>
                <a:gd name="f60" fmla="val 12611"/>
                <a:gd name="f61" fmla="val 34191"/>
                <a:gd name="f62" fmla="val 13308"/>
                <a:gd name="f63" fmla="val 35293"/>
                <a:gd name="f64" fmla="val 14027"/>
                <a:gd name="f65" fmla="val 36394"/>
                <a:gd name="f66" fmla="val 14747"/>
                <a:gd name="f67" fmla="val 37473"/>
                <a:gd name="f68" fmla="val 15511"/>
                <a:gd name="f69" fmla="val 38552"/>
                <a:gd name="f70" fmla="val 16410"/>
                <a:gd name="f71" fmla="val 39834"/>
                <a:gd name="f72" fmla="val 17354"/>
                <a:gd name="f73" fmla="val 41092"/>
                <a:gd name="f74" fmla="val 18321"/>
                <a:gd name="f75" fmla="val 42329"/>
                <a:gd name="f76" fmla="val 19310"/>
                <a:gd name="f77" fmla="val 43565"/>
                <a:gd name="f78" fmla="val 20209"/>
                <a:gd name="f79" fmla="val 44622"/>
                <a:gd name="f80" fmla="val 21513"/>
                <a:gd name="f81" fmla="val 46150"/>
                <a:gd name="f82" fmla="val 22862"/>
                <a:gd name="f83" fmla="val 47634"/>
                <a:gd name="f84" fmla="val 23918"/>
                <a:gd name="f85" fmla="val 48758"/>
                <a:gd name="f86" fmla="val 24975"/>
                <a:gd name="f87" fmla="val 49837"/>
                <a:gd name="f88" fmla="val 26054"/>
                <a:gd name="f89" fmla="val 50938"/>
                <a:gd name="f90" fmla="val 27178"/>
                <a:gd name="f91" fmla="val 51995"/>
                <a:gd name="f92" fmla="val 28302"/>
                <a:gd name="f93" fmla="val 53029"/>
                <a:gd name="f94" fmla="val 29448"/>
                <a:gd name="f95" fmla="val 54063"/>
                <a:gd name="f96" fmla="val 30594"/>
                <a:gd name="f97" fmla="val 55074"/>
                <a:gd name="f98" fmla="val 31786"/>
                <a:gd name="f99" fmla="val 56063"/>
                <a:gd name="f100" fmla="val 32977"/>
                <a:gd name="f101" fmla="val 57030"/>
                <a:gd name="f102" fmla="val 34213"/>
                <a:gd name="f103" fmla="val 57974"/>
                <a:gd name="f104" fmla="val 35450"/>
                <a:gd name="f105" fmla="val 58896"/>
                <a:gd name="f106" fmla="val 36686"/>
                <a:gd name="f107" fmla="val 59817"/>
                <a:gd name="f108" fmla="val 37967"/>
                <a:gd name="f109" fmla="val 60694"/>
                <a:gd name="f110" fmla="val 39249"/>
                <a:gd name="f111" fmla="val 61571"/>
                <a:gd name="f112" fmla="val 40575"/>
                <a:gd name="f113" fmla="val 62403"/>
                <a:gd name="f114" fmla="val 41901"/>
                <a:gd name="f115" fmla="val 63234"/>
                <a:gd name="f116" fmla="val 43228"/>
                <a:gd name="f117" fmla="val 64044"/>
                <a:gd name="f118" fmla="val 44599"/>
                <a:gd name="f119" fmla="val 64830"/>
                <a:gd name="f120" fmla="val 45970"/>
                <a:gd name="f121" fmla="val 65572"/>
                <a:gd name="f122" fmla="val 47364"/>
                <a:gd name="f123" fmla="val 66314"/>
                <a:gd name="f124" fmla="val 48780"/>
                <a:gd name="f125" fmla="val 67033"/>
                <a:gd name="f126" fmla="val 50196"/>
                <a:gd name="f127" fmla="val 67708"/>
                <a:gd name="f128" fmla="val 51635"/>
                <a:gd name="f129" fmla="val 68382"/>
                <a:gd name="f130" fmla="val 53096"/>
                <a:gd name="f131" fmla="val 69034"/>
                <a:gd name="f132" fmla="val 54557"/>
                <a:gd name="f133" fmla="val 69641"/>
                <a:gd name="f134" fmla="val 70225"/>
                <a:gd name="f135" fmla="val 57547"/>
                <a:gd name="f136" fmla="val 70810"/>
                <a:gd name="f137" fmla="val 59075"/>
                <a:gd name="f138" fmla="val 71349"/>
                <a:gd name="f139" fmla="val 60604"/>
                <a:gd name="f140" fmla="val 71866"/>
                <a:gd name="f141" fmla="val 62155"/>
                <a:gd name="f142" fmla="val 72361"/>
                <a:gd name="f143" fmla="val 63728"/>
                <a:gd name="f144" fmla="val 72833"/>
                <a:gd name="f145" fmla="val 65302"/>
                <a:gd name="f146" fmla="val 73260"/>
                <a:gd name="f147" fmla="val 66920"/>
                <a:gd name="f148" fmla="val 73687"/>
                <a:gd name="f149" fmla="val 68561"/>
                <a:gd name="f150" fmla="val 74069"/>
                <a:gd name="f151" fmla="val 70180"/>
                <a:gd name="f152" fmla="val 74429"/>
                <a:gd name="f153" fmla="val 71821"/>
                <a:gd name="f154" fmla="val 74766"/>
                <a:gd name="f155" fmla="val 73439"/>
                <a:gd name="f156" fmla="val 75058"/>
                <a:gd name="f157" fmla="val 75080"/>
                <a:gd name="f158" fmla="val 75328"/>
                <a:gd name="f159" fmla="val 76699"/>
                <a:gd name="f160" fmla="val 75553"/>
                <a:gd name="f161" fmla="val 78340"/>
                <a:gd name="f162" fmla="val 75755"/>
                <a:gd name="f163" fmla="val 79958"/>
                <a:gd name="f164" fmla="val 75935"/>
                <a:gd name="f165" fmla="val 81577"/>
                <a:gd name="f166" fmla="val 76092"/>
                <a:gd name="f167" fmla="val 83195"/>
                <a:gd name="f168" fmla="val 76205"/>
                <a:gd name="f169" fmla="val 84814"/>
                <a:gd name="f170" fmla="val 76272"/>
                <a:gd name="f171" fmla="val 86432"/>
                <a:gd name="f172" fmla="val 76340"/>
                <a:gd name="f173" fmla="val 88051"/>
                <a:gd name="f174" fmla="val 76362"/>
                <a:gd name="f175" fmla="val 89669"/>
                <a:gd name="f176" fmla="val 91265"/>
                <a:gd name="f177" fmla="val 76317"/>
                <a:gd name="f178" fmla="val 92861"/>
                <a:gd name="f179" fmla="val 76250"/>
                <a:gd name="f180" fmla="val 94457"/>
                <a:gd name="f181" fmla="val 76160"/>
                <a:gd name="f182" fmla="val 96053"/>
                <a:gd name="f183" fmla="val 76047"/>
                <a:gd name="f184" fmla="val 97649"/>
                <a:gd name="f185" fmla="val 75890"/>
                <a:gd name="f186" fmla="val 99223"/>
                <a:gd name="f187" fmla="val 75710"/>
                <a:gd name="f188" fmla="val 100796"/>
                <a:gd name="f189" fmla="val 75508"/>
                <a:gd name="f190" fmla="val 102370"/>
                <a:gd name="f191" fmla="val 75283"/>
                <a:gd name="f192" fmla="val 103921"/>
                <a:gd name="f193" fmla="val 75036"/>
                <a:gd name="f194" fmla="val 105472"/>
                <a:gd name="f195" fmla="val 74744"/>
                <a:gd name="f196" fmla="val 107023"/>
                <a:gd name="f197" fmla="val 108574"/>
                <a:gd name="f198" fmla="val 74092"/>
                <a:gd name="f199" fmla="val 110103"/>
                <a:gd name="f200" fmla="val 73710"/>
                <a:gd name="f201" fmla="val 111631"/>
                <a:gd name="f202" fmla="val 73327"/>
                <a:gd name="f203" fmla="val 113137"/>
                <a:gd name="f204" fmla="val 72900"/>
                <a:gd name="f205" fmla="val 114643"/>
                <a:gd name="f206" fmla="val 72451"/>
                <a:gd name="f207" fmla="val 116149"/>
                <a:gd name="f208" fmla="val 71979"/>
                <a:gd name="f209" fmla="val 117633"/>
                <a:gd name="f210" fmla="val 71484"/>
                <a:gd name="f211" fmla="val 119094"/>
                <a:gd name="f212" fmla="val 70967"/>
                <a:gd name="f213" fmla="val 120578"/>
                <a:gd name="f214" fmla="val 70405"/>
                <a:gd name="f215" fmla="val 122039"/>
                <a:gd name="f216" fmla="val 69843"/>
                <a:gd name="f217" fmla="val 123478"/>
                <a:gd name="f218" fmla="val 69236"/>
                <a:gd name="f219" fmla="val 124916"/>
                <a:gd name="f220" fmla="val 68607"/>
                <a:gd name="f221" fmla="val 126332"/>
                <a:gd name="f222" fmla="val 67955"/>
                <a:gd name="f223" fmla="val 127749"/>
                <a:gd name="f224" fmla="val 67281"/>
                <a:gd name="f225" fmla="val 129142"/>
                <a:gd name="f226" fmla="val 66584"/>
                <a:gd name="f227" fmla="val 130536"/>
                <a:gd name="f228" fmla="val 65864"/>
                <a:gd name="f229" fmla="val 131907"/>
                <a:gd name="f230" fmla="val 65123"/>
                <a:gd name="f231" fmla="val 133256"/>
                <a:gd name="f232" fmla="val 64358"/>
                <a:gd name="f233" fmla="val 134605"/>
                <a:gd name="f234" fmla="val 63571"/>
                <a:gd name="f235" fmla="val 135931"/>
                <a:gd name="f236" fmla="val 62740"/>
                <a:gd name="f237" fmla="val 137257"/>
                <a:gd name="f238" fmla="val 61908"/>
                <a:gd name="f239" fmla="val 138561"/>
                <a:gd name="f240" fmla="val 61054"/>
                <a:gd name="f241" fmla="val 139842"/>
                <a:gd name="f242" fmla="val 60155"/>
                <a:gd name="f243" fmla="val 141124"/>
                <a:gd name="f244" fmla="val 59255"/>
                <a:gd name="f245" fmla="val 142382"/>
                <a:gd name="f246" fmla="val 58311"/>
                <a:gd name="f247" fmla="val 143619"/>
                <a:gd name="f248" fmla="val 57367"/>
                <a:gd name="f249" fmla="val 144855"/>
                <a:gd name="f250" fmla="val 56401"/>
                <a:gd name="f251" fmla="val 146069"/>
                <a:gd name="f252" fmla="val 55389"/>
                <a:gd name="f253" fmla="val 147260"/>
                <a:gd name="f254" fmla="val 54378"/>
                <a:gd name="f255" fmla="val 148429"/>
                <a:gd name="f256" fmla="val 53343"/>
                <a:gd name="f257" fmla="val 149598"/>
                <a:gd name="f258" fmla="val 52287"/>
                <a:gd name="f259" fmla="val 150722"/>
                <a:gd name="f260" fmla="val 51208"/>
                <a:gd name="f261" fmla="val 151846"/>
                <a:gd name="f262" fmla="val 50106"/>
                <a:gd name="f263" fmla="val 152948"/>
                <a:gd name="f264" fmla="val 48983"/>
                <a:gd name="f265" fmla="val 154049"/>
                <a:gd name="f266" fmla="val 47836"/>
                <a:gd name="f267" fmla="val 155106"/>
                <a:gd name="f268" fmla="val 46667"/>
                <a:gd name="f269" fmla="val 156140"/>
                <a:gd name="f270" fmla="val 45498"/>
                <a:gd name="f271" fmla="val 157174"/>
                <a:gd name="f272" fmla="val 44284"/>
                <a:gd name="f273" fmla="val 157938"/>
                <a:gd name="f274" fmla="val 43385"/>
                <a:gd name="f275" fmla="val 158680"/>
                <a:gd name="f276" fmla="val 42464"/>
                <a:gd name="f277" fmla="val 159422"/>
                <a:gd name="f278" fmla="val 41519"/>
                <a:gd name="f279" fmla="val 160141"/>
                <a:gd name="f280" fmla="val 160838"/>
                <a:gd name="f281" fmla="val 39631"/>
                <a:gd name="f282" fmla="val 161894"/>
                <a:gd name="f283" fmla="val 38170"/>
                <a:gd name="f284" fmla="val 162906"/>
                <a:gd name="f285" fmla="val 163535"/>
                <a:gd name="f286" fmla="val 35742"/>
                <a:gd name="f287" fmla="val 164142"/>
                <a:gd name="f288" fmla="val 34776"/>
                <a:gd name="f289" fmla="val 164210"/>
                <a:gd name="f290" fmla="val 34663"/>
                <a:gd name="f291" fmla="val 164794"/>
                <a:gd name="f292" fmla="val 33719"/>
                <a:gd name="f293" fmla="val 165468"/>
                <a:gd name="f294" fmla="val 32640"/>
                <a:gd name="f295" fmla="val 165873"/>
                <a:gd name="f296" fmla="val 31921"/>
                <a:gd name="f297" fmla="val 166278"/>
                <a:gd name="f298" fmla="val 31224"/>
                <a:gd name="f299" fmla="val 166885"/>
                <a:gd name="f300" fmla="val 30168"/>
                <a:gd name="f301" fmla="val 167447"/>
                <a:gd name="f302" fmla="val 29111"/>
                <a:gd name="f303" fmla="val 167806"/>
                <a:gd name="f304" fmla="val 28437"/>
                <a:gd name="f305" fmla="val 168166"/>
                <a:gd name="f306" fmla="val 27762"/>
                <a:gd name="f307" fmla="val 168526"/>
                <a:gd name="f308" fmla="val 27020"/>
                <a:gd name="f309" fmla="val 168908"/>
                <a:gd name="f310" fmla="val 26279"/>
                <a:gd name="f311" fmla="val 169447"/>
                <a:gd name="f312" fmla="val 25132"/>
                <a:gd name="f313" fmla="val 169987"/>
                <a:gd name="f314" fmla="val 23963"/>
                <a:gd name="f315" fmla="val 170526"/>
                <a:gd name="f316" fmla="val 22794"/>
                <a:gd name="f317" fmla="val 171021"/>
                <a:gd name="f318" fmla="val 21603"/>
                <a:gd name="f319" fmla="val 171403"/>
                <a:gd name="f320" fmla="val 20704"/>
                <a:gd name="f321" fmla="val 171875"/>
                <a:gd name="f322" fmla="val 19535"/>
                <a:gd name="f323" fmla="val 172190"/>
                <a:gd name="f324" fmla="val 18681"/>
                <a:gd name="f325" fmla="val 172684"/>
                <a:gd name="f326" fmla="val 17377"/>
                <a:gd name="f327" fmla="val 173134"/>
                <a:gd name="f328" fmla="val 16073"/>
                <a:gd name="f329" fmla="val 173538"/>
                <a:gd name="f330" fmla="val 14904"/>
                <a:gd name="f331" fmla="val 173921"/>
                <a:gd name="f332" fmla="val 13713"/>
                <a:gd name="f333" fmla="val 174280"/>
                <a:gd name="f334" fmla="val 12499"/>
                <a:gd name="f335" fmla="val 174640"/>
                <a:gd name="f336" fmla="val 11308"/>
                <a:gd name="f337" fmla="val 174977"/>
                <a:gd name="f338" fmla="val 10094"/>
                <a:gd name="f339" fmla="val 175292"/>
                <a:gd name="f340" fmla="val 8835"/>
                <a:gd name="f341" fmla="val 175606"/>
                <a:gd name="f342" fmla="val 7576"/>
                <a:gd name="f343" fmla="val 175899"/>
                <a:gd name="f344" fmla="val 6295"/>
                <a:gd name="f345" fmla="val 176168"/>
                <a:gd name="f346" fmla="val 176438"/>
                <a:gd name="f347" fmla="val 3777"/>
                <a:gd name="f348" fmla="val 176663"/>
                <a:gd name="f349" fmla="val 176888"/>
                <a:gd name="f350" fmla="val 1259"/>
                <a:gd name="f351" fmla="val 177090"/>
                <a:gd name="f352" fmla="val 166188"/>
                <a:gd name="f353" fmla="val 166435"/>
                <a:gd name="f354" fmla="val 1192"/>
                <a:gd name="f355" fmla="val 166682"/>
                <a:gd name="f356" fmla="val 2406"/>
                <a:gd name="f357" fmla="val 166975"/>
                <a:gd name="f358" fmla="val 3597"/>
                <a:gd name="f359" fmla="val 167289"/>
                <a:gd name="f360" fmla="val 4766"/>
                <a:gd name="f361" fmla="val 167964"/>
                <a:gd name="f362" fmla="val 7216"/>
                <a:gd name="f363" fmla="val 168278"/>
                <a:gd name="f364" fmla="val 8475"/>
                <a:gd name="f365" fmla="val 168571"/>
                <a:gd name="f366" fmla="val 9734"/>
                <a:gd name="f367" fmla="val 168863"/>
                <a:gd name="f368" fmla="val 10993"/>
                <a:gd name="f369" fmla="val 169088"/>
                <a:gd name="f370" fmla="val 12274"/>
                <a:gd name="f371" fmla="val 169177"/>
                <a:gd name="f372" fmla="val 12904"/>
                <a:gd name="f373" fmla="val 169267"/>
                <a:gd name="f374" fmla="val 13533"/>
                <a:gd name="f375" fmla="val 169335"/>
                <a:gd name="f376" fmla="val 14162"/>
                <a:gd name="f377" fmla="val 169380"/>
                <a:gd name="f378" fmla="val 14792"/>
                <a:gd name="f379" fmla="val 169425"/>
                <a:gd name="f380" fmla="val 15399"/>
                <a:gd name="f381" fmla="val 16028"/>
                <a:gd name="f382" fmla="val 16635"/>
                <a:gd name="f383" fmla="val 169402"/>
                <a:gd name="f384" fmla="val 17242"/>
                <a:gd name="f385" fmla="val 169357"/>
                <a:gd name="f386" fmla="val 17849"/>
                <a:gd name="f387" fmla="val 18433"/>
                <a:gd name="f388" fmla="val 169155"/>
                <a:gd name="f389" fmla="val 169043"/>
                <a:gd name="f390" fmla="val 19602"/>
                <a:gd name="f391" fmla="val 20187"/>
                <a:gd name="f392" fmla="val 168683"/>
                <a:gd name="f393" fmla="val 20749"/>
                <a:gd name="f394" fmla="val 168458"/>
                <a:gd name="f395" fmla="val 21288"/>
                <a:gd name="f396" fmla="val 168211"/>
                <a:gd name="f397" fmla="val 21828"/>
                <a:gd name="f398" fmla="val 167919"/>
                <a:gd name="f399" fmla="val 22367"/>
                <a:gd name="f400" fmla="val 167604"/>
                <a:gd name="f401" fmla="val 22884"/>
                <a:gd name="f402" fmla="val 167222"/>
                <a:gd name="f403" fmla="val 23401"/>
                <a:gd name="f404" fmla="val 166840"/>
                <a:gd name="f405" fmla="val 23896"/>
                <a:gd name="f406" fmla="val 166390"/>
                <a:gd name="f407" fmla="val 24368"/>
                <a:gd name="f408" fmla="val 165940"/>
                <a:gd name="f409" fmla="val 24818"/>
                <a:gd name="f410" fmla="val 25222"/>
                <a:gd name="f411" fmla="val 164974"/>
                <a:gd name="f412" fmla="val 25627"/>
                <a:gd name="f413" fmla="val 164457"/>
                <a:gd name="f414" fmla="val 25986"/>
                <a:gd name="f415" fmla="val 163917"/>
                <a:gd name="f416" fmla="val 26301"/>
                <a:gd name="f417" fmla="val 163378"/>
                <a:gd name="f418" fmla="val 26616"/>
                <a:gd name="f419" fmla="val 162816"/>
                <a:gd name="f420" fmla="val 26908"/>
                <a:gd name="f421" fmla="val 162231"/>
                <a:gd name="f422" fmla="val 27155"/>
                <a:gd name="f423" fmla="val 161625"/>
                <a:gd name="f424" fmla="val 27403"/>
                <a:gd name="f425" fmla="val 161018"/>
                <a:gd name="f426" fmla="val 27627"/>
                <a:gd name="f427" fmla="val 160388"/>
                <a:gd name="f428" fmla="val 27830"/>
                <a:gd name="f429" fmla="val 159759"/>
                <a:gd name="f430" fmla="val 28032"/>
                <a:gd name="f431" fmla="val 159107"/>
                <a:gd name="f432" fmla="val 28189"/>
                <a:gd name="f433" fmla="val 158455"/>
                <a:gd name="f434" fmla="val 28347"/>
                <a:gd name="f435" fmla="val 157803"/>
                <a:gd name="f436" fmla="val 28504"/>
                <a:gd name="f437" fmla="val 156454"/>
                <a:gd name="f438" fmla="val 28774"/>
                <a:gd name="f439" fmla="val 155061"/>
                <a:gd name="f440" fmla="val 28999"/>
                <a:gd name="f441" fmla="val 153667"/>
                <a:gd name="f442" fmla="val 29201"/>
                <a:gd name="f443" fmla="val 152273"/>
                <a:gd name="f444" fmla="val 29426"/>
                <a:gd name="f445" fmla="val 150857"/>
                <a:gd name="f446" fmla="val 29628"/>
                <a:gd name="f447" fmla="val 149441"/>
                <a:gd name="f448" fmla="val 29830"/>
                <a:gd name="f449" fmla="val 148047"/>
                <a:gd name="f450" fmla="val 30078"/>
                <a:gd name="f451" fmla="val 146653"/>
                <a:gd name="f452" fmla="val 30347"/>
                <a:gd name="f453" fmla="val 145664"/>
                <a:gd name="f454" fmla="val 30595"/>
                <a:gd name="f455" fmla="val 144675"/>
                <a:gd name="f456" fmla="val 30864"/>
                <a:gd name="f457" fmla="val 143709"/>
                <a:gd name="f458" fmla="val 31157"/>
                <a:gd name="f459" fmla="val 142765"/>
                <a:gd name="f460" fmla="val 31494"/>
                <a:gd name="f461" fmla="val 142090"/>
                <a:gd name="f462" fmla="val 31764"/>
                <a:gd name="f463" fmla="val 141416"/>
                <a:gd name="f464" fmla="val 32056"/>
                <a:gd name="f465" fmla="val 140786"/>
                <a:gd name="f466" fmla="val 32393"/>
                <a:gd name="f467" fmla="val 140135"/>
                <a:gd name="f468" fmla="val 32730"/>
                <a:gd name="f469" fmla="val 139528"/>
                <a:gd name="f470" fmla="val 33067"/>
                <a:gd name="f471" fmla="val 138943"/>
                <a:gd name="f472" fmla="val 33449"/>
                <a:gd name="f473" fmla="val 138359"/>
                <a:gd name="f474" fmla="val 33832"/>
                <a:gd name="f475" fmla="val 137797"/>
                <a:gd name="f476" fmla="val 34236"/>
                <a:gd name="f477" fmla="val 137235"/>
                <a:gd name="f478" fmla="val 136695"/>
                <a:gd name="f479" fmla="val 35113"/>
                <a:gd name="f480" fmla="val 136178"/>
                <a:gd name="f481" fmla="val 35563"/>
                <a:gd name="f482" fmla="val 135661"/>
                <a:gd name="f483" fmla="val 36035"/>
                <a:gd name="f484" fmla="val 135167"/>
                <a:gd name="f485" fmla="val 36507"/>
                <a:gd name="f486" fmla="val 134672"/>
                <a:gd name="f487" fmla="val 37001"/>
                <a:gd name="f488" fmla="val 134200"/>
                <a:gd name="f489" fmla="val 37518"/>
                <a:gd name="f490" fmla="val 133728"/>
                <a:gd name="f491" fmla="val 38035"/>
                <a:gd name="f492" fmla="val 133278"/>
                <a:gd name="f493" fmla="val 38575"/>
                <a:gd name="f494" fmla="val 132829"/>
                <a:gd name="f495" fmla="val 39114"/>
                <a:gd name="f496" fmla="val 131975"/>
                <a:gd name="f497" fmla="val 40216"/>
                <a:gd name="f498" fmla="val 131143"/>
                <a:gd name="f499" fmla="val 41362"/>
                <a:gd name="f500" fmla="val 130311"/>
                <a:gd name="f501" fmla="val 42554"/>
                <a:gd name="f502" fmla="val 129524"/>
                <a:gd name="f503" fmla="val 43745"/>
                <a:gd name="f504" fmla="val 128760"/>
                <a:gd name="f505" fmla="val 44959"/>
                <a:gd name="f506" fmla="val 127996"/>
                <a:gd name="f507" fmla="val 46195"/>
                <a:gd name="f508" fmla="val 127254"/>
                <a:gd name="f509" fmla="val 47454"/>
                <a:gd name="f510" fmla="val 125748"/>
                <a:gd name="f511" fmla="val 49949"/>
                <a:gd name="f512" fmla="val 124984"/>
                <a:gd name="f513" fmla="val 124219"/>
                <a:gd name="f514" fmla="val 52444"/>
                <a:gd name="f515" fmla="val 123433"/>
                <a:gd name="f516" fmla="val 53658"/>
                <a:gd name="f517" fmla="val 122646"/>
                <a:gd name="f518" fmla="val 54872"/>
                <a:gd name="f519" fmla="val 121814"/>
                <a:gd name="f520" fmla="val 56041"/>
                <a:gd name="f521" fmla="val 120938"/>
                <a:gd name="f522" fmla="val 57187"/>
                <a:gd name="f523" fmla="val 120061"/>
                <a:gd name="f524" fmla="val 119589"/>
                <a:gd name="f525" fmla="val 58851"/>
                <a:gd name="f526" fmla="val 119117"/>
                <a:gd name="f527" fmla="val 59390"/>
                <a:gd name="f528" fmla="val 118645"/>
                <a:gd name="f529" fmla="val 59907"/>
                <a:gd name="f530" fmla="val 118150"/>
                <a:gd name="f531" fmla="val 60402"/>
                <a:gd name="f532" fmla="val 60896"/>
                <a:gd name="f533" fmla="val 117116"/>
                <a:gd name="f534" fmla="val 61391"/>
                <a:gd name="f535" fmla="val 116599"/>
                <a:gd name="f536" fmla="val 61863"/>
                <a:gd name="f537" fmla="val 116037"/>
                <a:gd name="f538" fmla="val 62313"/>
                <a:gd name="f539" fmla="val 115475"/>
                <a:gd name="f540" fmla="val 62762"/>
                <a:gd name="f541" fmla="val 114913"/>
                <a:gd name="f542" fmla="val 63189"/>
                <a:gd name="f543" fmla="val 114329"/>
                <a:gd name="f544" fmla="val 63594"/>
                <a:gd name="f545" fmla="val 113722"/>
                <a:gd name="f546" fmla="val 63999"/>
                <a:gd name="f547" fmla="val 113092"/>
                <a:gd name="f548" fmla="val 112440"/>
                <a:gd name="f549" fmla="val 64718"/>
                <a:gd name="f550" fmla="val 111878"/>
                <a:gd name="f551" fmla="val 65010"/>
                <a:gd name="f552" fmla="val 111294"/>
                <a:gd name="f553" fmla="val 110687"/>
                <a:gd name="f554" fmla="val 65819"/>
                <a:gd name="f555" fmla="val 109496"/>
                <a:gd name="f556" fmla="val 66044"/>
                <a:gd name="f557" fmla="val 108866"/>
                <a:gd name="f558" fmla="val 66269"/>
                <a:gd name="f559" fmla="val 108259"/>
                <a:gd name="f560" fmla="val 66449"/>
                <a:gd name="f561" fmla="val 107630"/>
                <a:gd name="f562" fmla="val 66651"/>
                <a:gd name="f563" fmla="val 107001"/>
                <a:gd name="f564" fmla="val 66808"/>
                <a:gd name="f565" fmla="val 106349"/>
                <a:gd name="f566" fmla="val 66966"/>
                <a:gd name="f567" fmla="val 105719"/>
                <a:gd name="f568" fmla="val 67101"/>
                <a:gd name="f569" fmla="val 105067"/>
                <a:gd name="f570" fmla="val 67236"/>
                <a:gd name="f571" fmla="val 104415"/>
                <a:gd name="f572" fmla="val 67348"/>
                <a:gd name="f573" fmla="val 103764"/>
                <a:gd name="f574" fmla="val 67438"/>
                <a:gd name="f575" fmla="val 102460"/>
                <a:gd name="f576" fmla="val 67618"/>
                <a:gd name="f577" fmla="val 101134"/>
                <a:gd name="f578" fmla="val 67730"/>
                <a:gd name="f579" fmla="val 99785"/>
                <a:gd name="f580" fmla="val 67798"/>
                <a:gd name="f581" fmla="val 98459"/>
                <a:gd name="f582" fmla="val 67842"/>
                <a:gd name="f583" fmla="val 97110"/>
                <a:gd name="f584" fmla="val 67820"/>
                <a:gd name="f585" fmla="val 95761"/>
                <a:gd name="f586" fmla="val 94412"/>
                <a:gd name="f587" fmla="val 93086"/>
                <a:gd name="f588" fmla="val 91760"/>
                <a:gd name="f589" fmla="val 67505"/>
                <a:gd name="f590" fmla="val 90703"/>
                <a:gd name="f591" fmla="val 67393"/>
                <a:gd name="f592" fmla="val 89647"/>
                <a:gd name="f593" fmla="val 67258"/>
                <a:gd name="f594" fmla="val 88590"/>
                <a:gd name="f595" fmla="val 87511"/>
                <a:gd name="f596" fmla="val 66921"/>
                <a:gd name="f597" fmla="val 86455"/>
                <a:gd name="f598" fmla="val 66719"/>
                <a:gd name="f599" fmla="val 85398"/>
                <a:gd name="f600" fmla="val 66494"/>
                <a:gd name="f601" fmla="val 84342"/>
                <a:gd name="f602" fmla="val 83285"/>
                <a:gd name="f603" fmla="val 65999"/>
                <a:gd name="f604" fmla="val 82251"/>
                <a:gd name="f605" fmla="val 65729"/>
                <a:gd name="f606" fmla="val 81217"/>
                <a:gd name="f607" fmla="val 65415"/>
                <a:gd name="f608" fmla="val 80206"/>
                <a:gd name="f609" fmla="val 65078"/>
                <a:gd name="f610" fmla="val 79194"/>
                <a:gd name="f611" fmla="val 64740"/>
                <a:gd name="f612" fmla="val 78205"/>
                <a:gd name="f613" fmla="val 77216"/>
                <a:gd name="f614" fmla="val 63954"/>
                <a:gd name="f615" fmla="val 76249"/>
                <a:gd name="f616" fmla="val 63526"/>
                <a:gd name="f617" fmla="val 63077"/>
                <a:gd name="f618" fmla="val 74406"/>
                <a:gd name="f619" fmla="val 62605"/>
                <a:gd name="f620" fmla="val 73507"/>
                <a:gd name="f621" fmla="val 62110"/>
                <a:gd name="f622" fmla="val 72653"/>
                <a:gd name="f623" fmla="val 71798"/>
                <a:gd name="f624" fmla="val 61031"/>
                <a:gd name="f625" fmla="val 70989"/>
                <a:gd name="f626" fmla="val 60447"/>
                <a:gd name="f627" fmla="val 59840"/>
                <a:gd name="f628" fmla="val 69461"/>
                <a:gd name="f629" fmla="val 59211"/>
                <a:gd name="f630" fmla="val 68764"/>
                <a:gd name="f631" fmla="val 58536"/>
                <a:gd name="f632" fmla="val 68089"/>
                <a:gd name="f633" fmla="val 57839"/>
                <a:gd name="f634" fmla="val 67460"/>
                <a:gd name="f635" fmla="val 57120"/>
                <a:gd name="f636" fmla="val 66853"/>
                <a:gd name="f637" fmla="val 56378"/>
                <a:gd name="f638" fmla="val 66291"/>
                <a:gd name="f639" fmla="val 55614"/>
                <a:gd name="f640" fmla="val 55209"/>
                <a:gd name="f641" fmla="val 65797"/>
                <a:gd name="f642" fmla="val 54805"/>
                <a:gd name="f643" fmla="val 65549"/>
                <a:gd name="f644" fmla="val 65324"/>
                <a:gd name="f645" fmla="val 53973"/>
                <a:gd name="f646" fmla="val 65122"/>
                <a:gd name="f647" fmla="val 53546"/>
                <a:gd name="f648" fmla="val 64920"/>
                <a:gd name="f649" fmla="val 52647"/>
                <a:gd name="f650" fmla="val 64538"/>
                <a:gd name="f651" fmla="val 52197"/>
                <a:gd name="f652" fmla="val 64290"/>
                <a:gd name="f653" fmla="val 51478"/>
                <a:gd name="f654" fmla="val 64088"/>
                <a:gd name="f655" fmla="val 50758"/>
                <a:gd name="f656" fmla="val 63908"/>
                <a:gd name="f657" fmla="val 50039"/>
                <a:gd name="f658" fmla="val 63751"/>
                <a:gd name="f659" fmla="val 49320"/>
                <a:gd name="f660" fmla="val 63639"/>
                <a:gd name="f661" fmla="val 48578"/>
                <a:gd name="f662" fmla="val 47859"/>
                <a:gd name="f663" fmla="val 63459"/>
                <a:gd name="f664" fmla="val 47117"/>
                <a:gd name="f665" fmla="val 63414"/>
                <a:gd name="f666" fmla="val 46375"/>
                <a:gd name="f667" fmla="val 63391"/>
                <a:gd name="f668" fmla="val 45633"/>
                <a:gd name="f669" fmla="val 44891"/>
                <a:gd name="f670" fmla="val 44127"/>
                <a:gd name="f671" fmla="val 63504"/>
                <a:gd name="f672" fmla="val 41879"/>
                <a:gd name="f673" fmla="val 40351"/>
                <a:gd name="f674" fmla="val 63931"/>
                <a:gd name="f675" fmla="val 37316"/>
                <a:gd name="f676" fmla="val 35787"/>
                <a:gd name="f677" fmla="val 64200"/>
                <a:gd name="f678" fmla="val 34281"/>
                <a:gd name="f679" fmla="val 64268"/>
                <a:gd name="f680" fmla="val 32753"/>
                <a:gd name="f681" fmla="val 31988"/>
                <a:gd name="f682" fmla="val 31247"/>
                <a:gd name="f683" fmla="val 30482"/>
                <a:gd name="f684" fmla="val 64223"/>
                <a:gd name="f685" fmla="val 29740"/>
                <a:gd name="f686" fmla="val 64178"/>
                <a:gd name="f687" fmla="val 28976"/>
                <a:gd name="f688" fmla="val 28234"/>
                <a:gd name="f689" fmla="val 63998"/>
                <a:gd name="f690" fmla="val 27672"/>
                <a:gd name="f691" fmla="val 27110"/>
                <a:gd name="f692" fmla="val 63796"/>
                <a:gd name="f693" fmla="val 26548"/>
                <a:gd name="f694" fmla="val 63661"/>
                <a:gd name="f695" fmla="val 25447"/>
                <a:gd name="f696" fmla="val 63369"/>
                <a:gd name="f697" fmla="val 24907"/>
                <a:gd name="f698" fmla="val 24345"/>
                <a:gd name="f699" fmla="val 63009"/>
                <a:gd name="f700" fmla="val 23806"/>
                <a:gd name="f701" fmla="val 62807"/>
                <a:gd name="f702" fmla="val 23289"/>
                <a:gd name="f703" fmla="val 62582"/>
                <a:gd name="f704" fmla="val 22749"/>
                <a:gd name="f705" fmla="val 62357"/>
                <a:gd name="f706" fmla="val 22232"/>
                <a:gd name="f707" fmla="val 21693"/>
                <a:gd name="f708" fmla="val 21176"/>
                <a:gd name="f709" fmla="val 61593"/>
                <a:gd name="f710" fmla="val 20681"/>
                <a:gd name="f711" fmla="val 61301"/>
                <a:gd name="f712" fmla="val 20164"/>
                <a:gd name="f713" fmla="val 61008"/>
                <a:gd name="f714" fmla="val 19670"/>
                <a:gd name="f715" fmla="val 19175"/>
                <a:gd name="f716" fmla="val 60379"/>
                <a:gd name="f717" fmla="val 18703"/>
                <a:gd name="f718" fmla="val 60042"/>
                <a:gd name="f719" fmla="val 18209"/>
                <a:gd name="f720" fmla="val 59705"/>
                <a:gd name="f721" fmla="val 17759"/>
                <a:gd name="f722" fmla="val 59345"/>
                <a:gd name="f723" fmla="val 17287"/>
                <a:gd name="f724" fmla="val 58963"/>
                <a:gd name="f725" fmla="val 16837"/>
                <a:gd name="f726" fmla="val 58581"/>
                <a:gd name="f727" fmla="val 16388"/>
                <a:gd name="f728" fmla="val 58199"/>
                <a:gd name="f729" fmla="val 15938"/>
                <a:gd name="f730" fmla="val 57794"/>
                <a:gd name="f731" fmla="val 15107"/>
                <a:gd name="f732" fmla="val 56940"/>
                <a:gd name="f733" fmla="val 14679"/>
                <a:gd name="f734" fmla="val 56513"/>
                <a:gd name="f735" fmla="val 14297"/>
                <a:gd name="f736" fmla="val 13893"/>
                <a:gd name="f737" fmla="val 13511"/>
                <a:gd name="f738" fmla="val 55141"/>
                <a:gd name="f739" fmla="val 13151"/>
                <a:gd name="f740" fmla="val 54647"/>
                <a:gd name="f741" fmla="val 12791"/>
                <a:gd name="f742" fmla="val 54085"/>
                <a:gd name="f743" fmla="val 12387"/>
                <a:gd name="f744" fmla="val 53500"/>
                <a:gd name="f745" fmla="val 12004"/>
                <a:gd name="f746" fmla="val 52916"/>
                <a:gd name="f747" fmla="val 11622"/>
                <a:gd name="f748" fmla="val 52309"/>
                <a:gd name="f749" fmla="val 11263"/>
                <a:gd name="f750" fmla="val 51702"/>
                <a:gd name="f751" fmla="val 10903"/>
                <a:gd name="f752" fmla="val 51095"/>
                <a:gd name="f753" fmla="val 10566"/>
                <a:gd name="f754" fmla="val 49836"/>
                <a:gd name="f755" fmla="val 9914"/>
                <a:gd name="f756" fmla="val 48555"/>
                <a:gd name="f757" fmla="val 9307"/>
                <a:gd name="f758" fmla="val 47274"/>
                <a:gd name="f759" fmla="val 8722"/>
                <a:gd name="f760" fmla="val 45948"/>
                <a:gd name="f761" fmla="val 8161"/>
                <a:gd name="f762" fmla="val 44644"/>
                <a:gd name="f763" fmla="val 7599"/>
                <a:gd name="f764" fmla="val 41789"/>
                <a:gd name="f765" fmla="val 6407"/>
                <a:gd name="f766" fmla="val 40373"/>
                <a:gd name="f767" fmla="val 5800"/>
                <a:gd name="f768" fmla="val 38957"/>
                <a:gd name="f769" fmla="val 37585"/>
                <a:gd name="f770" fmla="val 4519"/>
                <a:gd name="f771" fmla="val 36214"/>
                <a:gd name="f772" fmla="val 3845"/>
                <a:gd name="f773" fmla="val 35562"/>
                <a:gd name="f774" fmla="val 3462"/>
                <a:gd name="f775" fmla="val 34888"/>
                <a:gd name="f776" fmla="val 3103"/>
                <a:gd name="f777" fmla="val 2698"/>
                <a:gd name="f778" fmla="val 33607"/>
                <a:gd name="f779" fmla="val 2293"/>
                <a:gd name="f780" fmla="val 32887"/>
                <a:gd name="f781" fmla="val 1821"/>
                <a:gd name="f782" fmla="val 32213"/>
                <a:gd name="f783" fmla="val 31538"/>
                <a:gd name="f784" fmla="val 787"/>
                <a:gd name="f785" fmla="val 30887"/>
                <a:gd name="f786" fmla="val 225"/>
                <a:gd name="f787" fmla="*/ f0 1 177091"/>
                <a:gd name="f788" fmla="*/ f1 1 76363"/>
                <a:gd name="f789" fmla="+- f4 0 f2"/>
                <a:gd name="f790" fmla="+- f3 0 f2"/>
                <a:gd name="f791" fmla="*/ f790 1 177091"/>
                <a:gd name="f792" fmla="*/ f789 1 76363"/>
                <a:gd name="f793" fmla="*/ f2 1 f791"/>
                <a:gd name="f794" fmla="*/ f3 1 f791"/>
                <a:gd name="f795" fmla="*/ f2 1 f792"/>
                <a:gd name="f796" fmla="*/ f4 1 f792"/>
                <a:gd name="f797" fmla="*/ f793 f787 1"/>
                <a:gd name="f798" fmla="*/ f794 f787 1"/>
                <a:gd name="f799" fmla="*/ f796 f788 1"/>
                <a:gd name="f800" fmla="*/ f795 f788 1"/>
              </a:gdLst>
              <a:ahLst/>
              <a:cxnLst>
                <a:cxn ang="3cd4">
                  <a:pos x="hc" y="t"/>
                </a:cxn>
                <a:cxn ang="0">
                  <a:pos x="r" y="vc"/>
                </a:cxn>
                <a:cxn ang="cd4">
                  <a:pos x="hc" y="b"/>
                </a:cxn>
                <a:cxn ang="cd2">
                  <a:pos x="l" y="vc"/>
                </a:cxn>
              </a:cxnLst>
              <a:rect l="f797" t="f800" r="f798" b="f799"/>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99"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4"/>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52"/>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112"/>
                  </a:lnTo>
                  <a:lnTo>
                    <a:pt x="f280" y="f281"/>
                  </a:lnTo>
                  <a:lnTo>
                    <a:pt x="f282" y="f283"/>
                  </a:lnTo>
                  <a:lnTo>
                    <a:pt x="f284" y="f106"/>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
                  </a:lnTo>
                  <a:lnTo>
                    <a:pt x="f346" y="f347"/>
                  </a:lnTo>
                  <a:lnTo>
                    <a:pt x="f348" y="f22"/>
                  </a:lnTo>
                  <a:lnTo>
                    <a:pt x="f349" y="f350"/>
                  </a:lnTo>
                  <a:lnTo>
                    <a:pt x="f351" y="f5"/>
                  </a:lnTo>
                  <a:lnTo>
                    <a:pt x="f352" y="f5"/>
                  </a:lnTo>
                  <a:lnTo>
                    <a:pt x="f353" y="f354"/>
                  </a:lnTo>
                  <a:lnTo>
                    <a:pt x="f355"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11" y="f381"/>
                  </a:lnTo>
                  <a:lnTo>
                    <a:pt x="f379" y="f382"/>
                  </a:lnTo>
                  <a:lnTo>
                    <a:pt x="f383" y="f384"/>
                  </a:lnTo>
                  <a:lnTo>
                    <a:pt x="f385" y="f386"/>
                  </a:lnTo>
                  <a:lnTo>
                    <a:pt x="f373" y="f387"/>
                  </a:lnTo>
                  <a:lnTo>
                    <a:pt x="f388" y="f35"/>
                  </a:lnTo>
                  <a:lnTo>
                    <a:pt x="f389" y="f390"/>
                  </a:lnTo>
                  <a:lnTo>
                    <a:pt x="f367" y="f391"/>
                  </a:lnTo>
                  <a:lnTo>
                    <a:pt x="f392" y="f393"/>
                  </a:lnTo>
                  <a:lnTo>
                    <a:pt x="f394" y="f395"/>
                  </a:lnTo>
                  <a:lnTo>
                    <a:pt x="f396" y="f397"/>
                  </a:lnTo>
                  <a:lnTo>
                    <a:pt x="f398" y="f399"/>
                  </a:lnTo>
                  <a:lnTo>
                    <a:pt x="f400" y="f401"/>
                  </a:lnTo>
                  <a:lnTo>
                    <a:pt x="f402" y="f403"/>
                  </a:lnTo>
                  <a:lnTo>
                    <a:pt x="f404" y="f405"/>
                  </a:lnTo>
                  <a:lnTo>
                    <a:pt x="f406" y="f407"/>
                  </a:lnTo>
                  <a:lnTo>
                    <a:pt x="f408" y="f409"/>
                  </a:lnTo>
                  <a:lnTo>
                    <a:pt x="f293" y="f410"/>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467" y="f468"/>
                  </a:lnTo>
                  <a:lnTo>
                    <a:pt x="f469" y="f470"/>
                  </a:lnTo>
                  <a:lnTo>
                    <a:pt x="f471" y="f472"/>
                  </a:lnTo>
                  <a:lnTo>
                    <a:pt x="f473" y="f474"/>
                  </a:lnTo>
                  <a:lnTo>
                    <a:pt x="f475" y="f476"/>
                  </a:lnTo>
                  <a:lnTo>
                    <a:pt x="f477" y="f290"/>
                  </a:lnTo>
                  <a:lnTo>
                    <a:pt x="f478" y="f479"/>
                  </a:lnTo>
                  <a:lnTo>
                    <a:pt x="f480" y="f481"/>
                  </a:lnTo>
                  <a:lnTo>
                    <a:pt x="f482" y="f483"/>
                  </a:lnTo>
                  <a:lnTo>
                    <a:pt x="f484" y="f485"/>
                  </a:lnTo>
                  <a:lnTo>
                    <a:pt x="f486" y="f487"/>
                  </a:lnTo>
                  <a:lnTo>
                    <a:pt x="f488" y="f489"/>
                  </a:lnTo>
                  <a:lnTo>
                    <a:pt x="f490" y="f491"/>
                  </a:lnTo>
                  <a:lnTo>
                    <a:pt x="f492" y="f493"/>
                  </a:lnTo>
                  <a:lnTo>
                    <a:pt x="f494" y="f495"/>
                  </a:lnTo>
                  <a:lnTo>
                    <a:pt x="f496" y="f497"/>
                  </a:lnTo>
                  <a:lnTo>
                    <a:pt x="f498" y="f499"/>
                  </a:lnTo>
                  <a:lnTo>
                    <a:pt x="f500" y="f501"/>
                  </a:lnTo>
                  <a:lnTo>
                    <a:pt x="f502" y="f503"/>
                  </a:lnTo>
                  <a:lnTo>
                    <a:pt x="f504" y="f505"/>
                  </a:lnTo>
                  <a:lnTo>
                    <a:pt x="f506" y="f507"/>
                  </a:lnTo>
                  <a:lnTo>
                    <a:pt x="f508" y="f509"/>
                  </a:lnTo>
                  <a:lnTo>
                    <a:pt x="f510" y="f511"/>
                  </a:lnTo>
                  <a:lnTo>
                    <a:pt x="f512" y="f260"/>
                  </a:lnTo>
                  <a:lnTo>
                    <a:pt x="f513" y="f514"/>
                  </a:lnTo>
                  <a:lnTo>
                    <a:pt x="f515" y="f516"/>
                  </a:lnTo>
                  <a:lnTo>
                    <a:pt x="f517" y="f518"/>
                  </a:lnTo>
                  <a:lnTo>
                    <a:pt x="f519" y="f520"/>
                  </a:lnTo>
                  <a:lnTo>
                    <a:pt x="f521" y="f522"/>
                  </a:lnTo>
                  <a:lnTo>
                    <a:pt x="f523" y="f246"/>
                  </a:lnTo>
                  <a:lnTo>
                    <a:pt x="f524" y="f525"/>
                  </a:lnTo>
                  <a:lnTo>
                    <a:pt x="f526" y="f527"/>
                  </a:lnTo>
                  <a:lnTo>
                    <a:pt x="f528" y="f529"/>
                  </a:lnTo>
                  <a:lnTo>
                    <a:pt x="f530" y="f531"/>
                  </a:lnTo>
                  <a:lnTo>
                    <a:pt x="f209" y="f532"/>
                  </a:lnTo>
                  <a:lnTo>
                    <a:pt x="f533" y="f534"/>
                  </a:lnTo>
                  <a:lnTo>
                    <a:pt x="f535" y="f536"/>
                  </a:lnTo>
                  <a:lnTo>
                    <a:pt x="f537" y="f538"/>
                  </a:lnTo>
                  <a:lnTo>
                    <a:pt x="f539" y="f540"/>
                  </a:lnTo>
                  <a:lnTo>
                    <a:pt x="f541" y="f542"/>
                  </a:lnTo>
                  <a:lnTo>
                    <a:pt x="f543" y="f544"/>
                  </a:lnTo>
                  <a:lnTo>
                    <a:pt x="f545" y="f546"/>
                  </a:lnTo>
                  <a:lnTo>
                    <a:pt x="f547" y="f232"/>
                  </a:lnTo>
                  <a:lnTo>
                    <a:pt x="f548" y="f549"/>
                  </a:lnTo>
                  <a:lnTo>
                    <a:pt x="f550" y="f551"/>
                  </a:lnTo>
                  <a:lnTo>
                    <a:pt x="f552" y="f145"/>
                  </a:lnTo>
                  <a:lnTo>
                    <a:pt x="f553" y="f121"/>
                  </a:lnTo>
                  <a:lnTo>
                    <a:pt x="f199" y="f554"/>
                  </a:lnTo>
                  <a:lnTo>
                    <a:pt x="f555" y="f556"/>
                  </a:lnTo>
                  <a:lnTo>
                    <a:pt x="f557" y="f558"/>
                  </a:lnTo>
                  <a:lnTo>
                    <a:pt x="f559" y="f560"/>
                  </a:lnTo>
                  <a:lnTo>
                    <a:pt x="f561" y="f562"/>
                  </a:lnTo>
                  <a:lnTo>
                    <a:pt x="f563" y="f564"/>
                  </a:lnTo>
                  <a:lnTo>
                    <a:pt x="f565" y="f566"/>
                  </a:lnTo>
                  <a:lnTo>
                    <a:pt x="f567" y="f568"/>
                  </a:lnTo>
                  <a:lnTo>
                    <a:pt x="f569" y="f570"/>
                  </a:lnTo>
                  <a:lnTo>
                    <a:pt x="f571" y="f572"/>
                  </a:lnTo>
                  <a:lnTo>
                    <a:pt x="f573" y="f574"/>
                  </a:lnTo>
                  <a:lnTo>
                    <a:pt x="f575" y="f576"/>
                  </a:lnTo>
                  <a:lnTo>
                    <a:pt x="f577" y="f578"/>
                  </a:lnTo>
                  <a:lnTo>
                    <a:pt x="f579" y="f580"/>
                  </a:lnTo>
                  <a:lnTo>
                    <a:pt x="f581" y="f582"/>
                  </a:lnTo>
                  <a:lnTo>
                    <a:pt x="f583" y="f584"/>
                  </a:lnTo>
                  <a:lnTo>
                    <a:pt x="f585" y="f580"/>
                  </a:lnTo>
                  <a:lnTo>
                    <a:pt x="f586" y="f578"/>
                  </a:lnTo>
                  <a:lnTo>
                    <a:pt x="f587" y="f576"/>
                  </a:lnTo>
                  <a:lnTo>
                    <a:pt x="f588" y="f589"/>
                  </a:lnTo>
                  <a:lnTo>
                    <a:pt x="f590" y="f591"/>
                  </a:lnTo>
                  <a:lnTo>
                    <a:pt x="f592" y="f593"/>
                  </a:lnTo>
                  <a:lnTo>
                    <a:pt x="f594" y="f568"/>
                  </a:lnTo>
                  <a:lnTo>
                    <a:pt x="f595" y="f596"/>
                  </a:lnTo>
                  <a:lnTo>
                    <a:pt x="f597" y="f598"/>
                  </a:lnTo>
                  <a:lnTo>
                    <a:pt x="f599" y="f600"/>
                  </a:lnTo>
                  <a:lnTo>
                    <a:pt x="f601" y="f558"/>
                  </a:lnTo>
                  <a:lnTo>
                    <a:pt x="f602" y="f603"/>
                  </a:lnTo>
                  <a:lnTo>
                    <a:pt x="f604" y="f605"/>
                  </a:lnTo>
                  <a:lnTo>
                    <a:pt x="f606" y="f607"/>
                  </a:lnTo>
                  <a:lnTo>
                    <a:pt x="f608" y="f609"/>
                  </a:lnTo>
                  <a:lnTo>
                    <a:pt x="f610" y="f611"/>
                  </a:lnTo>
                  <a:lnTo>
                    <a:pt x="f612" y="f232"/>
                  </a:lnTo>
                  <a:lnTo>
                    <a:pt x="f613" y="f614"/>
                  </a:lnTo>
                  <a:lnTo>
                    <a:pt x="f615" y="f616"/>
                  </a:lnTo>
                  <a:lnTo>
                    <a:pt x="f158" y="f617"/>
                  </a:lnTo>
                  <a:lnTo>
                    <a:pt x="f618" y="f619"/>
                  </a:lnTo>
                  <a:lnTo>
                    <a:pt x="f620" y="f621"/>
                  </a:lnTo>
                  <a:lnTo>
                    <a:pt x="f622" y="f111"/>
                  </a:lnTo>
                  <a:lnTo>
                    <a:pt x="f623" y="f624"/>
                  </a:lnTo>
                  <a:lnTo>
                    <a:pt x="f625" y="f626"/>
                  </a:lnTo>
                  <a:lnTo>
                    <a:pt x="f134" y="f627"/>
                  </a:lnTo>
                  <a:lnTo>
                    <a:pt x="f628" y="f629"/>
                  </a:lnTo>
                  <a:lnTo>
                    <a:pt x="f630" y="f631"/>
                  </a:lnTo>
                  <a:lnTo>
                    <a:pt x="f632" y="f633"/>
                  </a:lnTo>
                  <a:lnTo>
                    <a:pt x="f634" y="f635"/>
                  </a:lnTo>
                  <a:lnTo>
                    <a:pt x="f636" y="f637"/>
                  </a:lnTo>
                  <a:lnTo>
                    <a:pt x="f638" y="f639"/>
                  </a:lnTo>
                  <a:lnTo>
                    <a:pt x="f556" y="f640"/>
                  </a:lnTo>
                  <a:lnTo>
                    <a:pt x="f641" y="f642"/>
                  </a:lnTo>
                  <a:lnTo>
                    <a:pt x="f643" y="f254"/>
                  </a:lnTo>
                  <a:lnTo>
                    <a:pt x="f644" y="f645"/>
                  </a:lnTo>
                  <a:lnTo>
                    <a:pt x="f646" y="f647"/>
                  </a:lnTo>
                  <a:lnTo>
                    <a:pt x="f648" y="f130"/>
                  </a:lnTo>
                  <a:lnTo>
                    <a:pt x="f549" y="f649"/>
                  </a:lnTo>
                  <a:lnTo>
                    <a:pt x="f650" y="f651"/>
                  </a:lnTo>
                  <a:lnTo>
                    <a:pt x="f652" y="f653"/>
                  </a:lnTo>
                  <a:lnTo>
                    <a:pt x="f654" y="f655"/>
                  </a:lnTo>
                  <a:lnTo>
                    <a:pt x="f656" y="f657"/>
                  </a:lnTo>
                  <a:lnTo>
                    <a:pt x="f658" y="f659"/>
                  </a:lnTo>
                  <a:lnTo>
                    <a:pt x="f660" y="f661"/>
                  </a:lnTo>
                  <a:lnTo>
                    <a:pt x="f616" y="f662"/>
                  </a:lnTo>
                  <a:lnTo>
                    <a:pt x="f663" y="f664"/>
                  </a:lnTo>
                  <a:lnTo>
                    <a:pt x="f665" y="f666"/>
                  </a:lnTo>
                  <a:lnTo>
                    <a:pt x="f667" y="f668"/>
                  </a:lnTo>
                  <a:lnTo>
                    <a:pt x="f667" y="f669"/>
                  </a:lnTo>
                  <a:lnTo>
                    <a:pt x="f667" y="f670"/>
                  </a:lnTo>
                  <a:lnTo>
                    <a:pt x="f665" y="f274"/>
                  </a:lnTo>
                  <a:lnTo>
                    <a:pt x="f671" y="f672"/>
                  </a:lnTo>
                  <a:lnTo>
                    <a:pt x="f660" y="f673"/>
                  </a:lnTo>
                  <a:lnTo>
                    <a:pt x="f674" y="f675"/>
                  </a:lnTo>
                  <a:lnTo>
                    <a:pt x="f654" y="f676"/>
                  </a:lnTo>
                  <a:lnTo>
                    <a:pt x="f677" y="f678"/>
                  </a:lnTo>
                  <a:lnTo>
                    <a:pt x="f679" y="f680"/>
                  </a:lnTo>
                  <a:lnTo>
                    <a:pt x="f652" y="f681"/>
                  </a:lnTo>
                  <a:lnTo>
                    <a:pt x="f652" y="f682"/>
                  </a:lnTo>
                  <a:lnTo>
                    <a:pt x="f679" y="f683"/>
                  </a:lnTo>
                  <a:lnTo>
                    <a:pt x="f684" y="f685"/>
                  </a:lnTo>
                  <a:lnTo>
                    <a:pt x="f686" y="f687"/>
                  </a:lnTo>
                  <a:lnTo>
                    <a:pt x="f654" y="f688"/>
                  </a:lnTo>
                  <a:lnTo>
                    <a:pt x="f689" y="f690"/>
                  </a:lnTo>
                  <a:lnTo>
                    <a:pt x="f656" y="f691"/>
                  </a:lnTo>
                  <a:lnTo>
                    <a:pt x="f692" y="f693"/>
                  </a:lnTo>
                  <a:lnTo>
                    <a:pt x="f694" y="f414"/>
                  </a:lnTo>
                  <a:lnTo>
                    <a:pt x="f616" y="f695"/>
                  </a:lnTo>
                  <a:lnTo>
                    <a:pt x="f696" y="f697"/>
                  </a:lnTo>
                  <a:lnTo>
                    <a:pt x="f542" y="f698"/>
                  </a:lnTo>
                  <a:lnTo>
                    <a:pt x="f699" y="f700"/>
                  </a:lnTo>
                  <a:lnTo>
                    <a:pt x="f701" y="f702"/>
                  </a:lnTo>
                  <a:lnTo>
                    <a:pt x="f703" y="f704"/>
                  </a:lnTo>
                  <a:lnTo>
                    <a:pt x="f705" y="f706"/>
                  </a:lnTo>
                  <a:lnTo>
                    <a:pt x="f621" y="f707"/>
                  </a:lnTo>
                  <a:lnTo>
                    <a:pt x="f536" y="f708"/>
                  </a:lnTo>
                  <a:lnTo>
                    <a:pt x="f709" y="f710"/>
                  </a:lnTo>
                  <a:lnTo>
                    <a:pt x="f711" y="f712"/>
                  </a:lnTo>
                  <a:lnTo>
                    <a:pt x="f713" y="f714"/>
                  </a:lnTo>
                  <a:lnTo>
                    <a:pt x="f109" y="f715"/>
                  </a:lnTo>
                  <a:lnTo>
                    <a:pt x="f716" y="f717"/>
                  </a:lnTo>
                  <a:lnTo>
                    <a:pt x="f718" y="f719"/>
                  </a:lnTo>
                  <a:lnTo>
                    <a:pt x="f720" y="f721"/>
                  </a:lnTo>
                  <a:lnTo>
                    <a:pt x="f722" y="f723"/>
                  </a:lnTo>
                  <a:lnTo>
                    <a:pt x="f724" y="f725"/>
                  </a:lnTo>
                  <a:lnTo>
                    <a:pt x="f726" y="f727"/>
                  </a:lnTo>
                  <a:lnTo>
                    <a:pt x="f728" y="f729"/>
                  </a:lnTo>
                  <a:lnTo>
                    <a:pt x="f730" y="f68"/>
                  </a:lnTo>
                  <a:lnTo>
                    <a:pt x="f248" y="f731"/>
                  </a:lnTo>
                  <a:lnTo>
                    <a:pt x="f732" y="f733"/>
                  </a:lnTo>
                  <a:lnTo>
                    <a:pt x="f734" y="f735"/>
                  </a:lnTo>
                  <a:lnTo>
                    <a:pt x="f99" y="f736"/>
                  </a:lnTo>
                  <a:lnTo>
                    <a:pt x="f639" y="f737"/>
                  </a:lnTo>
                  <a:lnTo>
                    <a:pt x="f738" y="f739"/>
                  </a:lnTo>
                  <a:lnTo>
                    <a:pt x="f740" y="f741"/>
                  </a:lnTo>
                  <a:lnTo>
                    <a:pt x="f742" y="f743"/>
                  </a:lnTo>
                  <a:lnTo>
                    <a:pt x="f744" y="f745"/>
                  </a:lnTo>
                  <a:lnTo>
                    <a:pt x="f746" y="f747"/>
                  </a:lnTo>
                  <a:lnTo>
                    <a:pt x="f748" y="f749"/>
                  </a:lnTo>
                  <a:lnTo>
                    <a:pt x="f750" y="f751"/>
                  </a:lnTo>
                  <a:lnTo>
                    <a:pt x="f752" y="f753"/>
                  </a:lnTo>
                  <a:lnTo>
                    <a:pt x="f754" y="f755"/>
                  </a:lnTo>
                  <a:lnTo>
                    <a:pt x="f756" y="f757"/>
                  </a:lnTo>
                  <a:lnTo>
                    <a:pt x="f758" y="f759"/>
                  </a:lnTo>
                  <a:lnTo>
                    <a:pt x="f760" y="f761"/>
                  </a:lnTo>
                  <a:lnTo>
                    <a:pt x="f762" y="f763"/>
                  </a:lnTo>
                  <a:lnTo>
                    <a:pt x="f764" y="f765"/>
                  </a:lnTo>
                  <a:lnTo>
                    <a:pt x="f766" y="f767"/>
                  </a:lnTo>
                  <a:lnTo>
                    <a:pt x="f768" y="f13"/>
                  </a:lnTo>
                  <a:lnTo>
                    <a:pt x="f769" y="f770"/>
                  </a:lnTo>
                  <a:lnTo>
                    <a:pt x="f771" y="f772"/>
                  </a:lnTo>
                  <a:lnTo>
                    <a:pt x="f773" y="f774"/>
                  </a:lnTo>
                  <a:lnTo>
                    <a:pt x="f775" y="f776"/>
                  </a:lnTo>
                  <a:lnTo>
                    <a:pt x="f476" y="f777"/>
                  </a:lnTo>
                  <a:lnTo>
                    <a:pt x="f778" y="f779"/>
                  </a:lnTo>
                  <a:lnTo>
                    <a:pt x="f780" y="f781"/>
                  </a:lnTo>
                  <a:lnTo>
                    <a:pt x="f782" y="f7"/>
                  </a:lnTo>
                  <a:lnTo>
                    <a:pt x="f783" y="f784"/>
                  </a:lnTo>
                  <a:lnTo>
                    <a:pt x="f785" y="f786"/>
                  </a:lnTo>
                  <a:lnTo>
                    <a:pt x="f96" y="f5"/>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7" name="Google Shape;273;p15">
              <a:extLst>
                <a:ext uri="{FF2B5EF4-FFF2-40B4-BE49-F238E27FC236}">
                  <a16:creationId xmlns:a16="http://schemas.microsoft.com/office/drawing/2014/main" id="{036CC717-0AFD-6F3A-6884-8BFC3826CAA2}"/>
                </a:ext>
              </a:extLst>
            </p:cNvPr>
            <p:cNvSpPr/>
            <p:nvPr/>
          </p:nvSpPr>
          <p:spPr>
            <a:xfrm>
              <a:off x="7784616" y="2838288"/>
              <a:ext cx="573374" cy="834216"/>
            </a:xfrm>
            <a:custGeom>
              <a:avLst/>
              <a:gdLst>
                <a:gd name="f0" fmla="val w"/>
                <a:gd name="f1" fmla="val h"/>
                <a:gd name="f2" fmla="val 0"/>
                <a:gd name="f3" fmla="val 30438"/>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54"/>
                <a:gd name="f187" fmla="val 9194"/>
                <a:gd name="f188" fmla="val 42936"/>
                <a:gd name="f189" fmla="val 9509"/>
                <a:gd name="f190" fmla="val 43273"/>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4882"/>
                <a:gd name="f208" fmla="val 38665"/>
                <a:gd name="f209" fmla="val 15556"/>
                <a:gd name="f210" fmla="val 37676"/>
                <a:gd name="f211" fmla="val 16253"/>
                <a:gd name="f212" fmla="val 36686"/>
                <a:gd name="f213" fmla="val 16792"/>
                <a:gd name="f214" fmla="val 17354"/>
                <a:gd name="f215" fmla="val 35001"/>
                <a:gd name="f216" fmla="val 18119"/>
                <a:gd name="f217" fmla="val 33764"/>
                <a:gd name="f218" fmla="val 18883"/>
                <a:gd name="f219" fmla="val 32505"/>
                <a:gd name="f220" fmla="val 31247"/>
                <a:gd name="f221" fmla="val 29988"/>
                <a:gd name="f222" fmla="val 20794"/>
                <a:gd name="f223" fmla="val 29111"/>
                <a:gd name="f224" fmla="val 21513"/>
                <a:gd name="f225" fmla="val 27762"/>
                <a:gd name="f226" fmla="val 21873"/>
                <a:gd name="f227" fmla="val 27020"/>
                <a:gd name="f228" fmla="val 25492"/>
                <a:gd name="f229" fmla="val 23334"/>
                <a:gd name="f230" fmla="val 23963"/>
                <a:gd name="f231" fmla="val 23873"/>
                <a:gd name="f232" fmla="val 24458"/>
                <a:gd name="f233" fmla="val 21401"/>
                <a:gd name="f234" fmla="val 25020"/>
                <a:gd name="f235" fmla="val 20007"/>
                <a:gd name="f236" fmla="val 25582"/>
                <a:gd name="f237" fmla="val 18591"/>
                <a:gd name="f238" fmla="val 26099"/>
                <a:gd name="f239" fmla="val 17152"/>
                <a:gd name="f240" fmla="val 15713"/>
                <a:gd name="f241" fmla="val 27088"/>
                <a:gd name="f242" fmla="val 14252"/>
                <a:gd name="f243" fmla="val 27537"/>
                <a:gd name="f244" fmla="val 12791"/>
                <a:gd name="f245" fmla="val 27987"/>
                <a:gd name="f246" fmla="val 11308"/>
                <a:gd name="f247" fmla="val 28324"/>
                <a:gd name="f248" fmla="val 10094"/>
                <a:gd name="f249" fmla="val 28639"/>
                <a:gd name="f250" fmla="val 8835"/>
                <a:gd name="f251" fmla="val 28953"/>
                <a:gd name="f252" fmla="val 7576"/>
                <a:gd name="f253" fmla="val 29246"/>
                <a:gd name="f254" fmla="val 6295"/>
                <a:gd name="f255" fmla="val 29515"/>
                <a:gd name="f256" fmla="val 5036"/>
                <a:gd name="f257" fmla="val 29785"/>
                <a:gd name="f258" fmla="val 3777"/>
                <a:gd name="f259" fmla="val 30010"/>
                <a:gd name="f260" fmla="val 2518"/>
                <a:gd name="f261" fmla="val 30235"/>
                <a:gd name="f262" fmla="val 30437"/>
                <a:gd name="f263" fmla="*/ f0 1 30438"/>
                <a:gd name="f264" fmla="*/ f1 1 44285"/>
                <a:gd name="f265" fmla="+- f4 0 f2"/>
                <a:gd name="f266" fmla="+- f3 0 f2"/>
                <a:gd name="f267" fmla="*/ f266 1 30438"/>
                <a:gd name="f268" fmla="*/ f265 1 44285"/>
                <a:gd name="f269" fmla="*/ f2 1 f267"/>
                <a:gd name="f270" fmla="*/ f3 1 f267"/>
                <a:gd name="f271" fmla="*/ f2 1 f268"/>
                <a:gd name="f272" fmla="*/ f4 1 f268"/>
                <a:gd name="f273" fmla="*/ f269 f263 1"/>
                <a:gd name="f274" fmla="*/ f270 f263 1"/>
                <a:gd name="f275" fmla="*/ f272 f264 1"/>
                <a:gd name="f276" fmla="*/ f271 f264 1"/>
              </a:gdLst>
              <a:ahLst/>
              <a:cxnLst>
                <a:cxn ang="3cd4">
                  <a:pos x="hc" y="t"/>
                </a:cxn>
                <a:cxn ang="0">
                  <a:pos x="r" y="vc"/>
                </a:cxn>
                <a:cxn ang="cd4">
                  <a:pos x="hc" y="b"/>
                </a:cxn>
                <a:cxn ang="cd2">
                  <a:pos x="l" y="vc"/>
                </a:cxn>
              </a:cxnLst>
              <a:rect l="f273" t="f276" r="f274" b="f275"/>
              <a:pathLst>
                <a:path w="30438"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52"/>
                  </a:lnTo>
                  <a:lnTo>
                    <a:pt x="f214" y="f215"/>
                  </a:lnTo>
                  <a:lnTo>
                    <a:pt x="f216" y="f217"/>
                  </a:lnTo>
                  <a:lnTo>
                    <a:pt x="f218" y="f219"/>
                  </a:lnTo>
                  <a:lnTo>
                    <a:pt x="f46" y="f220"/>
                  </a:lnTo>
                  <a:lnTo>
                    <a:pt x="f11" y="f221"/>
                  </a:lnTo>
                  <a:lnTo>
                    <a:pt x="f222" y="f223"/>
                  </a:lnTo>
                  <a:lnTo>
                    <a:pt x="f224" y="f225"/>
                  </a:lnTo>
                  <a:lnTo>
                    <a:pt x="f226" y="f227"/>
                  </a:lnTo>
                  <a:lnTo>
                    <a:pt x="f27" y="f228"/>
                  </a:lnTo>
                  <a:lnTo>
                    <a:pt x="f229" y="f230"/>
                  </a:lnTo>
                  <a:lnTo>
                    <a:pt x="f231" y="f35"/>
                  </a:lnTo>
                  <a:lnTo>
                    <a:pt x="f232" y="f233"/>
                  </a:lnTo>
                  <a:lnTo>
                    <a:pt x="f234" y="f235"/>
                  </a:lnTo>
                  <a:lnTo>
                    <a:pt x="f236" y="f237"/>
                  </a:lnTo>
                  <a:lnTo>
                    <a:pt x="f238" y="f239"/>
                  </a:lnTo>
                  <a:lnTo>
                    <a:pt x="f74"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118"/>
                  </a:lnTo>
                  <a:lnTo>
                    <a:pt x="f262" y="f6"/>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8" name="Google Shape;274;p15">
              <a:extLst>
                <a:ext uri="{FF2B5EF4-FFF2-40B4-BE49-F238E27FC236}">
                  <a16:creationId xmlns:a16="http://schemas.microsoft.com/office/drawing/2014/main" id="{86E6C398-702C-D32E-5A2F-DF75F4434ED7}"/>
                </a:ext>
              </a:extLst>
            </p:cNvPr>
            <p:cNvSpPr/>
            <p:nvPr/>
          </p:nvSpPr>
          <p:spPr>
            <a:xfrm>
              <a:off x="5314209" y="2838288"/>
              <a:ext cx="732178" cy="89730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65"/>
                <a:gd name="f46" fmla="val 9779"/>
                <a:gd name="f47" fmla="val 3283"/>
                <a:gd name="f48" fmla="val 10476"/>
                <a:gd name="f49" fmla="val 2946"/>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508"/>
                <a:gd name="f94" fmla="val 24638"/>
                <a:gd name="f95" fmla="val 3935"/>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4632"/>
                <a:gd name="f108" fmla="val 27380"/>
                <a:gd name="f109" fmla="val 27762"/>
                <a:gd name="f110" fmla="val 28144"/>
                <a:gd name="f111" fmla="val 4452"/>
                <a:gd name="f112" fmla="val 28527"/>
                <a:gd name="f113" fmla="val 4362"/>
                <a:gd name="f114" fmla="val 28909"/>
                <a:gd name="f115" fmla="val 29651"/>
                <a:gd name="f116" fmla="val 30797"/>
                <a:gd name="f117" fmla="val 3170"/>
                <a:gd name="f118" fmla="val 31921"/>
                <a:gd name="f119" fmla="val 33022"/>
                <a:gd name="f120" fmla="val 2114"/>
                <a:gd name="f121" fmla="val 34124"/>
                <a:gd name="f122" fmla="val 1035"/>
                <a:gd name="f123" fmla="val 36327"/>
                <a:gd name="f124" fmla="val 518"/>
                <a:gd name="f125" fmla="val 37428"/>
                <a:gd name="f126" fmla="val 38552"/>
                <a:gd name="f127" fmla="val 855"/>
                <a:gd name="f128" fmla="val 39744"/>
                <a:gd name="f129" fmla="val 1709"/>
                <a:gd name="f130" fmla="val 40913"/>
                <a:gd name="f131" fmla="val 42059"/>
                <a:gd name="f132" fmla="val 3530"/>
                <a:gd name="f133" fmla="val 43205"/>
                <a:gd name="f134" fmla="val 44329"/>
                <a:gd name="f135" fmla="val 5396"/>
                <a:gd name="f136" fmla="val 45453"/>
                <a:gd name="f137" fmla="val 6363"/>
                <a:gd name="f138" fmla="val 46555"/>
                <a:gd name="f139" fmla="val 7352"/>
                <a:gd name="f140" fmla="val 9982"/>
                <a:gd name="f141" fmla="val 43565"/>
                <a:gd name="f142" fmla="val 10678"/>
                <a:gd name="f143" fmla="val 42509"/>
                <a:gd name="f144" fmla="val 11038"/>
                <a:gd name="f145" fmla="val 41992"/>
                <a:gd name="f146" fmla="val 11420"/>
                <a:gd name="f147" fmla="val 41475"/>
                <a:gd name="f148" fmla="val 11825"/>
                <a:gd name="f149" fmla="val 41002"/>
                <a:gd name="f150" fmla="val 12252"/>
                <a:gd name="f151" fmla="val 40553"/>
                <a:gd name="f152" fmla="val 12724"/>
                <a:gd name="f153" fmla="val 40148"/>
                <a:gd name="f154" fmla="val 12971"/>
                <a:gd name="f155" fmla="val 39946"/>
                <a:gd name="f156" fmla="val 13219"/>
                <a:gd name="f157" fmla="val 39766"/>
                <a:gd name="f158" fmla="val 13488"/>
                <a:gd name="f159" fmla="val 39609"/>
                <a:gd name="f160" fmla="val 13758"/>
                <a:gd name="f161" fmla="val 39451"/>
                <a:gd name="f162" fmla="val 14320"/>
                <a:gd name="f163" fmla="val 39159"/>
                <a:gd name="f164" fmla="val 14905"/>
                <a:gd name="f165" fmla="val 38889"/>
                <a:gd name="f166" fmla="val 15534"/>
                <a:gd name="f167" fmla="val 38665"/>
                <a:gd name="f168" fmla="val 16770"/>
                <a:gd name="f169" fmla="val 38215"/>
                <a:gd name="f170" fmla="val 17400"/>
                <a:gd name="f171" fmla="val 38013"/>
                <a:gd name="f172" fmla="val 18007"/>
                <a:gd name="f173" fmla="val 37788"/>
                <a:gd name="f174" fmla="val 18591"/>
                <a:gd name="f175" fmla="val 37563"/>
                <a:gd name="f176" fmla="val 19153"/>
                <a:gd name="f177" fmla="val 37293"/>
                <a:gd name="f178" fmla="val 37001"/>
                <a:gd name="f179" fmla="val 19917"/>
                <a:gd name="f180" fmla="val 36844"/>
                <a:gd name="f181" fmla="val 20165"/>
                <a:gd name="f182" fmla="val 36686"/>
                <a:gd name="f183" fmla="val 20389"/>
                <a:gd name="f184" fmla="val 36507"/>
                <a:gd name="f185" fmla="val 20592"/>
                <a:gd name="f186" fmla="val 36304"/>
                <a:gd name="f187" fmla="val 20794"/>
                <a:gd name="f188" fmla="val 36102"/>
                <a:gd name="f189" fmla="val 20974"/>
                <a:gd name="f190" fmla="val 35877"/>
                <a:gd name="f191" fmla="val 21131"/>
                <a:gd name="f192" fmla="val 35652"/>
                <a:gd name="f193" fmla="val 21289"/>
                <a:gd name="f194" fmla="val 35383"/>
                <a:gd name="f195" fmla="val 21401"/>
                <a:gd name="f196" fmla="val 35135"/>
                <a:gd name="f197" fmla="val 21513"/>
                <a:gd name="f198" fmla="val 34843"/>
                <a:gd name="f199" fmla="val 21603"/>
                <a:gd name="f200" fmla="val 34528"/>
                <a:gd name="f201" fmla="val 21693"/>
                <a:gd name="f202" fmla="val 34191"/>
                <a:gd name="f203" fmla="val 21828"/>
                <a:gd name="f204" fmla="val 33539"/>
                <a:gd name="f205" fmla="val 33247"/>
                <a:gd name="f206" fmla="val 22053"/>
                <a:gd name="f207" fmla="val 32932"/>
                <a:gd name="f208" fmla="val 22188"/>
                <a:gd name="f209" fmla="val 32663"/>
                <a:gd name="f210" fmla="val 22278"/>
                <a:gd name="f211" fmla="val 32528"/>
                <a:gd name="f212" fmla="val 22390"/>
                <a:gd name="f213" fmla="val 32415"/>
                <a:gd name="f214" fmla="val 22547"/>
                <a:gd name="f215" fmla="val 32281"/>
                <a:gd name="f216" fmla="val 22682"/>
                <a:gd name="f217" fmla="val 32168"/>
                <a:gd name="f218" fmla="val 22840"/>
                <a:gd name="f219" fmla="val 32078"/>
                <a:gd name="f220" fmla="val 32011"/>
                <a:gd name="f221" fmla="val 23177"/>
                <a:gd name="f222" fmla="val 31943"/>
                <a:gd name="f223" fmla="val 23334"/>
                <a:gd name="f224" fmla="val 23514"/>
                <a:gd name="f225" fmla="val 31898"/>
                <a:gd name="f226" fmla="val 24076"/>
                <a:gd name="f227" fmla="val 24458"/>
                <a:gd name="f228" fmla="val 24840"/>
                <a:gd name="f229" fmla="val 32123"/>
                <a:gd name="f230" fmla="val 25245"/>
                <a:gd name="f231" fmla="val 32258"/>
                <a:gd name="f232" fmla="val 26077"/>
                <a:gd name="f233" fmla="val 32550"/>
                <a:gd name="f234" fmla="val 26504"/>
                <a:gd name="f235" fmla="val 32708"/>
                <a:gd name="f236" fmla="val 26931"/>
                <a:gd name="f237" fmla="val 32820"/>
                <a:gd name="f238" fmla="val 27358"/>
                <a:gd name="f239" fmla="val 27763"/>
                <a:gd name="f240" fmla="val 32977"/>
                <a:gd name="f241" fmla="val 27965"/>
                <a:gd name="f242" fmla="val 33000"/>
                <a:gd name="f243" fmla="val 28167"/>
                <a:gd name="f244" fmla="val 28392"/>
                <a:gd name="f245" fmla="val 28594"/>
                <a:gd name="f246" fmla="val 32955"/>
                <a:gd name="f247" fmla="val 28864"/>
                <a:gd name="f248" fmla="val 32888"/>
                <a:gd name="f249" fmla="val 29111"/>
                <a:gd name="f250" fmla="val 32798"/>
                <a:gd name="f251" fmla="val 29336"/>
                <a:gd name="f252" fmla="val 29538"/>
                <a:gd name="f253" fmla="val 29718"/>
                <a:gd name="f254" fmla="val 32370"/>
                <a:gd name="f255" fmla="val 29898"/>
                <a:gd name="f256" fmla="val 32191"/>
                <a:gd name="f257" fmla="val 30055"/>
                <a:gd name="f258" fmla="val 31988"/>
                <a:gd name="f259" fmla="val 30190"/>
                <a:gd name="f260" fmla="val 31786"/>
                <a:gd name="f261" fmla="val 30325"/>
                <a:gd name="f262" fmla="val 31561"/>
                <a:gd name="f263" fmla="val 30438"/>
                <a:gd name="f264" fmla="val 31314"/>
                <a:gd name="f265" fmla="val 30640"/>
                <a:gd name="f266" fmla="val 30235"/>
                <a:gd name="f267" fmla="val 30955"/>
                <a:gd name="f268" fmla="val 29628"/>
                <a:gd name="f269" fmla="val 31224"/>
                <a:gd name="f270" fmla="val 28414"/>
                <a:gd name="f271" fmla="val 31382"/>
                <a:gd name="f272" fmla="val 27807"/>
                <a:gd name="f273" fmla="val 27200"/>
                <a:gd name="f274" fmla="val 31764"/>
                <a:gd name="f275" fmla="val 31876"/>
                <a:gd name="f276" fmla="val 26346"/>
                <a:gd name="f277" fmla="val 26076"/>
                <a:gd name="f278" fmla="val 25829"/>
                <a:gd name="f279" fmla="val 32326"/>
                <a:gd name="f280" fmla="val 32506"/>
                <a:gd name="f281" fmla="val 25357"/>
                <a:gd name="f282" fmla="val 32685"/>
                <a:gd name="f283" fmla="val 25155"/>
                <a:gd name="f284" fmla="val 32865"/>
                <a:gd name="f285" fmla="val 24997"/>
                <a:gd name="f286" fmla="val 33023"/>
                <a:gd name="f287" fmla="val 24862"/>
                <a:gd name="f288" fmla="val 33405"/>
                <a:gd name="f289" fmla="val 24615"/>
                <a:gd name="f290" fmla="val 33787"/>
                <a:gd name="f291" fmla="val 24390"/>
                <a:gd name="f292" fmla="val 34214"/>
                <a:gd name="f293" fmla="val 24188"/>
                <a:gd name="f294" fmla="val 34641"/>
                <a:gd name="f295" fmla="val 24031"/>
                <a:gd name="f296" fmla="val 35091"/>
                <a:gd name="f297" fmla="val 23873"/>
                <a:gd name="f298" fmla="val 35967"/>
                <a:gd name="f299" fmla="val 23581"/>
                <a:gd name="f300" fmla="val 36394"/>
                <a:gd name="f301" fmla="val 23424"/>
                <a:gd name="f302" fmla="val 36822"/>
                <a:gd name="f303" fmla="val 23266"/>
                <a:gd name="f304" fmla="val 37204"/>
                <a:gd name="f305" fmla="val 23087"/>
                <a:gd name="f306" fmla="val 37586"/>
                <a:gd name="f307" fmla="val 22862"/>
                <a:gd name="f308" fmla="val 37923"/>
                <a:gd name="f309" fmla="val 22615"/>
                <a:gd name="f310" fmla="val 38080"/>
                <a:gd name="f311" fmla="val 22480"/>
                <a:gd name="f312" fmla="val 22345"/>
                <a:gd name="f313" fmla="val 38350"/>
                <a:gd name="f314" fmla="val 22187"/>
                <a:gd name="f315" fmla="val 38485"/>
                <a:gd name="f316" fmla="val 22008"/>
                <a:gd name="f317" fmla="val 38575"/>
                <a:gd name="f318" fmla="val 38687"/>
                <a:gd name="f319" fmla="val 21625"/>
                <a:gd name="f320" fmla="val 38755"/>
                <a:gd name="f321" fmla="val 21446"/>
                <a:gd name="f322" fmla="val 38800"/>
                <a:gd name="f323" fmla="val 21266"/>
                <a:gd name="f324" fmla="val 38845"/>
                <a:gd name="f325" fmla="val 21064"/>
                <a:gd name="f326" fmla="val 38867"/>
                <a:gd name="f327" fmla="val 20884"/>
                <a:gd name="f328" fmla="val 20704"/>
                <a:gd name="f329" fmla="val 20524"/>
                <a:gd name="f330" fmla="val 38822"/>
                <a:gd name="f331" fmla="val 20164"/>
                <a:gd name="f332" fmla="val 38710"/>
                <a:gd name="f333" fmla="val 19805"/>
                <a:gd name="f334" fmla="val 19467"/>
                <a:gd name="f335" fmla="val 38395"/>
                <a:gd name="f336" fmla="val 19108"/>
                <a:gd name="f337" fmla="val 38170"/>
                <a:gd name="f338" fmla="val 18793"/>
                <a:gd name="f339" fmla="val 37901"/>
                <a:gd name="f340" fmla="val 18456"/>
                <a:gd name="f341" fmla="val 37631"/>
                <a:gd name="f342" fmla="val 18164"/>
                <a:gd name="f343" fmla="val 37316"/>
                <a:gd name="f344" fmla="val 17849"/>
                <a:gd name="f345" fmla="val 17579"/>
                <a:gd name="f346" fmla="val 36664"/>
                <a:gd name="f347" fmla="val 17062"/>
                <a:gd name="f348" fmla="val 16837"/>
                <a:gd name="f349" fmla="val 35608"/>
                <a:gd name="f350" fmla="val 16613"/>
                <a:gd name="f351" fmla="val 34619"/>
                <a:gd name="f352" fmla="val 16073"/>
                <a:gd name="f353" fmla="val 33585"/>
                <a:gd name="f354" fmla="val 15556"/>
                <a:gd name="f355" fmla="val 32551"/>
                <a:gd name="f356" fmla="val 15062"/>
                <a:gd name="f357" fmla="val 31517"/>
                <a:gd name="f358" fmla="val 14612"/>
                <a:gd name="f359" fmla="val 14185"/>
                <a:gd name="f360" fmla="val 29381"/>
                <a:gd name="f361" fmla="val 13803"/>
                <a:gd name="f362" fmla="val 28280"/>
                <a:gd name="f363" fmla="val 13443"/>
                <a:gd name="f364" fmla="val 27201"/>
                <a:gd name="f365" fmla="val 13106"/>
                <a:gd name="f366" fmla="val 27425"/>
                <a:gd name="f367" fmla="val 12949"/>
                <a:gd name="f368" fmla="val 27650"/>
                <a:gd name="f369" fmla="val 12791"/>
                <a:gd name="f370" fmla="val 27875"/>
                <a:gd name="f371" fmla="val 12611"/>
                <a:gd name="f372" fmla="val 28055"/>
                <a:gd name="f373" fmla="val 12432"/>
                <a:gd name="f374" fmla="val 28235"/>
                <a:gd name="f375" fmla="val 12207"/>
                <a:gd name="f376" fmla="val 12004"/>
                <a:gd name="f377" fmla="val 28549"/>
                <a:gd name="f378" fmla="val 11780"/>
                <a:gd name="f379" fmla="val 28684"/>
                <a:gd name="f380" fmla="val 11532"/>
                <a:gd name="f381" fmla="val 28819"/>
                <a:gd name="f382" fmla="val 11308"/>
                <a:gd name="f383" fmla="val 29021"/>
                <a:gd name="f384" fmla="val 10791"/>
                <a:gd name="f385" fmla="val 29089"/>
                <a:gd name="f386" fmla="val 10521"/>
                <a:gd name="f387" fmla="val 29156"/>
                <a:gd name="f388" fmla="val 10251"/>
                <a:gd name="f389" fmla="val 29201"/>
                <a:gd name="f390" fmla="val 9981"/>
                <a:gd name="f391" fmla="val 29246"/>
                <a:gd name="f392" fmla="val 9712"/>
                <a:gd name="f393" fmla="val 29269"/>
                <a:gd name="f394" fmla="val 9419"/>
                <a:gd name="f395" fmla="val 29291"/>
                <a:gd name="f396" fmla="val 8857"/>
                <a:gd name="f397" fmla="val 8273"/>
                <a:gd name="f398" fmla="val 7711"/>
                <a:gd name="f399" fmla="val 7149"/>
                <a:gd name="f400" fmla="val 6587"/>
                <a:gd name="f401" fmla="val 28707"/>
                <a:gd name="f402" fmla="val 6317"/>
                <a:gd name="f403" fmla="val 6070"/>
                <a:gd name="f404" fmla="val 28459"/>
                <a:gd name="f405" fmla="val 28302"/>
                <a:gd name="f406" fmla="val 5575"/>
                <a:gd name="f407" fmla="val 28145"/>
                <a:gd name="f408" fmla="val 5328"/>
                <a:gd name="f409" fmla="val 5103"/>
                <a:gd name="f410" fmla="val 27605"/>
                <a:gd name="f411" fmla="val 4676"/>
                <a:gd name="f412" fmla="val 4272"/>
                <a:gd name="f413" fmla="val 26773"/>
                <a:gd name="f414" fmla="val 3912"/>
                <a:gd name="f415" fmla="val 3552"/>
                <a:gd name="f416" fmla="val 25874"/>
                <a:gd name="f417" fmla="val 3238"/>
                <a:gd name="f418" fmla="val 25380"/>
                <a:gd name="f419" fmla="val 2945"/>
                <a:gd name="f420" fmla="val 24885"/>
                <a:gd name="f421" fmla="val 2698"/>
                <a:gd name="f422" fmla="val 24368"/>
                <a:gd name="f423" fmla="val 2451"/>
                <a:gd name="f424" fmla="val 23851"/>
                <a:gd name="f425" fmla="val 2226"/>
                <a:gd name="f426" fmla="val 23312"/>
                <a:gd name="f427" fmla="val 22750"/>
                <a:gd name="f428" fmla="val 22210"/>
                <a:gd name="f429" fmla="val 21648"/>
                <a:gd name="f430" fmla="val 21086"/>
                <a:gd name="f431" fmla="val 1394"/>
                <a:gd name="f432" fmla="val 19962"/>
                <a:gd name="f433" fmla="val 1147"/>
                <a:gd name="f434" fmla="val 18614"/>
                <a:gd name="f435" fmla="val 922"/>
                <a:gd name="f436" fmla="val 17242"/>
                <a:gd name="f437" fmla="val 675"/>
                <a:gd name="f438" fmla="val 16568"/>
                <a:gd name="f439" fmla="val 540"/>
                <a:gd name="f440" fmla="val 15916"/>
                <a:gd name="f441" fmla="val 383"/>
                <a:gd name="f442" fmla="val 15242"/>
                <a:gd name="f443" fmla="val 203"/>
                <a:gd name="f444" fmla="val 14590"/>
                <a:gd name="f445" fmla="*/ f1 1 38868"/>
                <a:gd name="f446" fmla="*/ f2 1 47634"/>
                <a:gd name="f447" fmla="+- f5 0 f3"/>
                <a:gd name="f448" fmla="+- f4 0 f3"/>
                <a:gd name="f449" fmla="*/ f448 1 38868"/>
                <a:gd name="f450" fmla="*/ f447 1 47634"/>
                <a:gd name="f451" fmla="*/ f3 1 f449"/>
                <a:gd name="f452" fmla="*/ f4 1 f449"/>
                <a:gd name="f453" fmla="*/ f3 1 f450"/>
                <a:gd name="f454" fmla="*/ f5 1 f450"/>
                <a:gd name="f455" fmla="*/ f451 f445 1"/>
                <a:gd name="f456" fmla="*/ f452 f445 1"/>
                <a:gd name="f457" fmla="*/ f454 f446 1"/>
                <a:gd name="f458" fmla="*/ f453 f446 1"/>
              </a:gdLst>
              <a:ahLst/>
              <a:cxnLst>
                <a:cxn ang="3cd4">
                  <a:pos x="hc" y="t"/>
                </a:cxn>
                <a:cxn ang="0">
                  <a:pos x="r" y="vc"/>
                </a:cxn>
                <a:cxn ang="cd4">
                  <a:pos x="hc" y="b"/>
                </a:cxn>
                <a:cxn ang="cd2">
                  <a:pos x="l" y="vc"/>
                </a:cxn>
              </a:cxnLst>
              <a:rect l="f455" t="f458" r="f456" b="f457"/>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5" y="f109"/>
                  </a:lnTo>
                  <a:lnTo>
                    <a:pt x="f103" y="f110"/>
                  </a:lnTo>
                  <a:lnTo>
                    <a:pt x="f111" y="f112"/>
                  </a:lnTo>
                  <a:lnTo>
                    <a:pt x="f113" y="f114"/>
                  </a:lnTo>
                  <a:lnTo>
                    <a:pt x="f97" y="f115"/>
                  </a:lnTo>
                  <a:lnTo>
                    <a:pt x="f45" y="f116"/>
                  </a:lnTo>
                  <a:lnTo>
                    <a:pt x="f117" y="f118"/>
                  </a:lnTo>
                  <a:lnTo>
                    <a:pt x="f87" y="f119"/>
                  </a:lnTo>
                  <a:lnTo>
                    <a:pt x="f120" y="f121"/>
                  </a:lnTo>
                  <a:lnTo>
                    <a:pt x="f122" y="f123"/>
                  </a:lnTo>
                  <a:lnTo>
                    <a:pt x="f124" y="f125"/>
                  </a:lnTo>
                  <a:lnTo>
                    <a:pt x="f7" y="f126"/>
                  </a:lnTo>
                  <a:lnTo>
                    <a:pt x="f127" y="f128"/>
                  </a:lnTo>
                  <a:lnTo>
                    <a:pt x="f129" y="f130"/>
                  </a:lnTo>
                  <a:lnTo>
                    <a:pt x="f51" y="f131"/>
                  </a:lnTo>
                  <a:lnTo>
                    <a:pt x="f132" y="f133"/>
                  </a:lnTo>
                  <a:lnTo>
                    <a:pt x="f111" y="f134"/>
                  </a:lnTo>
                  <a:lnTo>
                    <a:pt x="f135" y="f136"/>
                  </a:lnTo>
                  <a:lnTo>
                    <a:pt x="f137" y="f138"/>
                  </a:lnTo>
                  <a:lnTo>
                    <a:pt x="f139" y="f5"/>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71"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81" y="f205"/>
                  </a:lnTo>
                  <a:lnTo>
                    <a:pt x="f206" y="f207"/>
                  </a:lnTo>
                  <a:lnTo>
                    <a:pt x="f208" y="f209"/>
                  </a:lnTo>
                  <a:lnTo>
                    <a:pt x="f210" y="f211"/>
                  </a:lnTo>
                  <a:lnTo>
                    <a:pt x="f212" y="f213"/>
                  </a:lnTo>
                  <a:lnTo>
                    <a:pt x="f214" y="f215"/>
                  </a:lnTo>
                  <a:lnTo>
                    <a:pt x="f216" y="f217"/>
                  </a:lnTo>
                  <a:lnTo>
                    <a:pt x="f218" y="f219"/>
                  </a:lnTo>
                  <a:lnTo>
                    <a:pt x="f86" y="f220"/>
                  </a:lnTo>
                  <a:lnTo>
                    <a:pt x="f221" y="f222"/>
                  </a:lnTo>
                  <a:lnTo>
                    <a:pt x="f223" y="f118"/>
                  </a:lnTo>
                  <a:lnTo>
                    <a:pt x="f224" y="f225"/>
                  </a:lnTo>
                  <a:lnTo>
                    <a:pt x="f90" y="f225"/>
                  </a:lnTo>
                  <a:lnTo>
                    <a:pt x="f226" y="f118"/>
                  </a:lnTo>
                  <a:lnTo>
                    <a:pt x="f227" y="f220"/>
                  </a:lnTo>
                  <a:lnTo>
                    <a:pt x="f228" y="f229"/>
                  </a:lnTo>
                  <a:lnTo>
                    <a:pt x="f230" y="f231"/>
                  </a:lnTo>
                  <a:lnTo>
                    <a:pt x="f232" y="f233"/>
                  </a:lnTo>
                  <a:lnTo>
                    <a:pt x="f234" y="f235"/>
                  </a:lnTo>
                  <a:lnTo>
                    <a:pt x="f236" y="f237"/>
                  </a:lnTo>
                  <a:lnTo>
                    <a:pt x="f238" y="f207"/>
                  </a:lnTo>
                  <a:lnTo>
                    <a:pt x="f239" y="f240"/>
                  </a:lnTo>
                  <a:lnTo>
                    <a:pt x="f241" y="f242"/>
                  </a:lnTo>
                  <a:lnTo>
                    <a:pt x="f243" y="f242"/>
                  </a:lnTo>
                  <a:lnTo>
                    <a:pt x="f244" y="f240"/>
                  </a:lnTo>
                  <a:lnTo>
                    <a:pt x="f245" y="f246"/>
                  </a:lnTo>
                  <a:lnTo>
                    <a:pt x="f247" y="f248"/>
                  </a:lnTo>
                  <a:lnTo>
                    <a:pt x="f249" y="f250"/>
                  </a:lnTo>
                  <a:lnTo>
                    <a:pt x="f251" y="f209"/>
                  </a:lnTo>
                  <a:lnTo>
                    <a:pt x="f252" y="f211"/>
                  </a:lnTo>
                  <a:lnTo>
                    <a:pt x="f253" y="f254"/>
                  </a:lnTo>
                  <a:lnTo>
                    <a:pt x="f255" y="f256"/>
                  </a:lnTo>
                  <a:lnTo>
                    <a:pt x="f257" y="f258"/>
                  </a:lnTo>
                  <a:lnTo>
                    <a:pt x="f259" y="f260"/>
                  </a:lnTo>
                  <a:lnTo>
                    <a:pt x="f261" y="f262"/>
                  </a:lnTo>
                  <a:lnTo>
                    <a:pt x="f263" y="f264"/>
                  </a:lnTo>
                  <a:lnTo>
                    <a:pt x="f265" y="f116"/>
                  </a:lnTo>
                  <a:lnTo>
                    <a:pt x="f116" y="f266"/>
                  </a:lnTo>
                  <a:lnTo>
                    <a:pt x="f267" y="f268"/>
                  </a:lnTo>
                  <a:lnTo>
                    <a:pt x="f269" y="f270"/>
                  </a:lnTo>
                  <a:lnTo>
                    <a:pt x="f271" y="f272"/>
                  </a:lnTo>
                  <a:lnTo>
                    <a:pt x="f262" y="f273"/>
                  </a:lnTo>
                  <a:lnTo>
                    <a:pt x="f274" y="f104"/>
                  </a:lnTo>
                  <a:lnTo>
                    <a:pt x="f275" y="f276"/>
                  </a:lnTo>
                  <a:lnTo>
                    <a:pt x="f220" y="f277"/>
                  </a:lnTo>
                  <a:lnTo>
                    <a:pt x="f217" y="f278"/>
                  </a:lnTo>
                  <a:lnTo>
                    <a:pt x="f279" y="f98"/>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310" y="f311"/>
                  </a:lnTo>
                  <a:lnTo>
                    <a:pt x="f169" y="f312"/>
                  </a:lnTo>
                  <a:lnTo>
                    <a:pt x="f313" y="f314"/>
                  </a:lnTo>
                  <a:lnTo>
                    <a:pt x="f315" y="f316"/>
                  </a:lnTo>
                  <a:lnTo>
                    <a:pt x="f317" y="f203"/>
                  </a:lnTo>
                  <a:lnTo>
                    <a:pt x="f318" y="f319"/>
                  </a:lnTo>
                  <a:lnTo>
                    <a:pt x="f320" y="f321"/>
                  </a:lnTo>
                  <a:lnTo>
                    <a:pt x="f322" y="f323"/>
                  </a:lnTo>
                  <a:lnTo>
                    <a:pt x="f324" y="f325"/>
                  </a:lnTo>
                  <a:lnTo>
                    <a:pt x="f326" y="f327"/>
                  </a:lnTo>
                  <a:lnTo>
                    <a:pt x="f326" y="f328"/>
                  </a:lnTo>
                  <a:lnTo>
                    <a:pt x="f326" y="f329"/>
                  </a:lnTo>
                  <a:lnTo>
                    <a:pt x="f330" y="f331"/>
                  </a:lnTo>
                  <a:lnTo>
                    <a:pt x="f332" y="f333"/>
                  </a:lnTo>
                  <a:lnTo>
                    <a:pt x="f317" y="f334"/>
                  </a:lnTo>
                  <a:lnTo>
                    <a:pt x="f335" y="f336"/>
                  </a:lnTo>
                  <a:lnTo>
                    <a:pt x="f337" y="f338"/>
                  </a:lnTo>
                  <a:lnTo>
                    <a:pt x="f339" y="f340"/>
                  </a:lnTo>
                  <a:lnTo>
                    <a:pt x="f341" y="f342"/>
                  </a:lnTo>
                  <a:lnTo>
                    <a:pt x="f343" y="f344"/>
                  </a:lnTo>
                  <a:lnTo>
                    <a:pt x="f178" y="f345"/>
                  </a:lnTo>
                  <a:lnTo>
                    <a:pt x="f346" y="f65"/>
                  </a:lnTo>
                  <a:lnTo>
                    <a:pt x="f123" y="f347"/>
                  </a:lnTo>
                  <a:lnTo>
                    <a:pt x="f298" y="f348"/>
                  </a:lnTo>
                  <a:lnTo>
                    <a:pt x="f349" y="f350"/>
                  </a:lnTo>
                  <a:lnTo>
                    <a:pt x="f351" y="f352"/>
                  </a:lnTo>
                  <a:lnTo>
                    <a:pt x="f353" y="f354"/>
                  </a:lnTo>
                  <a:lnTo>
                    <a:pt x="f355" y="f356"/>
                  </a:lnTo>
                  <a:lnTo>
                    <a:pt x="f357" y="f358"/>
                  </a:lnTo>
                  <a:lnTo>
                    <a:pt x="f263" y="f359"/>
                  </a:lnTo>
                  <a:lnTo>
                    <a:pt x="f360" y="f361"/>
                  </a:lnTo>
                  <a:lnTo>
                    <a:pt x="f362" y="f363"/>
                  </a:lnTo>
                  <a:lnTo>
                    <a:pt x="f364" y="f365"/>
                  </a:lnTo>
                  <a:lnTo>
                    <a:pt x="f366" y="f367"/>
                  </a:lnTo>
                  <a:lnTo>
                    <a:pt x="f368" y="f369"/>
                  </a:lnTo>
                  <a:lnTo>
                    <a:pt x="f370" y="f371"/>
                  </a:lnTo>
                  <a:lnTo>
                    <a:pt x="f372" y="f373"/>
                  </a:lnTo>
                  <a:lnTo>
                    <a:pt x="f374" y="f375"/>
                  </a:lnTo>
                  <a:lnTo>
                    <a:pt x="f244" y="f376"/>
                  </a:lnTo>
                  <a:lnTo>
                    <a:pt x="f377" y="f378"/>
                  </a:lnTo>
                  <a:lnTo>
                    <a:pt x="f379" y="f380"/>
                  </a:lnTo>
                  <a:lnTo>
                    <a:pt x="f381" y="f382"/>
                  </a:lnTo>
                  <a:lnTo>
                    <a:pt x="f114" y="f144"/>
                  </a:lnTo>
                  <a:lnTo>
                    <a:pt x="f383" y="f384"/>
                  </a:lnTo>
                  <a:lnTo>
                    <a:pt x="f385" y="f386"/>
                  </a:lnTo>
                  <a:lnTo>
                    <a:pt x="f387" y="f388"/>
                  </a:lnTo>
                  <a:lnTo>
                    <a:pt x="f389" y="f390"/>
                  </a:lnTo>
                  <a:lnTo>
                    <a:pt x="f391" y="f392"/>
                  </a:lnTo>
                  <a:lnTo>
                    <a:pt x="f393" y="f394"/>
                  </a:lnTo>
                  <a:lnTo>
                    <a:pt x="f395" y="f396"/>
                  </a:lnTo>
                  <a:lnTo>
                    <a:pt x="f391" y="f397"/>
                  </a:lnTo>
                  <a:lnTo>
                    <a:pt x="f387" y="f398"/>
                  </a:lnTo>
                  <a:lnTo>
                    <a:pt x="f383" y="f399"/>
                  </a:lnTo>
                  <a:lnTo>
                    <a:pt x="f381" y="f400"/>
                  </a:lnTo>
                  <a:lnTo>
                    <a:pt x="f401" y="f402"/>
                  </a:lnTo>
                  <a:lnTo>
                    <a:pt x="f245" y="f403"/>
                  </a:lnTo>
                  <a:lnTo>
                    <a:pt x="f404" y="f35"/>
                  </a:lnTo>
                  <a:lnTo>
                    <a:pt x="f405" y="f406"/>
                  </a:lnTo>
                  <a:lnTo>
                    <a:pt x="f407" y="f408"/>
                  </a:lnTo>
                  <a:lnTo>
                    <a:pt x="f241" y="f409"/>
                  </a:lnTo>
                  <a:lnTo>
                    <a:pt x="f410" y="f411"/>
                  </a:lnTo>
                  <a:lnTo>
                    <a:pt x="f364" y="f412"/>
                  </a:lnTo>
                  <a:lnTo>
                    <a:pt x="f413" y="f414"/>
                  </a:lnTo>
                  <a:lnTo>
                    <a:pt x="f276" y="f415"/>
                  </a:lnTo>
                  <a:lnTo>
                    <a:pt x="f416" y="f417"/>
                  </a:lnTo>
                  <a:lnTo>
                    <a:pt x="f418" y="f419"/>
                  </a:lnTo>
                  <a:lnTo>
                    <a:pt x="f420" y="f421"/>
                  </a:lnTo>
                  <a:lnTo>
                    <a:pt x="f422" y="f423"/>
                  </a:lnTo>
                  <a:lnTo>
                    <a:pt x="f424" y="f425"/>
                  </a:lnTo>
                  <a:lnTo>
                    <a:pt x="f426" y="f80"/>
                  </a:lnTo>
                  <a:lnTo>
                    <a:pt x="f427" y="f57"/>
                  </a:lnTo>
                  <a:lnTo>
                    <a:pt x="f428" y="f59"/>
                  </a:lnTo>
                  <a:lnTo>
                    <a:pt x="f429" y="f24"/>
                  </a:lnTo>
                  <a:lnTo>
                    <a:pt x="f430" y="f431"/>
                  </a:lnTo>
                  <a:lnTo>
                    <a:pt x="f432" y="f433"/>
                  </a:lnTo>
                  <a:lnTo>
                    <a:pt x="f434" y="f435"/>
                  </a:lnTo>
                  <a:lnTo>
                    <a:pt x="f436" y="f437"/>
                  </a:lnTo>
                  <a:lnTo>
                    <a:pt x="f438" y="f439"/>
                  </a:lnTo>
                  <a:lnTo>
                    <a:pt x="f440" y="f441"/>
                  </a:lnTo>
                  <a:lnTo>
                    <a:pt x="f442" y="f443"/>
                  </a:lnTo>
                  <a:lnTo>
                    <a:pt x="f444"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9" name="Google Shape;275;p15">
              <a:extLst>
                <a:ext uri="{FF2B5EF4-FFF2-40B4-BE49-F238E27FC236}">
                  <a16:creationId xmlns:a16="http://schemas.microsoft.com/office/drawing/2014/main" id="{10612AE4-860A-7E7F-8556-4A881BA53900}"/>
                </a:ext>
              </a:extLst>
            </p:cNvPr>
            <p:cNvSpPr/>
            <p:nvPr/>
          </p:nvSpPr>
          <p:spPr>
            <a:xfrm>
              <a:off x="7036801" y="2838288"/>
              <a:ext cx="1321189" cy="834216"/>
            </a:xfrm>
            <a:custGeom>
              <a:avLst/>
              <a:gdLst>
                <a:gd name="f0" fmla="val w"/>
                <a:gd name="f1" fmla="val h"/>
                <a:gd name="f2" fmla="val 0"/>
                <a:gd name="f3" fmla="val 70136"/>
                <a:gd name="f4" fmla="val 44285"/>
                <a:gd name="f5" fmla="val 315"/>
                <a:gd name="f6" fmla="val 1"/>
                <a:gd name="f7" fmla="val 203"/>
                <a:gd name="f8" fmla="val 135"/>
                <a:gd name="f9" fmla="val 630"/>
                <a:gd name="f10" fmla="val 68"/>
                <a:gd name="f11" fmla="val 967"/>
                <a:gd name="f12" fmla="val 23"/>
                <a:gd name="f13" fmla="val 1304"/>
                <a:gd name="f14" fmla="val 1642"/>
                <a:gd name="f15" fmla="val 2001"/>
                <a:gd name="f16" fmla="val 2698"/>
                <a:gd name="f17" fmla="val 46"/>
                <a:gd name="f18" fmla="val 3417"/>
                <a:gd name="f19" fmla="val 4137"/>
                <a:gd name="f20" fmla="val 248"/>
                <a:gd name="f21" fmla="val 4834"/>
                <a:gd name="f22" fmla="val 383"/>
                <a:gd name="f23" fmla="val 5530"/>
                <a:gd name="f24" fmla="val 1484"/>
                <a:gd name="f25" fmla="val 11240"/>
                <a:gd name="f26" fmla="val 2608"/>
                <a:gd name="f27" fmla="val 16972"/>
                <a:gd name="f28" fmla="val 2676"/>
                <a:gd name="f29" fmla="val 17287"/>
                <a:gd name="f30" fmla="val 2765"/>
                <a:gd name="f31" fmla="val 17624"/>
                <a:gd name="f32" fmla="val 2878"/>
                <a:gd name="f33" fmla="val 17939"/>
                <a:gd name="f34" fmla="val 2968"/>
                <a:gd name="f35" fmla="val 18096"/>
                <a:gd name="f36" fmla="val 3058"/>
                <a:gd name="f37" fmla="val 18231"/>
                <a:gd name="f38" fmla="val 3170"/>
                <a:gd name="f39" fmla="val 18366"/>
                <a:gd name="f40" fmla="val 3283"/>
                <a:gd name="f41" fmla="val 18501"/>
                <a:gd name="f42" fmla="val 18591"/>
                <a:gd name="f43" fmla="val 3530"/>
                <a:gd name="f44" fmla="val 18681"/>
                <a:gd name="f45" fmla="val 3687"/>
                <a:gd name="f46" fmla="val 18748"/>
                <a:gd name="f47" fmla="val 3822"/>
                <a:gd name="f48" fmla="val 18816"/>
                <a:gd name="f49" fmla="val 3957"/>
                <a:gd name="f50" fmla="val 18861"/>
                <a:gd name="f51" fmla="val 4114"/>
                <a:gd name="f52" fmla="val 18883"/>
                <a:gd name="f53" fmla="val 4429"/>
                <a:gd name="f54" fmla="val 4766"/>
                <a:gd name="f55" fmla="val 18838"/>
                <a:gd name="f56" fmla="val 5081"/>
                <a:gd name="f57" fmla="val 5418"/>
                <a:gd name="f58" fmla="val 18613"/>
                <a:gd name="f59" fmla="val 5755"/>
                <a:gd name="f60" fmla="val 18433"/>
                <a:gd name="f61" fmla="val 6070"/>
                <a:gd name="f62" fmla="val 6385"/>
                <a:gd name="f63" fmla="val 17984"/>
                <a:gd name="f64" fmla="val 6699"/>
                <a:gd name="f65" fmla="val 17737"/>
                <a:gd name="f66" fmla="val 6969"/>
                <a:gd name="f67" fmla="val 17444"/>
                <a:gd name="f68" fmla="val 7239"/>
                <a:gd name="f69" fmla="val 17152"/>
                <a:gd name="f70" fmla="val 7464"/>
                <a:gd name="f71" fmla="val 16837"/>
                <a:gd name="f72" fmla="val 7666"/>
                <a:gd name="f73" fmla="val 16523"/>
                <a:gd name="f74" fmla="val 8048"/>
                <a:gd name="f75" fmla="val 15871"/>
                <a:gd name="f76" fmla="val 8498"/>
                <a:gd name="f77" fmla="val 15196"/>
                <a:gd name="f78" fmla="val 8745"/>
                <a:gd name="f79" fmla="val 14882"/>
                <a:gd name="f80" fmla="val 8992"/>
                <a:gd name="f81" fmla="val 14590"/>
                <a:gd name="f82" fmla="val 9239"/>
                <a:gd name="f83" fmla="val 14297"/>
                <a:gd name="f84" fmla="val 9509"/>
                <a:gd name="f85" fmla="val 14028"/>
                <a:gd name="f86" fmla="val 9801"/>
                <a:gd name="f87" fmla="val 13803"/>
                <a:gd name="f88" fmla="val 10094"/>
                <a:gd name="f89" fmla="val 13600"/>
                <a:gd name="f90" fmla="val 10386"/>
                <a:gd name="f91" fmla="val 13443"/>
                <a:gd name="f92" fmla="val 10701"/>
                <a:gd name="f93" fmla="val 13331"/>
                <a:gd name="f94" fmla="val 11015"/>
                <a:gd name="f95" fmla="val 13263"/>
                <a:gd name="f96" fmla="val 11173"/>
                <a:gd name="f97" fmla="val 13241"/>
                <a:gd name="f98" fmla="val 11487"/>
                <a:gd name="f99" fmla="val 11667"/>
                <a:gd name="f100" fmla="val 13286"/>
                <a:gd name="f101" fmla="val 11825"/>
                <a:gd name="f102" fmla="val 12004"/>
                <a:gd name="f103" fmla="val 13376"/>
                <a:gd name="f104" fmla="val 12252"/>
                <a:gd name="f105" fmla="val 13511"/>
                <a:gd name="f106" fmla="val 12476"/>
                <a:gd name="f107" fmla="val 13668"/>
                <a:gd name="f108" fmla="val 12701"/>
                <a:gd name="f109" fmla="val 13848"/>
                <a:gd name="f110" fmla="val 12926"/>
                <a:gd name="f111" fmla="val 14050"/>
                <a:gd name="f112" fmla="val 14432"/>
                <a:gd name="f113" fmla="val 13555"/>
                <a:gd name="f114" fmla="val 14612"/>
                <a:gd name="f115" fmla="val 13780"/>
                <a:gd name="f116" fmla="val 14792"/>
                <a:gd name="f117" fmla="val 14117"/>
                <a:gd name="f118" fmla="val 14972"/>
                <a:gd name="f119" fmla="val 14455"/>
                <a:gd name="f120" fmla="val 15129"/>
                <a:gd name="f121" fmla="val 14814"/>
                <a:gd name="f122" fmla="val 15241"/>
                <a:gd name="f123" fmla="val 15174"/>
                <a:gd name="f124" fmla="val 15309"/>
                <a:gd name="f125" fmla="val 15534"/>
                <a:gd name="f126" fmla="val 15354"/>
                <a:gd name="f127" fmla="val 15916"/>
                <a:gd name="f128" fmla="val 15376"/>
                <a:gd name="f129" fmla="val 16702"/>
                <a:gd name="f130" fmla="val 15399"/>
                <a:gd name="f131" fmla="val 17489"/>
                <a:gd name="f132" fmla="val 18276"/>
                <a:gd name="f133" fmla="val 18658"/>
                <a:gd name="f134" fmla="val 19040"/>
                <a:gd name="f135" fmla="val 15421"/>
                <a:gd name="f136" fmla="val 19422"/>
                <a:gd name="f137" fmla="val 15489"/>
                <a:gd name="f138" fmla="val 19805"/>
                <a:gd name="f139" fmla="val 15601"/>
                <a:gd name="f140" fmla="val 20232"/>
                <a:gd name="f141" fmla="val 15758"/>
                <a:gd name="f142" fmla="val 20614"/>
                <a:gd name="f143" fmla="val 15983"/>
                <a:gd name="f144" fmla="val 20973"/>
                <a:gd name="f145" fmla="val 16231"/>
                <a:gd name="f146" fmla="val 21311"/>
                <a:gd name="f147" fmla="val 16500"/>
                <a:gd name="f148" fmla="val 21625"/>
                <a:gd name="f149" fmla="val 16815"/>
                <a:gd name="f150" fmla="val 21918"/>
                <a:gd name="f151" fmla="val 22210"/>
                <a:gd name="f152" fmla="val 17534"/>
                <a:gd name="f153" fmla="val 22457"/>
                <a:gd name="f154" fmla="val 17916"/>
                <a:gd name="f155" fmla="val 22682"/>
                <a:gd name="f156" fmla="val 18321"/>
                <a:gd name="f157" fmla="val 22907"/>
                <a:gd name="f158" fmla="val 23334"/>
                <a:gd name="f159" fmla="val 19602"/>
                <a:gd name="f160" fmla="val 23716"/>
                <a:gd name="f161" fmla="val 20479"/>
                <a:gd name="f162" fmla="val 24076"/>
                <a:gd name="f163" fmla="val 21356"/>
                <a:gd name="f164" fmla="val 24278"/>
                <a:gd name="f165" fmla="val 21783"/>
                <a:gd name="f166" fmla="val 24503"/>
                <a:gd name="f167" fmla="val 24750"/>
                <a:gd name="f168" fmla="val 22615"/>
                <a:gd name="f169" fmla="val 25020"/>
                <a:gd name="f170" fmla="val 23042"/>
                <a:gd name="f171" fmla="val 25312"/>
                <a:gd name="f172" fmla="val 23424"/>
                <a:gd name="f173" fmla="val 25627"/>
                <a:gd name="f174" fmla="val 23806"/>
                <a:gd name="f175" fmla="val 25941"/>
                <a:gd name="f176" fmla="val 24143"/>
                <a:gd name="f177" fmla="val 26301"/>
                <a:gd name="f178" fmla="val 24480"/>
                <a:gd name="f179" fmla="val 26661"/>
                <a:gd name="f180" fmla="val 27020"/>
                <a:gd name="f181" fmla="val 24997"/>
                <a:gd name="f182" fmla="val 27425"/>
                <a:gd name="f183" fmla="val 25200"/>
                <a:gd name="f184" fmla="val 27830"/>
                <a:gd name="f185" fmla="val 25357"/>
                <a:gd name="f186" fmla="val 28032"/>
                <a:gd name="f187" fmla="val 25402"/>
                <a:gd name="f188" fmla="val 28234"/>
                <a:gd name="f189" fmla="val 25447"/>
                <a:gd name="f190" fmla="val 28437"/>
                <a:gd name="f191" fmla="val 25492"/>
                <a:gd name="f192" fmla="val 28886"/>
                <a:gd name="f193" fmla="val 29088"/>
                <a:gd name="f194" fmla="val 25469"/>
                <a:gd name="f195" fmla="val 29313"/>
                <a:gd name="f196" fmla="val 25424"/>
                <a:gd name="f197" fmla="val 29538"/>
                <a:gd name="f198" fmla="val 25379"/>
                <a:gd name="f199" fmla="val 29875"/>
                <a:gd name="f200" fmla="val 25267"/>
                <a:gd name="f201" fmla="val 30212"/>
                <a:gd name="f202" fmla="val 25087"/>
                <a:gd name="f203" fmla="val 30550"/>
                <a:gd name="f204" fmla="val 24907"/>
                <a:gd name="f205" fmla="val 30842"/>
                <a:gd name="f206" fmla="val 24683"/>
                <a:gd name="f207" fmla="val 31156"/>
                <a:gd name="f208" fmla="val 24458"/>
                <a:gd name="f209" fmla="val 31449"/>
                <a:gd name="f210" fmla="val 24211"/>
                <a:gd name="f211" fmla="val 32033"/>
                <a:gd name="f212" fmla="val 32325"/>
                <a:gd name="f213" fmla="val 23491"/>
                <a:gd name="f214" fmla="val 32640"/>
                <a:gd name="f215" fmla="val 23266"/>
                <a:gd name="f216" fmla="val 32932"/>
                <a:gd name="f217" fmla="val 33247"/>
                <a:gd name="f218" fmla="val 22884"/>
                <a:gd name="f219" fmla="val 33562"/>
                <a:gd name="f220" fmla="val 22727"/>
                <a:gd name="f221" fmla="val 33899"/>
                <a:gd name="f222" fmla="val 22637"/>
                <a:gd name="f223" fmla="val 34236"/>
                <a:gd name="f224" fmla="val 22570"/>
                <a:gd name="f225" fmla="val 34596"/>
                <a:gd name="f226" fmla="val 34843"/>
                <a:gd name="f227" fmla="val 22592"/>
                <a:gd name="f228" fmla="val 35068"/>
                <a:gd name="f229" fmla="val 22660"/>
                <a:gd name="f230" fmla="val 35293"/>
                <a:gd name="f231" fmla="val 35517"/>
                <a:gd name="f232" fmla="val 22839"/>
                <a:gd name="f233" fmla="val 35742"/>
                <a:gd name="f234" fmla="val 22952"/>
                <a:gd name="f235" fmla="val 35944"/>
                <a:gd name="f236" fmla="val 23087"/>
                <a:gd name="f237" fmla="val 36147"/>
                <a:gd name="f238" fmla="val 23222"/>
                <a:gd name="f239" fmla="val 36327"/>
                <a:gd name="f240" fmla="val 23379"/>
                <a:gd name="f241" fmla="val 36641"/>
                <a:gd name="f242" fmla="val 23671"/>
                <a:gd name="f243" fmla="val 36911"/>
                <a:gd name="f244" fmla="val 23963"/>
                <a:gd name="f245" fmla="val 37181"/>
                <a:gd name="f246" fmla="val 37428"/>
                <a:gd name="f247" fmla="val 24638"/>
                <a:gd name="f248" fmla="val 37653"/>
                <a:gd name="f249" fmla="val 24975"/>
                <a:gd name="f250" fmla="val 37855"/>
                <a:gd name="f251" fmla="val 38058"/>
                <a:gd name="f252" fmla="val 25739"/>
                <a:gd name="f253" fmla="val 38237"/>
                <a:gd name="f254" fmla="val 26121"/>
                <a:gd name="f255" fmla="val 38552"/>
                <a:gd name="f256" fmla="val 26931"/>
                <a:gd name="f257" fmla="val 38844"/>
                <a:gd name="f258" fmla="val 27762"/>
                <a:gd name="f259" fmla="val 39406"/>
                <a:gd name="f260" fmla="val 29448"/>
                <a:gd name="f261" fmla="val 39676"/>
                <a:gd name="f262" fmla="val 30280"/>
                <a:gd name="f263" fmla="val 39991"/>
                <a:gd name="f264" fmla="val 31067"/>
                <a:gd name="f265" fmla="val 40148"/>
                <a:gd name="f266" fmla="val 31471"/>
                <a:gd name="f267" fmla="val 40328"/>
                <a:gd name="f268" fmla="val 31831"/>
                <a:gd name="f269" fmla="val 40508"/>
                <a:gd name="f270" fmla="val 32191"/>
                <a:gd name="f271" fmla="val 40710"/>
                <a:gd name="f272" fmla="val 32528"/>
                <a:gd name="f273" fmla="val 40935"/>
                <a:gd name="f274" fmla="val 32865"/>
                <a:gd name="f275" fmla="val 41182"/>
                <a:gd name="f276" fmla="val 33180"/>
                <a:gd name="f277" fmla="val 41429"/>
                <a:gd name="f278" fmla="val 33472"/>
                <a:gd name="f279" fmla="val 41699"/>
                <a:gd name="f280" fmla="val 33742"/>
                <a:gd name="f281" fmla="val 41991"/>
                <a:gd name="f282" fmla="val 33989"/>
                <a:gd name="f283" fmla="val 42329"/>
                <a:gd name="f284" fmla="val 34191"/>
                <a:gd name="f285" fmla="val 42666"/>
                <a:gd name="f286" fmla="val 34394"/>
                <a:gd name="f287" fmla="val 43048"/>
                <a:gd name="f288" fmla="val 34551"/>
                <a:gd name="f289" fmla="val 43385"/>
                <a:gd name="f290" fmla="val 34663"/>
                <a:gd name="f291" fmla="val 43722"/>
                <a:gd name="f292" fmla="val 34776"/>
                <a:gd name="f293" fmla="val 44397"/>
                <a:gd name="f294" fmla="val 34956"/>
                <a:gd name="f295" fmla="val 44711"/>
                <a:gd name="f296" fmla="val 35090"/>
                <a:gd name="f297" fmla="val 45026"/>
                <a:gd name="f298" fmla="val 35225"/>
                <a:gd name="f299" fmla="val 45318"/>
                <a:gd name="f300" fmla="val 35405"/>
                <a:gd name="f301" fmla="val 45453"/>
                <a:gd name="f302" fmla="val 35495"/>
                <a:gd name="f303" fmla="val 45566"/>
                <a:gd name="f304" fmla="val 35630"/>
                <a:gd name="f305" fmla="val 45768"/>
                <a:gd name="f306" fmla="val 35855"/>
                <a:gd name="f307" fmla="val 45925"/>
                <a:gd name="f308" fmla="val 36124"/>
                <a:gd name="f309" fmla="val 46060"/>
                <a:gd name="f310" fmla="val 36417"/>
                <a:gd name="f311" fmla="val 46150"/>
                <a:gd name="f312" fmla="val 36709"/>
                <a:gd name="f313" fmla="val 46240"/>
                <a:gd name="f314" fmla="val 37024"/>
                <a:gd name="f315" fmla="val 46307"/>
                <a:gd name="f316" fmla="val 37338"/>
                <a:gd name="f317" fmla="val 46420"/>
                <a:gd name="f318" fmla="val 37968"/>
                <a:gd name="f319" fmla="val 46532"/>
                <a:gd name="f320" fmla="val 38417"/>
                <a:gd name="f321" fmla="val 46667"/>
                <a:gd name="f322" fmla="val 38867"/>
                <a:gd name="f323" fmla="val 46802"/>
                <a:gd name="f324" fmla="val 39317"/>
                <a:gd name="f325" fmla="val 46959"/>
                <a:gd name="f326" fmla="val 39744"/>
                <a:gd name="f327" fmla="val 47162"/>
                <a:gd name="f328" fmla="val 40171"/>
                <a:gd name="f329" fmla="val 47341"/>
                <a:gd name="f330" fmla="val 40598"/>
                <a:gd name="f331" fmla="val 47566"/>
                <a:gd name="f332" fmla="val 41002"/>
                <a:gd name="f333" fmla="val 47813"/>
                <a:gd name="f334" fmla="val 41407"/>
                <a:gd name="f335" fmla="val 48061"/>
                <a:gd name="f336" fmla="val 41812"/>
                <a:gd name="f337" fmla="val 48330"/>
                <a:gd name="f338" fmla="val 42194"/>
                <a:gd name="f339" fmla="val 48600"/>
                <a:gd name="f340" fmla="val 42576"/>
                <a:gd name="f341" fmla="val 48915"/>
                <a:gd name="f342" fmla="val 42936"/>
                <a:gd name="f343" fmla="val 49230"/>
                <a:gd name="f344" fmla="val 43295"/>
                <a:gd name="f345" fmla="val 49544"/>
                <a:gd name="f346" fmla="val 43633"/>
                <a:gd name="f347" fmla="val 49881"/>
                <a:gd name="f348" fmla="val 43970"/>
                <a:gd name="f349" fmla="val 50219"/>
                <a:gd name="f350" fmla="val 44284"/>
                <a:gd name="f351" fmla="val 50983"/>
                <a:gd name="f352" fmla="val 51725"/>
                <a:gd name="f353" fmla="val 42464"/>
                <a:gd name="f354" fmla="val 52467"/>
                <a:gd name="f355" fmla="val 41519"/>
                <a:gd name="f356" fmla="val 53186"/>
                <a:gd name="f357" fmla="val 40575"/>
                <a:gd name="f358" fmla="val 53883"/>
                <a:gd name="f359" fmla="val 39631"/>
                <a:gd name="f360" fmla="val 54580"/>
                <a:gd name="f361" fmla="val 38665"/>
                <a:gd name="f362" fmla="val 55276"/>
                <a:gd name="f363" fmla="val 37676"/>
                <a:gd name="f364" fmla="val 55951"/>
                <a:gd name="f365" fmla="val 36686"/>
                <a:gd name="f366" fmla="val 56603"/>
                <a:gd name="f367" fmla="val 35697"/>
                <a:gd name="f368" fmla="val 57255"/>
                <a:gd name="f369" fmla="val 34686"/>
                <a:gd name="f370" fmla="val 57884"/>
                <a:gd name="f371" fmla="val 33674"/>
                <a:gd name="f372" fmla="val 58491"/>
                <a:gd name="f373" fmla="val 59120"/>
                <a:gd name="f374" fmla="val 31606"/>
                <a:gd name="f375" fmla="val 59705"/>
                <a:gd name="f376" fmla="val 30572"/>
                <a:gd name="f377" fmla="val 60289"/>
                <a:gd name="f378" fmla="val 29516"/>
                <a:gd name="f379" fmla="val 60851"/>
                <a:gd name="f380" fmla="val 61413"/>
                <a:gd name="f381" fmla="val 27358"/>
                <a:gd name="f382" fmla="val 61953"/>
                <a:gd name="f383" fmla="val 26279"/>
                <a:gd name="f384" fmla="val 62470"/>
                <a:gd name="f385" fmla="val 25177"/>
                <a:gd name="f386" fmla="val 62987"/>
                <a:gd name="f387" fmla="val 63481"/>
                <a:gd name="f388" fmla="val 63976"/>
                <a:gd name="f389" fmla="val 21828"/>
                <a:gd name="f390" fmla="val 64448"/>
                <a:gd name="f391" fmla="val 20704"/>
                <a:gd name="f392" fmla="val 64897"/>
                <a:gd name="f393" fmla="val 19557"/>
                <a:gd name="f394" fmla="val 65347"/>
                <a:gd name="f395" fmla="val 18411"/>
                <a:gd name="f396" fmla="val 65774"/>
                <a:gd name="f397" fmla="val 17242"/>
                <a:gd name="f398" fmla="val 66179"/>
                <a:gd name="f399" fmla="val 16073"/>
                <a:gd name="f400" fmla="val 66583"/>
                <a:gd name="f401" fmla="val 14904"/>
                <a:gd name="f402" fmla="val 66966"/>
                <a:gd name="f403" fmla="val 13713"/>
                <a:gd name="f404" fmla="val 67325"/>
                <a:gd name="f405" fmla="val 12499"/>
                <a:gd name="f406" fmla="val 67685"/>
                <a:gd name="f407" fmla="val 11308"/>
                <a:gd name="f408" fmla="val 68022"/>
                <a:gd name="f409" fmla="val 68337"/>
                <a:gd name="f410" fmla="val 8835"/>
                <a:gd name="f411" fmla="val 68651"/>
                <a:gd name="f412" fmla="val 7576"/>
                <a:gd name="f413" fmla="val 68944"/>
                <a:gd name="f414" fmla="val 6295"/>
                <a:gd name="f415" fmla="val 69213"/>
                <a:gd name="f416" fmla="val 5036"/>
                <a:gd name="f417" fmla="val 69483"/>
                <a:gd name="f418" fmla="val 3777"/>
                <a:gd name="f419" fmla="val 69708"/>
                <a:gd name="f420" fmla="val 2518"/>
                <a:gd name="f421" fmla="val 69933"/>
                <a:gd name="f422" fmla="val 1259"/>
                <a:gd name="f423" fmla="val 70135"/>
                <a:gd name="f424" fmla="*/ f0 1 70136"/>
                <a:gd name="f425" fmla="*/ f1 1 44285"/>
                <a:gd name="f426" fmla="+- f4 0 f2"/>
                <a:gd name="f427" fmla="+- f3 0 f2"/>
                <a:gd name="f428" fmla="*/ f427 1 70136"/>
                <a:gd name="f429" fmla="*/ f426 1 44285"/>
                <a:gd name="f430" fmla="*/ f2 1 f428"/>
                <a:gd name="f431" fmla="*/ f3 1 f428"/>
                <a:gd name="f432" fmla="*/ f2 1 f429"/>
                <a:gd name="f433" fmla="*/ f4 1 f429"/>
                <a:gd name="f434" fmla="*/ f430 f424 1"/>
                <a:gd name="f435" fmla="*/ f431 f424 1"/>
                <a:gd name="f436" fmla="*/ f433 f425 1"/>
                <a:gd name="f437" fmla="*/ f432 f425 1"/>
              </a:gdLst>
              <a:ahLst/>
              <a:cxnLst>
                <a:cxn ang="3cd4">
                  <a:pos x="hc" y="t"/>
                </a:cxn>
                <a:cxn ang="0">
                  <a:pos x="r" y="vc"/>
                </a:cxn>
                <a:cxn ang="cd4">
                  <a:pos x="hc" y="b"/>
                </a:cxn>
                <a:cxn ang="cd2">
                  <a:pos x="l" y="vc"/>
                </a:cxn>
              </a:cxnLst>
              <a:rect l="f434" t="f437" r="f435" b="f436"/>
              <a:pathLst>
                <a:path w="70136" h="44285">
                  <a:moveTo>
                    <a:pt x="f5" y="f6"/>
                  </a:moveTo>
                  <a:lnTo>
                    <a:pt x="f7" y="f5"/>
                  </a:lnTo>
                  <a:lnTo>
                    <a:pt x="f8" y="f9"/>
                  </a:lnTo>
                  <a:lnTo>
                    <a:pt x="f10" y="f11"/>
                  </a:lnTo>
                  <a:lnTo>
                    <a:pt x="f12" y="f13"/>
                  </a:lnTo>
                  <a:lnTo>
                    <a:pt x="f6" y="f14"/>
                  </a:lnTo>
                  <a:lnTo>
                    <a:pt x="f6" y="f15"/>
                  </a:lnTo>
                  <a:lnTo>
                    <a:pt x="f6" y="f16"/>
                  </a:lnTo>
                  <a:lnTo>
                    <a:pt x="f17"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18" y="f42"/>
                  </a:lnTo>
                  <a:lnTo>
                    <a:pt x="f43" y="f44"/>
                  </a:lnTo>
                  <a:lnTo>
                    <a:pt x="f45" y="f46"/>
                  </a:lnTo>
                  <a:lnTo>
                    <a:pt x="f47" y="f48"/>
                  </a:lnTo>
                  <a:lnTo>
                    <a:pt x="f49" y="f50"/>
                  </a:lnTo>
                  <a:lnTo>
                    <a:pt x="f51" y="f52"/>
                  </a:lnTo>
                  <a:lnTo>
                    <a:pt x="f53" y="f52"/>
                  </a:lnTo>
                  <a:lnTo>
                    <a:pt x="f54" y="f55"/>
                  </a:lnTo>
                  <a:lnTo>
                    <a:pt x="f56" y="f4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7"/>
                  </a:lnTo>
                  <a:lnTo>
                    <a:pt x="f99" y="f100"/>
                  </a:lnTo>
                  <a:lnTo>
                    <a:pt x="f101" y="f93"/>
                  </a:lnTo>
                  <a:lnTo>
                    <a:pt x="f102" y="f103"/>
                  </a:lnTo>
                  <a:lnTo>
                    <a:pt x="f104" y="f105"/>
                  </a:lnTo>
                  <a:lnTo>
                    <a:pt x="f106" y="f107"/>
                  </a:lnTo>
                  <a:lnTo>
                    <a:pt x="f108" y="f109"/>
                  </a:lnTo>
                  <a:lnTo>
                    <a:pt x="f110" y="f111"/>
                  </a:lnTo>
                  <a:lnTo>
                    <a:pt x="f93"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28"/>
                  </a:lnTo>
                  <a:lnTo>
                    <a:pt x="f132" y="f128"/>
                  </a:lnTo>
                  <a:lnTo>
                    <a:pt x="f133" y="f130"/>
                  </a:lnTo>
                  <a:lnTo>
                    <a:pt x="f134" y="f135"/>
                  </a:lnTo>
                  <a:lnTo>
                    <a:pt x="f136" y="f137"/>
                  </a:lnTo>
                  <a:lnTo>
                    <a:pt x="f138" y="f139"/>
                  </a:lnTo>
                  <a:lnTo>
                    <a:pt x="f140" y="f141"/>
                  </a:lnTo>
                  <a:lnTo>
                    <a:pt x="f142" y="f143"/>
                  </a:lnTo>
                  <a:lnTo>
                    <a:pt x="f144" y="f145"/>
                  </a:lnTo>
                  <a:lnTo>
                    <a:pt x="f146" y="f147"/>
                  </a:lnTo>
                  <a:lnTo>
                    <a:pt x="f148" y="f149"/>
                  </a:lnTo>
                  <a:lnTo>
                    <a:pt x="f150" y="f69"/>
                  </a:lnTo>
                  <a:lnTo>
                    <a:pt x="f151" y="f152"/>
                  </a:lnTo>
                  <a:lnTo>
                    <a:pt x="f153" y="f154"/>
                  </a:lnTo>
                  <a:lnTo>
                    <a:pt x="f155" y="f156"/>
                  </a:lnTo>
                  <a:lnTo>
                    <a:pt x="f157" y="f46"/>
                  </a:lnTo>
                  <a:lnTo>
                    <a:pt x="f158" y="f159"/>
                  </a:lnTo>
                  <a:lnTo>
                    <a:pt x="f160" y="f161"/>
                  </a:lnTo>
                  <a:lnTo>
                    <a:pt x="f162" y="f163"/>
                  </a:lnTo>
                  <a:lnTo>
                    <a:pt x="f164" y="f165"/>
                  </a:lnTo>
                  <a:lnTo>
                    <a:pt x="f166" y="f151"/>
                  </a:lnTo>
                  <a:lnTo>
                    <a:pt x="f167" y="f168"/>
                  </a:lnTo>
                  <a:lnTo>
                    <a:pt x="f169" y="f170"/>
                  </a:lnTo>
                  <a:lnTo>
                    <a:pt x="f171" y="f172"/>
                  </a:lnTo>
                  <a:lnTo>
                    <a:pt x="f173" y="f174"/>
                  </a:lnTo>
                  <a:lnTo>
                    <a:pt x="f175" y="f176"/>
                  </a:lnTo>
                  <a:lnTo>
                    <a:pt x="f177" y="f178"/>
                  </a:lnTo>
                  <a:lnTo>
                    <a:pt x="f179" y="f167"/>
                  </a:lnTo>
                  <a:lnTo>
                    <a:pt x="f180" y="f181"/>
                  </a:lnTo>
                  <a:lnTo>
                    <a:pt x="f182" y="f183"/>
                  </a:lnTo>
                  <a:lnTo>
                    <a:pt x="f184" y="f185"/>
                  </a:lnTo>
                  <a:lnTo>
                    <a:pt x="f186" y="f187"/>
                  </a:lnTo>
                  <a:lnTo>
                    <a:pt x="f188" y="f189"/>
                  </a:lnTo>
                  <a:lnTo>
                    <a:pt x="f190" y="f191"/>
                  </a:lnTo>
                  <a:lnTo>
                    <a:pt x="f192" y="f191"/>
                  </a:lnTo>
                  <a:lnTo>
                    <a:pt x="f193" y="f194"/>
                  </a:lnTo>
                  <a:lnTo>
                    <a:pt x="f195" y="f196"/>
                  </a:lnTo>
                  <a:lnTo>
                    <a:pt x="f197" y="f198"/>
                  </a:lnTo>
                  <a:lnTo>
                    <a:pt x="f199" y="f200"/>
                  </a:lnTo>
                  <a:lnTo>
                    <a:pt x="f201" y="f202"/>
                  </a:lnTo>
                  <a:lnTo>
                    <a:pt x="f203" y="f204"/>
                  </a:lnTo>
                  <a:lnTo>
                    <a:pt x="f205" y="f206"/>
                  </a:lnTo>
                  <a:lnTo>
                    <a:pt x="f207" y="f208"/>
                  </a:lnTo>
                  <a:lnTo>
                    <a:pt x="f209" y="f210"/>
                  </a:lnTo>
                  <a:lnTo>
                    <a:pt x="f211" y="f160"/>
                  </a:lnTo>
                  <a:lnTo>
                    <a:pt x="f212" y="f213"/>
                  </a:lnTo>
                  <a:lnTo>
                    <a:pt x="f214" y="f215"/>
                  </a:lnTo>
                  <a:lnTo>
                    <a:pt x="f216" y="f170"/>
                  </a:lnTo>
                  <a:lnTo>
                    <a:pt x="f217" y="f218"/>
                  </a:lnTo>
                  <a:lnTo>
                    <a:pt x="f219" y="f220"/>
                  </a:lnTo>
                  <a:lnTo>
                    <a:pt x="f221" y="f222"/>
                  </a:lnTo>
                  <a:lnTo>
                    <a:pt x="f223" y="f224"/>
                  </a:lnTo>
                  <a:lnTo>
                    <a:pt x="f225" y="f224"/>
                  </a:lnTo>
                  <a:lnTo>
                    <a:pt x="f226" y="f227"/>
                  </a:lnTo>
                  <a:lnTo>
                    <a:pt x="f228" y="f229"/>
                  </a:lnTo>
                  <a:lnTo>
                    <a:pt x="f230" y="f220"/>
                  </a:lnTo>
                  <a:lnTo>
                    <a:pt x="f231" y="f232"/>
                  </a:lnTo>
                  <a:lnTo>
                    <a:pt x="f233" y="f234"/>
                  </a:lnTo>
                  <a:lnTo>
                    <a:pt x="f235" y="f236"/>
                  </a:lnTo>
                  <a:lnTo>
                    <a:pt x="f237" y="f238"/>
                  </a:lnTo>
                  <a:lnTo>
                    <a:pt x="f239" y="f240"/>
                  </a:lnTo>
                  <a:lnTo>
                    <a:pt x="f241" y="f242"/>
                  </a:lnTo>
                  <a:lnTo>
                    <a:pt x="f243" y="f244"/>
                  </a:lnTo>
                  <a:lnTo>
                    <a:pt x="f245" y="f164"/>
                  </a:lnTo>
                  <a:lnTo>
                    <a:pt x="f246" y="f247"/>
                  </a:lnTo>
                  <a:lnTo>
                    <a:pt x="f248" y="f249"/>
                  </a:lnTo>
                  <a:lnTo>
                    <a:pt x="f250" y="f185"/>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6"/>
                  </a:lnTo>
                  <a:lnTo>
                    <a:pt x="f347" y="f348"/>
                  </a:lnTo>
                  <a:lnTo>
                    <a:pt x="f349" y="f350"/>
                  </a:lnTo>
                  <a:lnTo>
                    <a:pt x="f351" y="f289"/>
                  </a:lnTo>
                  <a:lnTo>
                    <a:pt x="f352" y="f353"/>
                  </a:lnTo>
                  <a:lnTo>
                    <a:pt x="f354" y="f355"/>
                  </a:lnTo>
                  <a:lnTo>
                    <a:pt x="f356" y="f357"/>
                  </a:lnTo>
                  <a:lnTo>
                    <a:pt x="f358" y="f359"/>
                  </a:lnTo>
                  <a:lnTo>
                    <a:pt x="f360" y="f361"/>
                  </a:lnTo>
                  <a:lnTo>
                    <a:pt x="f362" y="f363"/>
                  </a:lnTo>
                  <a:lnTo>
                    <a:pt x="f364" y="f365"/>
                  </a:lnTo>
                  <a:lnTo>
                    <a:pt x="f366" y="f367"/>
                  </a:lnTo>
                  <a:lnTo>
                    <a:pt x="f368" y="f369"/>
                  </a:lnTo>
                  <a:lnTo>
                    <a:pt x="f370" y="f371"/>
                  </a:lnTo>
                  <a:lnTo>
                    <a:pt x="f372" y="f214"/>
                  </a:lnTo>
                  <a:lnTo>
                    <a:pt x="f373" y="f374"/>
                  </a:lnTo>
                  <a:lnTo>
                    <a:pt x="f375" y="f376"/>
                  </a:lnTo>
                  <a:lnTo>
                    <a:pt x="f377" y="f378"/>
                  </a:lnTo>
                  <a:lnTo>
                    <a:pt x="f379" y="f190"/>
                  </a:lnTo>
                  <a:lnTo>
                    <a:pt x="f380" y="f381"/>
                  </a:lnTo>
                  <a:lnTo>
                    <a:pt x="f382" y="f383"/>
                  </a:lnTo>
                  <a:lnTo>
                    <a:pt x="f384" y="f385"/>
                  </a:lnTo>
                  <a:lnTo>
                    <a:pt x="f386" y="f162"/>
                  </a:lnTo>
                  <a:lnTo>
                    <a:pt x="f387" y="f234"/>
                  </a:lnTo>
                  <a:lnTo>
                    <a:pt x="f388" y="f389"/>
                  </a:lnTo>
                  <a:lnTo>
                    <a:pt x="f390" y="f391"/>
                  </a:lnTo>
                  <a:lnTo>
                    <a:pt x="f392" y="f393"/>
                  </a:lnTo>
                  <a:lnTo>
                    <a:pt x="f394" y="f395"/>
                  </a:lnTo>
                  <a:lnTo>
                    <a:pt x="f396" y="f397"/>
                  </a:lnTo>
                  <a:lnTo>
                    <a:pt x="f398" y="f399"/>
                  </a:lnTo>
                  <a:lnTo>
                    <a:pt x="f400" y="f401"/>
                  </a:lnTo>
                  <a:lnTo>
                    <a:pt x="f402" y="f403"/>
                  </a:lnTo>
                  <a:lnTo>
                    <a:pt x="f404" y="f405"/>
                  </a:lnTo>
                  <a:lnTo>
                    <a:pt x="f406" y="f407"/>
                  </a:lnTo>
                  <a:lnTo>
                    <a:pt x="f408" y="f88"/>
                  </a:lnTo>
                  <a:lnTo>
                    <a:pt x="f409" y="f410"/>
                  </a:lnTo>
                  <a:lnTo>
                    <a:pt x="f411" y="f412"/>
                  </a:lnTo>
                  <a:lnTo>
                    <a:pt x="f413" y="f414"/>
                  </a:lnTo>
                  <a:lnTo>
                    <a:pt x="f415" y="f416"/>
                  </a:lnTo>
                  <a:lnTo>
                    <a:pt x="f417" y="f418"/>
                  </a:lnTo>
                  <a:lnTo>
                    <a:pt x="f419" y="f420"/>
                  </a:lnTo>
                  <a:lnTo>
                    <a:pt x="f421" y="f422"/>
                  </a:lnTo>
                  <a:lnTo>
                    <a:pt x="f423"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0" name="Google Shape;276;p15">
              <a:extLst>
                <a:ext uri="{FF2B5EF4-FFF2-40B4-BE49-F238E27FC236}">
                  <a16:creationId xmlns:a16="http://schemas.microsoft.com/office/drawing/2014/main" id="{66796CD0-07F8-32E7-B945-2C54CF40EE07}"/>
                </a:ext>
              </a:extLst>
            </p:cNvPr>
            <p:cNvSpPr/>
            <p:nvPr/>
          </p:nvSpPr>
          <p:spPr>
            <a:xfrm>
              <a:off x="6280949" y="2838288"/>
              <a:ext cx="877412" cy="1088282"/>
            </a:xfrm>
            <a:custGeom>
              <a:avLst/>
              <a:gdLst>
                <a:gd name="f0" fmla="val w"/>
                <a:gd name="f1" fmla="val h"/>
                <a:gd name="f2" fmla="val 0"/>
                <a:gd name="f3" fmla="val 46578"/>
                <a:gd name="f4" fmla="val 57772"/>
                <a:gd name="f5" fmla="val 1214"/>
                <a:gd name="f6" fmla="val 1"/>
                <a:gd name="f7" fmla="val 1035"/>
                <a:gd name="f8" fmla="val 428"/>
                <a:gd name="f9" fmla="val 855"/>
                <a:gd name="f10" fmla="val 877"/>
                <a:gd name="f11" fmla="val 697"/>
                <a:gd name="f12" fmla="val 1327"/>
                <a:gd name="f13" fmla="val 563"/>
                <a:gd name="f14" fmla="val 1776"/>
                <a:gd name="f15" fmla="val 315"/>
                <a:gd name="f16" fmla="val 2721"/>
                <a:gd name="f17" fmla="val 113"/>
                <a:gd name="f18" fmla="val 3642"/>
                <a:gd name="f19" fmla="val 45"/>
                <a:gd name="f20" fmla="val 3957"/>
                <a:gd name="f21" fmla="val 4272"/>
                <a:gd name="f22" fmla="val 4429"/>
                <a:gd name="f23" fmla="val 4586"/>
                <a:gd name="f24" fmla="val 23"/>
                <a:gd name="f25" fmla="val 4744"/>
                <a:gd name="f26" fmla="val 68"/>
                <a:gd name="f27" fmla="val 4879"/>
                <a:gd name="f28" fmla="val 135"/>
                <a:gd name="f29" fmla="val 5058"/>
                <a:gd name="f30" fmla="val 203"/>
                <a:gd name="f31" fmla="val 5216"/>
                <a:gd name="f32" fmla="val 5373"/>
                <a:gd name="f33" fmla="val 450"/>
                <a:gd name="f34" fmla="val 5530"/>
                <a:gd name="f35" fmla="val 5800"/>
                <a:gd name="f36" fmla="val 967"/>
                <a:gd name="f37" fmla="val 6070"/>
                <a:gd name="f38" fmla="val 1169"/>
                <a:gd name="f39" fmla="val 6295"/>
                <a:gd name="f40" fmla="val 1349"/>
                <a:gd name="f41" fmla="val 6520"/>
                <a:gd name="f42" fmla="val 1507"/>
                <a:gd name="f43" fmla="val 6744"/>
                <a:gd name="f44" fmla="val 1664"/>
                <a:gd name="f45" fmla="val 6992"/>
                <a:gd name="f46" fmla="val 1799"/>
                <a:gd name="f47" fmla="val 7239"/>
                <a:gd name="f48" fmla="val 1911"/>
                <a:gd name="f49" fmla="val 7486"/>
                <a:gd name="f50" fmla="val 2024"/>
                <a:gd name="f51" fmla="val 7756"/>
                <a:gd name="f52" fmla="val 2114"/>
                <a:gd name="f53" fmla="val 8026"/>
                <a:gd name="f54" fmla="val 2203"/>
                <a:gd name="f55" fmla="val 8318"/>
                <a:gd name="f56" fmla="val 2271"/>
                <a:gd name="f57" fmla="val 8588"/>
                <a:gd name="f58" fmla="val 2316"/>
                <a:gd name="f59" fmla="val 8857"/>
                <a:gd name="f60" fmla="val 2338"/>
                <a:gd name="f61" fmla="val 9150"/>
                <a:gd name="f62" fmla="val 2361"/>
                <a:gd name="f63" fmla="val 9442"/>
                <a:gd name="f64" fmla="val 9734"/>
                <a:gd name="f65" fmla="val 10004"/>
                <a:gd name="f66" fmla="val 2293"/>
                <a:gd name="f67" fmla="val 10296"/>
                <a:gd name="f68" fmla="val 10813"/>
                <a:gd name="f69" fmla="val 2091"/>
                <a:gd name="f70" fmla="val 11330"/>
                <a:gd name="f71" fmla="val 2046"/>
                <a:gd name="f72" fmla="val 11600"/>
                <a:gd name="f73" fmla="val 11870"/>
                <a:gd name="f74" fmla="val 12117"/>
                <a:gd name="f75" fmla="val 12387"/>
                <a:gd name="f76" fmla="val 12544"/>
                <a:gd name="f77" fmla="val 2136"/>
                <a:gd name="f78" fmla="val 12724"/>
                <a:gd name="f79" fmla="val 13038"/>
                <a:gd name="f80" fmla="val 2473"/>
                <a:gd name="f81" fmla="val 13331"/>
                <a:gd name="f82" fmla="val 2676"/>
                <a:gd name="f83" fmla="val 13600"/>
                <a:gd name="f84" fmla="val 2923"/>
                <a:gd name="f85" fmla="val 13870"/>
                <a:gd name="f86" fmla="val 3170"/>
                <a:gd name="f87" fmla="val 14117"/>
                <a:gd name="f88" fmla="val 3732"/>
                <a:gd name="f89" fmla="val 14590"/>
                <a:gd name="f90" fmla="val 4699"/>
                <a:gd name="f91" fmla="val 15354"/>
                <a:gd name="f92" fmla="val 5688"/>
                <a:gd name="f93" fmla="val 16141"/>
                <a:gd name="f94" fmla="val 6182"/>
                <a:gd name="f95" fmla="val 16500"/>
                <a:gd name="f96" fmla="val 6699"/>
                <a:gd name="f97" fmla="val 16860"/>
                <a:gd name="f98" fmla="val 7216"/>
                <a:gd name="f99" fmla="val 17220"/>
                <a:gd name="f100" fmla="val 7733"/>
                <a:gd name="f101" fmla="val 17534"/>
                <a:gd name="f102" fmla="val 8273"/>
                <a:gd name="f103" fmla="val 17849"/>
                <a:gd name="f104" fmla="val 8812"/>
                <a:gd name="f105" fmla="val 18141"/>
                <a:gd name="f106" fmla="val 9374"/>
                <a:gd name="f107" fmla="val 18411"/>
                <a:gd name="f108" fmla="val 9936"/>
                <a:gd name="f109" fmla="val 18636"/>
                <a:gd name="f110" fmla="val 10498"/>
                <a:gd name="f111" fmla="val 18838"/>
                <a:gd name="f112" fmla="val 11083"/>
                <a:gd name="f113" fmla="val 19018"/>
                <a:gd name="f114" fmla="val 11690"/>
                <a:gd name="f115" fmla="val 19153"/>
                <a:gd name="f116" fmla="val 12297"/>
                <a:gd name="f117" fmla="val 19243"/>
                <a:gd name="f118" fmla="val 13016"/>
                <a:gd name="f119" fmla="val 19333"/>
                <a:gd name="f120" fmla="val 13780"/>
                <a:gd name="f121" fmla="val 19400"/>
                <a:gd name="f122" fmla="val 14544"/>
                <a:gd name="f123" fmla="val 19490"/>
                <a:gd name="f124" fmla="val 14927"/>
                <a:gd name="f125" fmla="val 19535"/>
                <a:gd name="f126" fmla="val 15286"/>
                <a:gd name="f127" fmla="val 19602"/>
                <a:gd name="f128" fmla="val 15623"/>
                <a:gd name="f129" fmla="val 19692"/>
                <a:gd name="f130" fmla="val 15961"/>
                <a:gd name="f131" fmla="val 19805"/>
                <a:gd name="f132" fmla="val 16298"/>
                <a:gd name="f133" fmla="val 19940"/>
                <a:gd name="f134" fmla="val 16590"/>
                <a:gd name="f135" fmla="val 20097"/>
                <a:gd name="f136" fmla="val 20299"/>
                <a:gd name="f137" fmla="val 17107"/>
                <a:gd name="f138" fmla="val 20524"/>
                <a:gd name="f139" fmla="val 17332"/>
                <a:gd name="f140" fmla="val 20771"/>
                <a:gd name="f141" fmla="val 17512"/>
                <a:gd name="f142" fmla="val 21064"/>
                <a:gd name="f143" fmla="val 17647"/>
                <a:gd name="f144" fmla="val 21356"/>
                <a:gd name="f145" fmla="val 17759"/>
                <a:gd name="f146" fmla="val 21648"/>
                <a:gd name="f147" fmla="val 17894"/>
                <a:gd name="f148" fmla="val 21918"/>
                <a:gd name="f149" fmla="val 17984"/>
                <a:gd name="f150" fmla="val 22053"/>
                <a:gd name="f151" fmla="val 18074"/>
                <a:gd name="f152" fmla="val 22165"/>
                <a:gd name="f153" fmla="val 17669"/>
                <a:gd name="f154" fmla="val 22390"/>
                <a:gd name="f155" fmla="val 17174"/>
                <a:gd name="f156" fmla="val 22660"/>
                <a:gd name="f157" fmla="val 16657"/>
                <a:gd name="f158" fmla="val 22929"/>
                <a:gd name="f159" fmla="val 16118"/>
                <a:gd name="f160" fmla="val 23199"/>
                <a:gd name="f161" fmla="val 15578"/>
                <a:gd name="f162" fmla="val 23514"/>
                <a:gd name="f163" fmla="val 15106"/>
                <a:gd name="f164" fmla="val 23828"/>
                <a:gd name="f165" fmla="val 14904"/>
                <a:gd name="f166" fmla="val 24008"/>
                <a:gd name="f167" fmla="val 14702"/>
                <a:gd name="f168" fmla="val 24188"/>
                <a:gd name="f169" fmla="val 24345"/>
                <a:gd name="f170" fmla="val 14410"/>
                <a:gd name="f171" fmla="val 24525"/>
                <a:gd name="f172" fmla="val 14252"/>
                <a:gd name="f173" fmla="val 24773"/>
                <a:gd name="f174" fmla="val 14140"/>
                <a:gd name="f175" fmla="val 25042"/>
                <a:gd name="f176" fmla="val 14050"/>
                <a:gd name="f177" fmla="val 25312"/>
                <a:gd name="f178" fmla="val 14005"/>
                <a:gd name="f179" fmla="val 25447"/>
                <a:gd name="f180" fmla="val 25582"/>
                <a:gd name="f181" fmla="val 25762"/>
                <a:gd name="f182" fmla="val 14027"/>
                <a:gd name="f183" fmla="val 25919"/>
                <a:gd name="f184" fmla="val 26076"/>
                <a:gd name="f185" fmla="val 26211"/>
                <a:gd name="f186" fmla="val 14185"/>
                <a:gd name="f187" fmla="val 26369"/>
                <a:gd name="f188" fmla="val 26503"/>
                <a:gd name="f189" fmla="val 14432"/>
                <a:gd name="f190" fmla="val 26773"/>
                <a:gd name="f191" fmla="val 14657"/>
                <a:gd name="f192" fmla="val 27020"/>
                <a:gd name="f193" fmla="val 27268"/>
                <a:gd name="f194" fmla="val 15421"/>
                <a:gd name="f195" fmla="val 27740"/>
                <a:gd name="f196" fmla="val 15826"/>
                <a:gd name="f197" fmla="val 28122"/>
                <a:gd name="f198" fmla="val 16208"/>
                <a:gd name="f199" fmla="val 28549"/>
                <a:gd name="f200" fmla="val 28976"/>
                <a:gd name="f201" fmla="val 16905"/>
                <a:gd name="f202" fmla="val 29448"/>
                <a:gd name="f203" fmla="val 17197"/>
                <a:gd name="f204" fmla="val 29920"/>
                <a:gd name="f205" fmla="val 17467"/>
                <a:gd name="f206" fmla="val 30437"/>
                <a:gd name="f207" fmla="val 30954"/>
                <a:gd name="f208" fmla="val 17736"/>
                <a:gd name="f209" fmla="val 31224"/>
                <a:gd name="f210" fmla="val 17826"/>
                <a:gd name="f211" fmla="val 31494"/>
                <a:gd name="f212" fmla="val 17871"/>
                <a:gd name="f213" fmla="val 31786"/>
                <a:gd name="f214" fmla="val 17916"/>
                <a:gd name="f215" fmla="val 32056"/>
                <a:gd name="f216" fmla="val 17939"/>
                <a:gd name="f217" fmla="val 32348"/>
                <a:gd name="f218" fmla="val 32640"/>
                <a:gd name="f219" fmla="val 32910"/>
                <a:gd name="f220" fmla="val 33202"/>
                <a:gd name="f221" fmla="val 33494"/>
                <a:gd name="f222" fmla="val 17804"/>
                <a:gd name="f223" fmla="val 33764"/>
                <a:gd name="f224" fmla="val 17714"/>
                <a:gd name="f225" fmla="val 34034"/>
                <a:gd name="f226" fmla="val 17624"/>
                <a:gd name="f227" fmla="val 34304"/>
                <a:gd name="f228" fmla="val 34551"/>
                <a:gd name="f229" fmla="val 17399"/>
                <a:gd name="f230" fmla="val 34821"/>
                <a:gd name="f231" fmla="val 17242"/>
                <a:gd name="f232" fmla="val 35046"/>
                <a:gd name="f233" fmla="val 17085"/>
                <a:gd name="f234" fmla="val 35270"/>
                <a:gd name="f235" fmla="val 35495"/>
                <a:gd name="f236" fmla="val 16702"/>
                <a:gd name="f237" fmla="val 35697"/>
                <a:gd name="f238" fmla="val 16365"/>
                <a:gd name="f239" fmla="val 35967"/>
                <a:gd name="f240" fmla="val 16028"/>
                <a:gd name="f241" fmla="val 36237"/>
                <a:gd name="f242" fmla="val 36709"/>
                <a:gd name="f243" fmla="val 36956"/>
                <a:gd name="f244" fmla="val 14589"/>
                <a:gd name="f245" fmla="val 37226"/>
                <a:gd name="f246" fmla="val 14455"/>
                <a:gd name="f247" fmla="val 37361"/>
                <a:gd name="f248" fmla="val 14297"/>
                <a:gd name="f249" fmla="val 37518"/>
                <a:gd name="f250" fmla="val 14162"/>
                <a:gd name="f251" fmla="val 37676"/>
                <a:gd name="f252" fmla="val 37855"/>
                <a:gd name="f253" fmla="val 13938"/>
                <a:gd name="f254" fmla="val 38372"/>
                <a:gd name="f255" fmla="val 13803"/>
                <a:gd name="f256" fmla="val 38979"/>
                <a:gd name="f257" fmla="val 13668"/>
                <a:gd name="f258" fmla="val 39789"/>
                <a:gd name="f259" fmla="val 13510"/>
                <a:gd name="f260" fmla="val 40755"/>
                <a:gd name="f261" fmla="val 13353"/>
                <a:gd name="f262" fmla="val 41879"/>
                <a:gd name="f263" fmla="val 13218"/>
                <a:gd name="f264" fmla="val 43115"/>
                <a:gd name="f265" fmla="val 13128"/>
                <a:gd name="f266" fmla="val 44419"/>
                <a:gd name="f267" fmla="val 13083"/>
                <a:gd name="f268" fmla="val 45116"/>
                <a:gd name="f269" fmla="val 45813"/>
                <a:gd name="f270" fmla="val 46510"/>
                <a:gd name="f271" fmla="val 47229"/>
                <a:gd name="f272" fmla="val 47948"/>
                <a:gd name="f273" fmla="val 13173"/>
                <a:gd name="f274" fmla="val 48645"/>
                <a:gd name="f275" fmla="val 13263"/>
                <a:gd name="f276" fmla="val 49365"/>
                <a:gd name="f277" fmla="val 13376"/>
                <a:gd name="f278" fmla="val 50062"/>
                <a:gd name="f279" fmla="val 50758"/>
                <a:gd name="f280" fmla="val 51410"/>
                <a:gd name="f281" fmla="val 13848"/>
                <a:gd name="f282" fmla="val 52085"/>
                <a:gd name="f283" fmla="val 14072"/>
                <a:gd name="f284" fmla="val 52714"/>
                <a:gd name="f285" fmla="val 14342"/>
                <a:gd name="f286" fmla="val 53321"/>
                <a:gd name="f287" fmla="val 14634"/>
                <a:gd name="f288" fmla="val 53883"/>
                <a:gd name="f289" fmla="val 14972"/>
                <a:gd name="f290" fmla="val 54445"/>
                <a:gd name="f291" fmla="val 15151"/>
                <a:gd name="f292" fmla="val 54692"/>
                <a:gd name="f293" fmla="val 15331"/>
                <a:gd name="f294" fmla="val 54962"/>
                <a:gd name="f295" fmla="val 55074"/>
                <a:gd name="f296" fmla="val 15444"/>
                <a:gd name="f297" fmla="val 55209"/>
                <a:gd name="f298" fmla="val 55344"/>
                <a:gd name="f299" fmla="val 15399"/>
                <a:gd name="f300" fmla="val 55479"/>
                <a:gd name="f301" fmla="val 15309"/>
                <a:gd name="f302" fmla="val 55614"/>
                <a:gd name="f303" fmla="val 15219"/>
                <a:gd name="f304" fmla="val 55749"/>
                <a:gd name="f305" fmla="val 15017"/>
                <a:gd name="f306" fmla="val 56018"/>
                <a:gd name="f307" fmla="val 14792"/>
                <a:gd name="f308" fmla="val 56266"/>
                <a:gd name="f309" fmla="val 56401"/>
                <a:gd name="f310" fmla="val 56536"/>
                <a:gd name="f311" fmla="val 56670"/>
                <a:gd name="f312" fmla="val 14567"/>
                <a:gd name="f313" fmla="val 56805"/>
                <a:gd name="f314" fmla="val 14612"/>
                <a:gd name="f315" fmla="val 56918"/>
                <a:gd name="f316" fmla="val 14679"/>
                <a:gd name="f317" fmla="val 57053"/>
                <a:gd name="f318" fmla="val 57187"/>
                <a:gd name="f319" fmla="val 57300"/>
                <a:gd name="f320" fmla="val 15039"/>
                <a:gd name="f321" fmla="val 57390"/>
                <a:gd name="f322" fmla="val 15196"/>
                <a:gd name="f323" fmla="val 57480"/>
                <a:gd name="f324" fmla="val 15489"/>
                <a:gd name="f325" fmla="val 57614"/>
                <a:gd name="f326" fmla="val 15803"/>
                <a:gd name="f327" fmla="val 57704"/>
                <a:gd name="f328" fmla="val 16140"/>
                <a:gd name="f329" fmla="val 16837"/>
                <a:gd name="f330" fmla="val 57749"/>
                <a:gd name="f331" fmla="val 17602"/>
                <a:gd name="f332" fmla="val 57592"/>
                <a:gd name="f333" fmla="val 18029"/>
                <a:gd name="f334" fmla="val 57457"/>
                <a:gd name="f335" fmla="val 18433"/>
                <a:gd name="f336" fmla="val 57097"/>
                <a:gd name="f337" fmla="val 19355"/>
                <a:gd name="f338" fmla="val 56828"/>
                <a:gd name="f339" fmla="val 19850"/>
                <a:gd name="f340" fmla="val 20839"/>
                <a:gd name="f341" fmla="val 55906"/>
                <a:gd name="f342" fmla="val 22952"/>
                <a:gd name="f343" fmla="val 54512"/>
                <a:gd name="f344" fmla="val 23671"/>
                <a:gd name="f345" fmla="val 54040"/>
                <a:gd name="f346" fmla="val 24390"/>
                <a:gd name="f347" fmla="val 53546"/>
                <a:gd name="f348" fmla="val 25087"/>
                <a:gd name="f349" fmla="val 53051"/>
                <a:gd name="f350" fmla="val 25761"/>
                <a:gd name="f351" fmla="val 52512"/>
                <a:gd name="f352" fmla="val 52220"/>
                <a:gd name="f353" fmla="val 26391"/>
                <a:gd name="f354" fmla="val 51927"/>
                <a:gd name="f355" fmla="val 26706"/>
                <a:gd name="f356" fmla="val 51635"/>
                <a:gd name="f357" fmla="val 26998"/>
                <a:gd name="f358" fmla="val 51320"/>
                <a:gd name="f359" fmla="val 51006"/>
                <a:gd name="f360" fmla="val 27515"/>
                <a:gd name="f361" fmla="val 50668"/>
                <a:gd name="f362" fmla="val 27762"/>
                <a:gd name="f363" fmla="val 50309"/>
                <a:gd name="f364" fmla="val 27987"/>
                <a:gd name="f365" fmla="val 49949"/>
                <a:gd name="f366" fmla="val 28144"/>
                <a:gd name="f367" fmla="val 49657"/>
                <a:gd name="f368" fmla="val 28279"/>
                <a:gd name="f369" fmla="val 49342"/>
                <a:gd name="f370" fmla="val 28392"/>
                <a:gd name="f371" fmla="val 49027"/>
                <a:gd name="f372" fmla="val 28504"/>
                <a:gd name="f373" fmla="val 48735"/>
                <a:gd name="f374" fmla="val 28661"/>
                <a:gd name="f375" fmla="val 48128"/>
                <a:gd name="f376" fmla="val 28819"/>
                <a:gd name="f377" fmla="val 47521"/>
                <a:gd name="f378" fmla="val 28998"/>
                <a:gd name="f379" fmla="val 46937"/>
                <a:gd name="f380" fmla="val 29088"/>
                <a:gd name="f381" fmla="val 46645"/>
                <a:gd name="f382" fmla="val 29201"/>
                <a:gd name="f383" fmla="val 46375"/>
                <a:gd name="f384" fmla="val 29358"/>
                <a:gd name="f385" fmla="val 46083"/>
                <a:gd name="f386" fmla="val 29515"/>
                <a:gd name="f387" fmla="val 45835"/>
                <a:gd name="f388" fmla="val 29718"/>
                <a:gd name="f389" fmla="val 45566"/>
                <a:gd name="f390" fmla="val 29943"/>
                <a:gd name="f391" fmla="val 45318"/>
                <a:gd name="f392" fmla="val 29875"/>
                <a:gd name="f393" fmla="val 45161"/>
                <a:gd name="f394" fmla="val 29830"/>
                <a:gd name="f395" fmla="val 45026"/>
                <a:gd name="f396" fmla="val 44869"/>
                <a:gd name="f397" fmla="val 44712"/>
                <a:gd name="f398" fmla="val 44554"/>
                <a:gd name="f399" fmla="val 29988"/>
                <a:gd name="f400" fmla="val 44262"/>
                <a:gd name="f401" fmla="val 30077"/>
                <a:gd name="f402" fmla="val 44127"/>
                <a:gd name="f403" fmla="val 30190"/>
                <a:gd name="f404" fmla="val 43992"/>
                <a:gd name="f405" fmla="val 30302"/>
                <a:gd name="f406" fmla="val 43880"/>
                <a:gd name="f407" fmla="val 30415"/>
                <a:gd name="f408" fmla="val 43767"/>
                <a:gd name="f409" fmla="val 30550"/>
                <a:gd name="f410" fmla="val 43655"/>
                <a:gd name="f411" fmla="val 30707"/>
                <a:gd name="f412" fmla="val 43565"/>
                <a:gd name="f413" fmla="val 30864"/>
                <a:gd name="f414" fmla="val 43498"/>
                <a:gd name="f415" fmla="val 31022"/>
                <a:gd name="f416" fmla="val 43430"/>
                <a:gd name="f417" fmla="val 31179"/>
                <a:gd name="f418" fmla="val 43385"/>
                <a:gd name="f419" fmla="val 43318"/>
                <a:gd name="f420" fmla="val 31831"/>
                <a:gd name="f421" fmla="val 43295"/>
                <a:gd name="f422" fmla="val 32146"/>
                <a:gd name="f423" fmla="val 32483"/>
                <a:gd name="f424" fmla="val 33135"/>
                <a:gd name="f425" fmla="val 43408"/>
                <a:gd name="f426" fmla="val 33472"/>
                <a:gd name="f427" fmla="val 33809"/>
                <a:gd name="f428" fmla="val 43453"/>
                <a:gd name="f429" fmla="val 34393"/>
                <a:gd name="f430" fmla="val 34663"/>
                <a:gd name="f431" fmla="val 34955"/>
                <a:gd name="f432" fmla="val 43363"/>
                <a:gd name="f433" fmla="val 35225"/>
                <a:gd name="f434" fmla="val 35517"/>
                <a:gd name="f435" fmla="val 43205"/>
                <a:gd name="f436" fmla="val 35787"/>
                <a:gd name="f437" fmla="val 36034"/>
                <a:gd name="f438" fmla="val 43003"/>
                <a:gd name="f439" fmla="val 36304"/>
                <a:gd name="f440" fmla="val 42868"/>
                <a:gd name="f441" fmla="val 36551"/>
                <a:gd name="f442" fmla="val 42733"/>
                <a:gd name="f443" fmla="val 36799"/>
                <a:gd name="f444" fmla="val 42576"/>
                <a:gd name="f445" fmla="val 37046"/>
                <a:gd name="f446" fmla="val 42419"/>
                <a:gd name="f447" fmla="val 37271"/>
                <a:gd name="f448" fmla="val 42239"/>
                <a:gd name="f449" fmla="val 37496"/>
                <a:gd name="f450" fmla="val 42036"/>
                <a:gd name="f451" fmla="val 37698"/>
                <a:gd name="f452" fmla="val 41834"/>
                <a:gd name="f453" fmla="val 37900"/>
                <a:gd name="f454" fmla="val 41632"/>
                <a:gd name="f455" fmla="val 38080"/>
                <a:gd name="f456" fmla="val 41407"/>
                <a:gd name="f457" fmla="val 38260"/>
                <a:gd name="f458" fmla="val 41182"/>
                <a:gd name="f459" fmla="val 38440"/>
                <a:gd name="f460" fmla="val 40935"/>
                <a:gd name="f461" fmla="val 38597"/>
                <a:gd name="f462" fmla="val 40710"/>
                <a:gd name="f463" fmla="val 38732"/>
                <a:gd name="f464" fmla="val 40440"/>
                <a:gd name="f465" fmla="val 38867"/>
                <a:gd name="f466" fmla="val 40193"/>
                <a:gd name="f467" fmla="val 39923"/>
                <a:gd name="f468" fmla="val 39092"/>
                <a:gd name="f469" fmla="val 39654"/>
                <a:gd name="f470" fmla="val 39181"/>
                <a:gd name="f471" fmla="val 39384"/>
                <a:gd name="f472" fmla="val 39249"/>
                <a:gd name="f473" fmla="val 39114"/>
                <a:gd name="f474" fmla="val 39316"/>
                <a:gd name="f475" fmla="val 38822"/>
                <a:gd name="f476" fmla="val 39361"/>
                <a:gd name="f477" fmla="val 38552"/>
                <a:gd name="f478" fmla="val 37968"/>
                <a:gd name="f479" fmla="val 39339"/>
                <a:gd name="f480" fmla="val 37383"/>
                <a:gd name="f481" fmla="val 36889"/>
                <a:gd name="f482" fmla="val 39136"/>
                <a:gd name="f483" fmla="val 36372"/>
                <a:gd name="f484" fmla="val 35383"/>
                <a:gd name="f485" fmla="val 38777"/>
                <a:gd name="f486" fmla="val 34888"/>
                <a:gd name="f487" fmla="val 38687"/>
                <a:gd name="f488" fmla="val 34371"/>
                <a:gd name="f489" fmla="val 34124"/>
                <a:gd name="f490" fmla="val 33877"/>
                <a:gd name="f491" fmla="val 33629"/>
                <a:gd name="f492" fmla="val 33382"/>
                <a:gd name="f493" fmla="val 33000"/>
                <a:gd name="f494" fmla="val 38957"/>
                <a:gd name="f495" fmla="val 32326"/>
                <a:gd name="f496" fmla="val 32011"/>
                <a:gd name="f497" fmla="val 39609"/>
                <a:gd name="f498" fmla="val 31719"/>
                <a:gd name="f499" fmla="val 39878"/>
                <a:gd name="f500" fmla="val 31449"/>
                <a:gd name="f501" fmla="val 40171"/>
                <a:gd name="f502" fmla="val 31202"/>
                <a:gd name="f503" fmla="val 40508"/>
                <a:gd name="f504" fmla="val 30977"/>
                <a:gd name="f505" fmla="val 40845"/>
                <a:gd name="f506" fmla="val 30752"/>
                <a:gd name="f507" fmla="val 30527"/>
                <a:gd name="f508" fmla="val 41924"/>
                <a:gd name="f509" fmla="val 30145"/>
                <a:gd name="f510" fmla="val 42666"/>
                <a:gd name="f511" fmla="val 29763"/>
                <a:gd name="f512" fmla="val 29426"/>
                <a:gd name="f513" fmla="val 29223"/>
                <a:gd name="f514" fmla="val 29021"/>
                <a:gd name="f515" fmla="val 44464"/>
                <a:gd name="f516" fmla="val 28774"/>
                <a:gd name="f517" fmla="val 44801"/>
                <a:gd name="f518" fmla="val 28527"/>
                <a:gd name="f519" fmla="val 28234"/>
                <a:gd name="f520" fmla="val 45431"/>
                <a:gd name="f521" fmla="val 27942"/>
                <a:gd name="f522" fmla="val 45700"/>
                <a:gd name="f523" fmla="val 27650"/>
                <a:gd name="f524" fmla="val 45948"/>
                <a:gd name="f525" fmla="val 27313"/>
                <a:gd name="f526" fmla="val 46150"/>
                <a:gd name="f527" fmla="val 46330"/>
                <a:gd name="f528" fmla="val 26638"/>
                <a:gd name="f529" fmla="val 46465"/>
                <a:gd name="f530" fmla="val 26301"/>
                <a:gd name="f531" fmla="val 46532"/>
                <a:gd name="f532" fmla="val 25941"/>
                <a:gd name="f533" fmla="val 46555"/>
                <a:gd name="f534" fmla="val 46577"/>
                <a:gd name="f535" fmla="val 25402"/>
                <a:gd name="f536" fmla="val 25222"/>
                <a:gd name="f537" fmla="val 46442"/>
                <a:gd name="f538" fmla="val 24885"/>
                <a:gd name="f539" fmla="val 24705"/>
                <a:gd name="f540" fmla="val 46307"/>
                <a:gd name="f541" fmla="val 24278"/>
                <a:gd name="f542" fmla="val 45970"/>
                <a:gd name="f543" fmla="val 24053"/>
                <a:gd name="f544" fmla="val 45768"/>
                <a:gd name="f545" fmla="val 23851"/>
                <a:gd name="f546" fmla="val 45543"/>
                <a:gd name="f547" fmla="val 45296"/>
                <a:gd name="f548" fmla="val 45048"/>
                <a:gd name="f549" fmla="val 23356"/>
                <a:gd name="f550" fmla="val 44779"/>
                <a:gd name="f551" fmla="val 23222"/>
                <a:gd name="f552" fmla="val 44509"/>
                <a:gd name="f553" fmla="val 23109"/>
                <a:gd name="f554" fmla="val 43925"/>
                <a:gd name="f555" fmla="val 22907"/>
                <a:gd name="f556" fmla="val 43340"/>
                <a:gd name="f557" fmla="val 22704"/>
                <a:gd name="f558" fmla="val 22502"/>
                <a:gd name="f559" fmla="val 42171"/>
                <a:gd name="f560" fmla="val 22300"/>
                <a:gd name="f561" fmla="val 41856"/>
                <a:gd name="f562" fmla="val 22143"/>
                <a:gd name="f563" fmla="val 41542"/>
                <a:gd name="f564" fmla="val 21985"/>
                <a:gd name="f565" fmla="val 41272"/>
                <a:gd name="f566" fmla="val 21783"/>
                <a:gd name="f567" fmla="val 40980"/>
                <a:gd name="f568" fmla="val 21603"/>
                <a:gd name="f569" fmla="val 21378"/>
                <a:gd name="f570" fmla="val 40463"/>
                <a:gd name="f571" fmla="val 21153"/>
                <a:gd name="f572" fmla="val 40238"/>
                <a:gd name="f573" fmla="val 20929"/>
                <a:gd name="f574" fmla="val 40013"/>
                <a:gd name="f575" fmla="val 20659"/>
                <a:gd name="f576" fmla="val 39788"/>
                <a:gd name="f577" fmla="val 20412"/>
                <a:gd name="f578" fmla="val 39586"/>
                <a:gd name="f579" fmla="val 20142"/>
                <a:gd name="f580" fmla="val 39406"/>
                <a:gd name="f581" fmla="val 39226"/>
                <a:gd name="f582" fmla="val 19557"/>
                <a:gd name="f583" fmla="val 39047"/>
                <a:gd name="f584" fmla="val 38889"/>
                <a:gd name="f585" fmla="val 18928"/>
                <a:gd name="f586" fmla="val 38619"/>
                <a:gd name="f587" fmla="val 18299"/>
                <a:gd name="f588" fmla="val 38395"/>
                <a:gd name="f589" fmla="val 38215"/>
                <a:gd name="f590" fmla="val 16927"/>
                <a:gd name="f591" fmla="val 37923"/>
                <a:gd name="f592" fmla="val 14769"/>
                <a:gd name="f593" fmla="val 12611"/>
                <a:gd name="f594" fmla="val 38102"/>
                <a:gd name="f595" fmla="val 11577"/>
                <a:gd name="f596" fmla="val 10476"/>
                <a:gd name="f597" fmla="val 38237"/>
                <a:gd name="f598" fmla="val 9397"/>
                <a:gd name="f599" fmla="val 8340"/>
                <a:gd name="f600" fmla="val 38192"/>
                <a:gd name="f601" fmla="val 7823"/>
                <a:gd name="f602" fmla="val 7329"/>
                <a:gd name="f603" fmla="val 6857"/>
                <a:gd name="f604" fmla="val 6632"/>
                <a:gd name="f605" fmla="val 37810"/>
                <a:gd name="f606" fmla="val 6430"/>
                <a:gd name="f607" fmla="val 6205"/>
                <a:gd name="f608" fmla="val 37585"/>
                <a:gd name="f609" fmla="val 6003"/>
                <a:gd name="f610" fmla="val 37451"/>
                <a:gd name="f611" fmla="val 37293"/>
                <a:gd name="f612" fmla="val 5620"/>
                <a:gd name="f613" fmla="val 37136"/>
                <a:gd name="f614" fmla="val 5441"/>
                <a:gd name="f615" fmla="val 5283"/>
                <a:gd name="f616" fmla="val 36776"/>
                <a:gd name="f617" fmla="val 5126"/>
                <a:gd name="f618" fmla="val 36574"/>
                <a:gd name="f619" fmla="val 4991"/>
                <a:gd name="f620" fmla="val 36282"/>
                <a:gd name="f621" fmla="val 4834"/>
                <a:gd name="f622" fmla="val 36012"/>
                <a:gd name="f623" fmla="val 35720"/>
                <a:gd name="f624" fmla="val 35427"/>
                <a:gd name="f625" fmla="val 4519"/>
                <a:gd name="f626" fmla="val 35113"/>
                <a:gd name="f627" fmla="val 4451"/>
                <a:gd name="f628" fmla="val 4407"/>
                <a:gd name="f629" fmla="val 34506"/>
                <a:gd name="f630" fmla="val 4384"/>
                <a:gd name="f631" fmla="val 34191"/>
                <a:gd name="f632" fmla="val 33539"/>
                <a:gd name="f633" fmla="val 32887"/>
                <a:gd name="f634" fmla="val 31606"/>
                <a:gd name="f635" fmla="val 4564"/>
                <a:gd name="f636" fmla="val 31156"/>
                <a:gd name="f637" fmla="val 30684"/>
                <a:gd name="f638" fmla="val 4609"/>
                <a:gd name="f639" fmla="val 30235"/>
                <a:gd name="f640" fmla="val 29313"/>
                <a:gd name="f641" fmla="val 4541"/>
                <a:gd name="f642" fmla="val 28864"/>
                <a:gd name="f643" fmla="val 4474"/>
                <a:gd name="f644" fmla="val 27964"/>
                <a:gd name="f645" fmla="val 4317"/>
                <a:gd name="f646" fmla="val 4204"/>
                <a:gd name="f647" fmla="val 27065"/>
                <a:gd name="f648" fmla="val 4069"/>
                <a:gd name="f649" fmla="val 3934"/>
                <a:gd name="f650" fmla="val 3755"/>
                <a:gd name="f651" fmla="val 25806"/>
                <a:gd name="f652" fmla="val 3552"/>
                <a:gd name="f653" fmla="val 3350"/>
                <a:gd name="f654" fmla="val 25020"/>
                <a:gd name="f655" fmla="val 3125"/>
                <a:gd name="f656" fmla="val 24638"/>
                <a:gd name="f657" fmla="val 2855"/>
                <a:gd name="f658" fmla="val 2563"/>
                <a:gd name="f659" fmla="val 23918"/>
                <a:gd name="f660" fmla="val 23581"/>
                <a:gd name="f661" fmla="val 1934"/>
                <a:gd name="f662" fmla="val 23289"/>
                <a:gd name="f663" fmla="val 1574"/>
                <a:gd name="f664" fmla="val 22997"/>
                <a:gd name="f665" fmla="val 22727"/>
                <a:gd name="f666" fmla="val 810"/>
                <a:gd name="f667" fmla="val 405"/>
                <a:gd name="f668" fmla="*/ f0 1 46578"/>
                <a:gd name="f669" fmla="*/ f1 1 57772"/>
                <a:gd name="f670" fmla="+- f4 0 f2"/>
                <a:gd name="f671" fmla="+- f3 0 f2"/>
                <a:gd name="f672" fmla="*/ f671 1 46578"/>
                <a:gd name="f673" fmla="*/ f670 1 57772"/>
                <a:gd name="f674" fmla="*/ f2 1 f672"/>
                <a:gd name="f675" fmla="*/ f3 1 f672"/>
                <a:gd name="f676" fmla="*/ f2 1 f673"/>
                <a:gd name="f677" fmla="*/ f4 1 f673"/>
                <a:gd name="f678" fmla="*/ f674 f668 1"/>
                <a:gd name="f679" fmla="*/ f675 f668 1"/>
                <a:gd name="f680" fmla="*/ f677 f669 1"/>
                <a:gd name="f681" fmla="*/ f676 f669 1"/>
              </a:gdLst>
              <a:ahLst/>
              <a:cxnLst>
                <a:cxn ang="3cd4">
                  <a:pos x="hc" y="t"/>
                </a:cxn>
                <a:cxn ang="0">
                  <a:pos x="r" y="vc"/>
                </a:cxn>
                <a:cxn ang="cd4">
                  <a:pos x="hc" y="b"/>
                </a:cxn>
                <a:cxn ang="cd2">
                  <a:pos x="l" y="vc"/>
                </a:cxn>
              </a:cxnLst>
              <a:rect l="f678" t="f681" r="f679" b="f680"/>
              <a:pathLst>
                <a:path w="46578" h="57772">
                  <a:moveTo>
                    <a:pt x="f5" y="f6"/>
                  </a:moveTo>
                  <a:lnTo>
                    <a:pt x="f7" y="f8"/>
                  </a:lnTo>
                  <a:lnTo>
                    <a:pt x="f9" y="f10"/>
                  </a:lnTo>
                  <a:lnTo>
                    <a:pt x="f11" y="f12"/>
                  </a:lnTo>
                  <a:lnTo>
                    <a:pt x="f13" y="f14"/>
                  </a:lnTo>
                  <a:lnTo>
                    <a:pt x="f15" y="f16"/>
                  </a:lnTo>
                  <a:lnTo>
                    <a:pt x="f17" y="f18"/>
                  </a:lnTo>
                  <a:lnTo>
                    <a:pt x="f19" y="f20"/>
                  </a:lnTo>
                  <a:lnTo>
                    <a:pt x="f6" y="f21"/>
                  </a:lnTo>
                  <a:lnTo>
                    <a:pt x="f6" y="f22"/>
                  </a:lnTo>
                  <a:lnTo>
                    <a:pt x="f6" y="f23"/>
                  </a:lnTo>
                  <a:lnTo>
                    <a:pt x="f24" y="f25"/>
                  </a:lnTo>
                  <a:lnTo>
                    <a:pt x="f26" y="f27"/>
                  </a:lnTo>
                  <a:lnTo>
                    <a:pt x="f28" y="f29"/>
                  </a:lnTo>
                  <a:lnTo>
                    <a:pt x="f30" y="f31"/>
                  </a:lnTo>
                  <a:lnTo>
                    <a:pt x="f15" y="f32"/>
                  </a:lnTo>
                  <a:lnTo>
                    <a:pt x="f33" y="f34"/>
                  </a:lnTo>
                  <a:lnTo>
                    <a:pt x="f11"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2" y="f64"/>
                  </a:lnTo>
                  <a:lnTo>
                    <a:pt x="f60" y="f65"/>
                  </a:lnTo>
                  <a:lnTo>
                    <a:pt x="f66" y="f67"/>
                  </a:lnTo>
                  <a:lnTo>
                    <a:pt x="f54" y="f68"/>
                  </a:lnTo>
                  <a:lnTo>
                    <a:pt x="f69" y="f70"/>
                  </a:lnTo>
                  <a:lnTo>
                    <a:pt x="f71" y="f72"/>
                  </a:lnTo>
                  <a:lnTo>
                    <a:pt x="f50" y="f73"/>
                  </a:lnTo>
                  <a:lnTo>
                    <a:pt x="f50" y="f74"/>
                  </a:lnTo>
                  <a:lnTo>
                    <a:pt x="f71" y="f75"/>
                  </a:lnTo>
                  <a:lnTo>
                    <a:pt x="f69" y="f76"/>
                  </a:lnTo>
                  <a:lnTo>
                    <a:pt x="f77" y="f78"/>
                  </a:lnTo>
                  <a:lnTo>
                    <a:pt x="f66"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97"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22" y="f169"/>
                  </a:lnTo>
                  <a:lnTo>
                    <a:pt x="f170" y="f171"/>
                  </a:lnTo>
                  <a:lnTo>
                    <a:pt x="f172" y="f173"/>
                  </a:lnTo>
                  <a:lnTo>
                    <a:pt x="f174" y="f175"/>
                  </a:lnTo>
                  <a:lnTo>
                    <a:pt x="f176" y="f177"/>
                  </a:lnTo>
                  <a:lnTo>
                    <a:pt x="f178" y="f179"/>
                  </a:lnTo>
                  <a:lnTo>
                    <a:pt x="f178" y="f180"/>
                  </a:lnTo>
                  <a:lnTo>
                    <a:pt x="f178" y="f181"/>
                  </a:lnTo>
                  <a:lnTo>
                    <a:pt x="f182" y="f183"/>
                  </a:lnTo>
                  <a:lnTo>
                    <a:pt x="f176" y="f184"/>
                  </a:lnTo>
                  <a:lnTo>
                    <a:pt x="f87" y="f185"/>
                  </a:lnTo>
                  <a:lnTo>
                    <a:pt x="f186" y="f187"/>
                  </a:lnTo>
                  <a:lnTo>
                    <a:pt x="f172" y="f188"/>
                  </a:lnTo>
                  <a:lnTo>
                    <a:pt x="f189" y="f190"/>
                  </a:lnTo>
                  <a:lnTo>
                    <a:pt x="f191" y="f192"/>
                  </a:lnTo>
                  <a:lnTo>
                    <a:pt x="f165" y="f193"/>
                  </a:lnTo>
                  <a:lnTo>
                    <a:pt x="f194" y="f195"/>
                  </a:lnTo>
                  <a:lnTo>
                    <a:pt x="f196" y="f197"/>
                  </a:lnTo>
                  <a:lnTo>
                    <a:pt x="f198" y="f199"/>
                  </a:lnTo>
                  <a:lnTo>
                    <a:pt x="f134" y="f200"/>
                  </a:lnTo>
                  <a:lnTo>
                    <a:pt x="f201" y="f202"/>
                  </a:lnTo>
                  <a:lnTo>
                    <a:pt x="f203" y="f204"/>
                  </a:lnTo>
                  <a:lnTo>
                    <a:pt x="f205" y="f206"/>
                  </a:lnTo>
                  <a:lnTo>
                    <a:pt x="f153" y="f207"/>
                  </a:lnTo>
                  <a:lnTo>
                    <a:pt x="f208" y="f209"/>
                  </a:lnTo>
                  <a:lnTo>
                    <a:pt x="f210" y="f211"/>
                  </a:lnTo>
                  <a:lnTo>
                    <a:pt x="f212" y="f213"/>
                  </a:lnTo>
                  <a:lnTo>
                    <a:pt x="f214" y="f215"/>
                  </a:lnTo>
                  <a:lnTo>
                    <a:pt x="f216" y="f217"/>
                  </a:lnTo>
                  <a:lnTo>
                    <a:pt x="f216" y="f218"/>
                  </a:lnTo>
                  <a:lnTo>
                    <a:pt x="f216" y="f219"/>
                  </a:lnTo>
                  <a:lnTo>
                    <a:pt x="f147" y="f220"/>
                  </a:lnTo>
                  <a:lnTo>
                    <a:pt x="f103" y="f221"/>
                  </a:lnTo>
                  <a:lnTo>
                    <a:pt x="f222" y="f223"/>
                  </a:lnTo>
                  <a:lnTo>
                    <a:pt x="f224" y="f225"/>
                  </a:lnTo>
                  <a:lnTo>
                    <a:pt x="f226" y="f227"/>
                  </a:lnTo>
                  <a:lnTo>
                    <a:pt x="f141" y="f228"/>
                  </a:lnTo>
                  <a:lnTo>
                    <a:pt x="f229" y="f230"/>
                  </a:lnTo>
                  <a:lnTo>
                    <a:pt x="f231" y="f232"/>
                  </a:lnTo>
                  <a:lnTo>
                    <a:pt x="f233" y="f234"/>
                  </a:lnTo>
                  <a:lnTo>
                    <a:pt x="f201" y="f235"/>
                  </a:lnTo>
                  <a:lnTo>
                    <a:pt x="f236" y="f237"/>
                  </a:lnTo>
                  <a:lnTo>
                    <a:pt x="f238" y="f239"/>
                  </a:lnTo>
                  <a:lnTo>
                    <a:pt x="f240" y="f241"/>
                  </a:lnTo>
                  <a:lnTo>
                    <a:pt x="f126" y="f242"/>
                  </a:lnTo>
                  <a:lnTo>
                    <a:pt x="f124" y="f243"/>
                  </a:lnTo>
                  <a:lnTo>
                    <a:pt x="f244" y="f245"/>
                  </a:lnTo>
                  <a:lnTo>
                    <a:pt x="f246" y="f247"/>
                  </a:lnTo>
                  <a:lnTo>
                    <a:pt x="f248" y="f249"/>
                  </a:lnTo>
                  <a:lnTo>
                    <a:pt x="f250" y="f251"/>
                  </a:lnTo>
                  <a:lnTo>
                    <a:pt x="f176" y="f252"/>
                  </a:lnTo>
                  <a:lnTo>
                    <a:pt x="f253" y="f254"/>
                  </a:lnTo>
                  <a:lnTo>
                    <a:pt x="f255" y="f256"/>
                  </a:lnTo>
                  <a:lnTo>
                    <a:pt x="f257" y="f258"/>
                  </a:lnTo>
                  <a:lnTo>
                    <a:pt x="f259" y="f260"/>
                  </a:lnTo>
                  <a:lnTo>
                    <a:pt x="f261" y="f262"/>
                  </a:lnTo>
                  <a:lnTo>
                    <a:pt x="f263" y="f264"/>
                  </a:lnTo>
                  <a:lnTo>
                    <a:pt x="f265" y="f266"/>
                  </a:lnTo>
                  <a:lnTo>
                    <a:pt x="f267" y="f268"/>
                  </a:lnTo>
                  <a:lnTo>
                    <a:pt x="f267" y="f269"/>
                  </a:lnTo>
                  <a:lnTo>
                    <a:pt x="f267" y="f270"/>
                  </a:lnTo>
                  <a:lnTo>
                    <a:pt x="f267" y="f271"/>
                  </a:lnTo>
                  <a:lnTo>
                    <a:pt x="f265" y="f272"/>
                  </a:lnTo>
                  <a:lnTo>
                    <a:pt x="f273" y="f274"/>
                  </a:lnTo>
                  <a:lnTo>
                    <a:pt x="f275" y="f276"/>
                  </a:lnTo>
                  <a:lnTo>
                    <a:pt x="f277" y="f278"/>
                  </a:lnTo>
                  <a:lnTo>
                    <a:pt x="f259" y="f279"/>
                  </a:lnTo>
                  <a:lnTo>
                    <a:pt x="f257" y="f280"/>
                  </a:lnTo>
                  <a:lnTo>
                    <a:pt x="f281" y="f282"/>
                  </a:lnTo>
                  <a:lnTo>
                    <a:pt x="f283" y="f284"/>
                  </a:lnTo>
                  <a:lnTo>
                    <a:pt x="f285" y="f286"/>
                  </a:lnTo>
                  <a:lnTo>
                    <a:pt x="f287" y="f288"/>
                  </a:lnTo>
                  <a:lnTo>
                    <a:pt x="f289" y="f290"/>
                  </a:lnTo>
                  <a:lnTo>
                    <a:pt x="f291" y="f292"/>
                  </a:lnTo>
                  <a:lnTo>
                    <a:pt x="f293" y="f294"/>
                  </a:lnTo>
                  <a:lnTo>
                    <a:pt x="f194" y="f295"/>
                  </a:lnTo>
                  <a:lnTo>
                    <a:pt x="f296" y="f297"/>
                  </a:lnTo>
                  <a:lnTo>
                    <a:pt x="f296" y="f298"/>
                  </a:lnTo>
                  <a:lnTo>
                    <a:pt x="f299" y="f300"/>
                  </a:lnTo>
                  <a:lnTo>
                    <a:pt x="f301" y="f302"/>
                  </a:lnTo>
                  <a:lnTo>
                    <a:pt x="f303" y="f304"/>
                  </a:lnTo>
                  <a:lnTo>
                    <a:pt x="f305" y="f306"/>
                  </a:lnTo>
                  <a:lnTo>
                    <a:pt x="f307" y="f308"/>
                  </a:lnTo>
                  <a:lnTo>
                    <a:pt x="f167" y="f309"/>
                  </a:lnTo>
                  <a:lnTo>
                    <a:pt x="f287" y="f310"/>
                  </a:lnTo>
                  <a:lnTo>
                    <a:pt x="f244" y="f311"/>
                  </a:lnTo>
                  <a:lnTo>
                    <a:pt x="f312" y="f313"/>
                  </a:lnTo>
                  <a:lnTo>
                    <a:pt x="f314" y="f315"/>
                  </a:lnTo>
                  <a:lnTo>
                    <a:pt x="f316" y="f317"/>
                  </a:lnTo>
                  <a:lnTo>
                    <a:pt x="f307" y="f318"/>
                  </a:lnTo>
                  <a:lnTo>
                    <a:pt x="f124" y="f319"/>
                  </a:lnTo>
                  <a:lnTo>
                    <a:pt x="f320" y="f321"/>
                  </a:lnTo>
                  <a:lnTo>
                    <a:pt x="f322" y="f323"/>
                  </a:lnTo>
                  <a:lnTo>
                    <a:pt x="f324" y="f325"/>
                  </a:lnTo>
                  <a:lnTo>
                    <a:pt x="f326" y="f327"/>
                  </a:lnTo>
                  <a:lnTo>
                    <a:pt x="f328" y="f4"/>
                  </a:lnTo>
                  <a:lnTo>
                    <a:pt x="f95" y="f4"/>
                  </a:lnTo>
                  <a:lnTo>
                    <a:pt x="f329" y="f330"/>
                  </a:lnTo>
                  <a:lnTo>
                    <a:pt x="f155" y="f327"/>
                  </a:lnTo>
                  <a:lnTo>
                    <a:pt x="f331" y="f332"/>
                  </a:lnTo>
                  <a:lnTo>
                    <a:pt x="f333" y="f334"/>
                  </a:lnTo>
                  <a:lnTo>
                    <a:pt x="f335" y="f319"/>
                  </a:lnTo>
                  <a:lnTo>
                    <a:pt x="f111" y="f336"/>
                  </a:lnTo>
                  <a:lnTo>
                    <a:pt x="f337" y="f338"/>
                  </a:lnTo>
                  <a:lnTo>
                    <a:pt x="f339" y="f310"/>
                  </a:lnTo>
                  <a:lnTo>
                    <a:pt x="f340" y="f341"/>
                  </a:lnTo>
                  <a:lnTo>
                    <a:pt x="f342" y="f343"/>
                  </a:lnTo>
                  <a:lnTo>
                    <a:pt x="f344" y="f345"/>
                  </a:lnTo>
                  <a:lnTo>
                    <a:pt x="f346" y="f347"/>
                  </a:lnTo>
                  <a:lnTo>
                    <a:pt x="f348" y="f349"/>
                  </a:lnTo>
                  <a:lnTo>
                    <a:pt x="f350" y="f351"/>
                  </a:lnTo>
                  <a:lnTo>
                    <a:pt x="f184" y="f352"/>
                  </a:lnTo>
                  <a:lnTo>
                    <a:pt x="f353" y="f354"/>
                  </a:lnTo>
                  <a:lnTo>
                    <a:pt x="f355" y="f356"/>
                  </a:lnTo>
                  <a:lnTo>
                    <a:pt x="f357" y="f358"/>
                  </a:lnTo>
                  <a:lnTo>
                    <a:pt x="f193"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388" y="f389"/>
                  </a:lnTo>
                  <a:lnTo>
                    <a:pt x="f390" y="f391"/>
                  </a:lnTo>
                  <a:lnTo>
                    <a:pt x="f392" y="f393"/>
                  </a:lnTo>
                  <a:lnTo>
                    <a:pt x="f394" y="f395"/>
                  </a:lnTo>
                  <a:lnTo>
                    <a:pt x="f394" y="f396"/>
                  </a:lnTo>
                  <a:lnTo>
                    <a:pt x="f394" y="f397"/>
                  </a:lnTo>
                  <a:lnTo>
                    <a:pt x="f392" y="f398"/>
                  </a:lnTo>
                  <a:lnTo>
                    <a:pt x="f204" y="f266"/>
                  </a:lnTo>
                  <a:lnTo>
                    <a:pt x="f399" y="f400"/>
                  </a:lnTo>
                  <a:lnTo>
                    <a:pt x="f401" y="f402"/>
                  </a:lnTo>
                  <a:lnTo>
                    <a:pt x="f403" y="f404"/>
                  </a:lnTo>
                  <a:lnTo>
                    <a:pt x="f405" y="f406"/>
                  </a:lnTo>
                  <a:lnTo>
                    <a:pt x="f407" y="f408"/>
                  </a:lnTo>
                  <a:lnTo>
                    <a:pt x="f409" y="f410"/>
                  </a:lnTo>
                  <a:lnTo>
                    <a:pt x="f411" y="f412"/>
                  </a:lnTo>
                  <a:lnTo>
                    <a:pt x="f413" y="f414"/>
                  </a:lnTo>
                  <a:lnTo>
                    <a:pt x="f415" y="f416"/>
                  </a:lnTo>
                  <a:lnTo>
                    <a:pt x="f417" y="f418"/>
                  </a:lnTo>
                  <a:lnTo>
                    <a:pt x="f211" y="f419"/>
                  </a:lnTo>
                  <a:lnTo>
                    <a:pt x="f420" y="f421"/>
                  </a:lnTo>
                  <a:lnTo>
                    <a:pt x="f422" y="f421"/>
                  </a:lnTo>
                  <a:lnTo>
                    <a:pt x="f423" y="f419"/>
                  </a:lnTo>
                  <a:lnTo>
                    <a:pt x="f424" y="f425"/>
                  </a:lnTo>
                  <a:lnTo>
                    <a:pt x="f426" y="f416"/>
                  </a:lnTo>
                  <a:lnTo>
                    <a:pt x="f427" y="f428"/>
                  </a:lnTo>
                  <a:lnTo>
                    <a:pt x="f429" y="f428"/>
                  </a:lnTo>
                  <a:lnTo>
                    <a:pt x="f430" y="f425"/>
                  </a:lnTo>
                  <a:lnTo>
                    <a:pt x="f431" y="f432"/>
                  </a:lnTo>
                  <a:lnTo>
                    <a:pt x="f433" y="f421"/>
                  </a:lnTo>
                  <a:lnTo>
                    <a:pt x="f434" y="f435"/>
                  </a:lnTo>
                  <a:lnTo>
                    <a:pt x="f436" y="f264"/>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256" y="f467"/>
                  </a:lnTo>
                  <a:lnTo>
                    <a:pt x="f468" y="f469"/>
                  </a:lnTo>
                  <a:lnTo>
                    <a:pt x="f470" y="f471"/>
                  </a:lnTo>
                  <a:lnTo>
                    <a:pt x="f472" y="f473"/>
                  </a:lnTo>
                  <a:lnTo>
                    <a:pt x="f474" y="f475"/>
                  </a:lnTo>
                  <a:lnTo>
                    <a:pt x="f476" y="f477"/>
                  </a:lnTo>
                  <a:lnTo>
                    <a:pt x="f471" y="f457"/>
                  </a:lnTo>
                  <a:lnTo>
                    <a:pt x="f471" y="f478"/>
                  </a:lnTo>
                  <a:lnTo>
                    <a:pt x="f476" y="f251"/>
                  </a:lnTo>
                  <a:lnTo>
                    <a:pt x="f479" y="f480"/>
                  </a:lnTo>
                  <a:lnTo>
                    <a:pt x="f472" y="f481"/>
                  </a:lnTo>
                  <a:lnTo>
                    <a:pt x="f482" y="f483"/>
                  </a:lnTo>
                  <a:lnTo>
                    <a:pt x="f465" y="f484"/>
                  </a:lnTo>
                  <a:lnTo>
                    <a:pt x="f485" y="f486"/>
                  </a:lnTo>
                  <a:lnTo>
                    <a:pt x="f487" y="f488"/>
                  </a:lnTo>
                  <a:lnTo>
                    <a:pt x="f487" y="f489"/>
                  </a:lnTo>
                  <a:lnTo>
                    <a:pt x="f487" y="f490"/>
                  </a:lnTo>
                  <a:lnTo>
                    <a:pt x="f487" y="f491"/>
                  </a:lnTo>
                  <a:lnTo>
                    <a:pt x="f463" y="f492"/>
                  </a:lnTo>
                  <a:lnTo>
                    <a:pt x="f475" y="f493"/>
                  </a:lnTo>
                  <a:lnTo>
                    <a:pt x="f494" y="f218"/>
                  </a:lnTo>
                  <a:lnTo>
                    <a:pt x="f482" y="f495"/>
                  </a:lnTo>
                  <a:lnTo>
                    <a:pt x="f476" y="f496"/>
                  </a:lnTo>
                  <a:lnTo>
                    <a:pt x="f497" y="f498"/>
                  </a:lnTo>
                  <a:lnTo>
                    <a:pt x="f499" y="f500"/>
                  </a:lnTo>
                  <a:lnTo>
                    <a:pt x="f501" y="f502"/>
                  </a:lnTo>
                  <a:lnTo>
                    <a:pt x="f503" y="f504"/>
                  </a:lnTo>
                  <a:lnTo>
                    <a:pt x="f505" y="f506"/>
                  </a:lnTo>
                  <a:lnTo>
                    <a:pt x="f458" y="f507"/>
                  </a:lnTo>
                  <a:lnTo>
                    <a:pt x="f508" y="f509"/>
                  </a:lnTo>
                  <a:lnTo>
                    <a:pt x="f510" y="f511"/>
                  </a:lnTo>
                  <a:lnTo>
                    <a:pt x="f425" y="f512"/>
                  </a:lnTo>
                  <a:lnTo>
                    <a:pt x="f408" y="f513"/>
                  </a:lnTo>
                  <a:lnTo>
                    <a:pt x="f402" y="f514"/>
                  </a:lnTo>
                  <a:lnTo>
                    <a:pt x="f515" y="f516"/>
                  </a:lnTo>
                  <a:lnTo>
                    <a:pt x="f517" y="f518"/>
                  </a:lnTo>
                  <a:lnTo>
                    <a:pt x="f268" y="f519"/>
                  </a:lnTo>
                  <a:lnTo>
                    <a:pt x="f520" y="f521"/>
                  </a:lnTo>
                  <a:lnTo>
                    <a:pt x="f522" y="f523"/>
                  </a:lnTo>
                  <a:lnTo>
                    <a:pt x="f524" y="f525"/>
                  </a:lnTo>
                  <a:lnTo>
                    <a:pt x="f526" y="f357"/>
                  </a:lnTo>
                  <a:lnTo>
                    <a:pt x="f527" y="f528"/>
                  </a:lnTo>
                  <a:lnTo>
                    <a:pt x="f529" y="f530"/>
                  </a:lnTo>
                  <a:lnTo>
                    <a:pt x="f531" y="f532"/>
                  </a:lnTo>
                  <a:lnTo>
                    <a:pt x="f533" y="f181"/>
                  </a:lnTo>
                  <a:lnTo>
                    <a:pt x="f534" y="f180"/>
                  </a:lnTo>
                  <a:lnTo>
                    <a:pt x="f533" y="f535"/>
                  </a:lnTo>
                  <a:lnTo>
                    <a:pt x="f531" y="f536"/>
                  </a:lnTo>
                  <a:lnTo>
                    <a:pt x="f270" y="f175"/>
                  </a:lnTo>
                  <a:lnTo>
                    <a:pt x="f537" y="f538"/>
                  </a:lnTo>
                  <a:lnTo>
                    <a:pt x="f383" y="f539"/>
                  </a:lnTo>
                  <a:lnTo>
                    <a:pt x="f540" y="f171"/>
                  </a:lnTo>
                  <a:lnTo>
                    <a:pt x="f526" y="f541"/>
                  </a:lnTo>
                  <a:lnTo>
                    <a:pt x="f542" y="f543"/>
                  </a:lnTo>
                  <a:lnTo>
                    <a:pt x="f544" y="f545"/>
                  </a:lnTo>
                  <a:lnTo>
                    <a:pt x="f546" y="f344"/>
                  </a:lnTo>
                  <a:lnTo>
                    <a:pt x="f547" y="f162"/>
                  </a:lnTo>
                  <a:lnTo>
                    <a:pt x="f548" y="f549"/>
                  </a:lnTo>
                  <a:lnTo>
                    <a:pt x="f550" y="f551"/>
                  </a:lnTo>
                  <a:lnTo>
                    <a:pt x="f552" y="f553"/>
                  </a:lnTo>
                  <a:lnTo>
                    <a:pt x="f554" y="f555"/>
                  </a:lnTo>
                  <a:lnTo>
                    <a:pt x="f556" y="f557"/>
                  </a:lnTo>
                  <a:lnTo>
                    <a:pt x="f442" y="f558"/>
                  </a:lnTo>
                  <a:lnTo>
                    <a:pt x="f559" y="f560"/>
                  </a:lnTo>
                  <a:lnTo>
                    <a:pt x="f561" y="f562"/>
                  </a:lnTo>
                  <a:lnTo>
                    <a:pt x="f563" y="f564"/>
                  </a:lnTo>
                  <a:lnTo>
                    <a:pt x="f565" y="f566"/>
                  </a:lnTo>
                  <a:lnTo>
                    <a:pt x="f567" y="f568"/>
                  </a:lnTo>
                  <a:lnTo>
                    <a:pt x="f462" y="f569"/>
                  </a:lnTo>
                  <a:lnTo>
                    <a:pt x="f570" y="f571"/>
                  </a:lnTo>
                  <a:lnTo>
                    <a:pt x="f572" y="f573"/>
                  </a:lnTo>
                  <a:lnTo>
                    <a:pt x="f574" y="f575"/>
                  </a:lnTo>
                  <a:lnTo>
                    <a:pt x="f576" y="f577"/>
                  </a:lnTo>
                  <a:lnTo>
                    <a:pt x="f578" y="f579"/>
                  </a:lnTo>
                  <a:lnTo>
                    <a:pt x="f580" y="f339"/>
                  </a:lnTo>
                  <a:lnTo>
                    <a:pt x="f581" y="f582"/>
                  </a:lnTo>
                  <a:lnTo>
                    <a:pt x="f583" y="f117"/>
                  </a:lnTo>
                  <a:lnTo>
                    <a:pt x="f584" y="f585"/>
                  </a:lnTo>
                  <a:lnTo>
                    <a:pt x="f586" y="f587"/>
                  </a:lnTo>
                  <a:lnTo>
                    <a:pt x="f588" y="f226"/>
                  </a:lnTo>
                  <a:lnTo>
                    <a:pt x="f589" y="f590"/>
                  </a:lnTo>
                  <a:lnTo>
                    <a:pt x="f455" y="f198"/>
                  </a:lnTo>
                  <a:lnTo>
                    <a:pt x="f478" y="f324"/>
                  </a:lnTo>
                  <a:lnTo>
                    <a:pt x="f591" y="f592"/>
                  </a:lnTo>
                  <a:lnTo>
                    <a:pt x="f453" y="f176"/>
                  </a:lnTo>
                  <a:lnTo>
                    <a:pt x="f591" y="f81"/>
                  </a:lnTo>
                  <a:lnTo>
                    <a:pt x="f478" y="f593"/>
                  </a:lnTo>
                  <a:lnTo>
                    <a:pt x="f594" y="f595"/>
                  </a:lnTo>
                  <a:lnTo>
                    <a:pt x="f589" y="f596"/>
                  </a:lnTo>
                  <a:lnTo>
                    <a:pt x="f597" y="f108"/>
                  </a:lnTo>
                  <a:lnTo>
                    <a:pt x="f457" y="f598"/>
                  </a:lnTo>
                  <a:lnTo>
                    <a:pt x="f457" y="f59"/>
                  </a:lnTo>
                  <a:lnTo>
                    <a:pt x="f597" y="f599"/>
                  </a:lnTo>
                  <a:lnTo>
                    <a:pt x="f600" y="f601"/>
                  </a:lnTo>
                  <a:lnTo>
                    <a:pt x="f594" y="f602"/>
                  </a:lnTo>
                  <a:lnTo>
                    <a:pt x="f478" y="f603"/>
                  </a:lnTo>
                  <a:lnTo>
                    <a:pt x="f453" y="f604"/>
                  </a:lnTo>
                  <a:lnTo>
                    <a:pt x="f605" y="f606"/>
                  </a:lnTo>
                  <a:lnTo>
                    <a:pt x="f451" y="f607"/>
                  </a:lnTo>
                  <a:lnTo>
                    <a:pt x="f608" y="f609"/>
                  </a:lnTo>
                  <a:lnTo>
                    <a:pt x="f610" y="f35"/>
                  </a:lnTo>
                  <a:lnTo>
                    <a:pt x="f611" y="f612"/>
                  </a:lnTo>
                  <a:lnTo>
                    <a:pt x="f613" y="f614"/>
                  </a:lnTo>
                  <a:lnTo>
                    <a:pt x="f243" y="f615"/>
                  </a:lnTo>
                  <a:lnTo>
                    <a:pt x="f616" y="f617"/>
                  </a:lnTo>
                  <a:lnTo>
                    <a:pt x="f618" y="f619"/>
                  </a:lnTo>
                  <a:lnTo>
                    <a:pt x="f620" y="f621"/>
                  </a:lnTo>
                  <a:lnTo>
                    <a:pt x="f622" y="f90"/>
                  </a:lnTo>
                  <a:lnTo>
                    <a:pt x="f623" y="f23"/>
                  </a:lnTo>
                  <a:lnTo>
                    <a:pt x="f624" y="f625"/>
                  </a:lnTo>
                  <a:lnTo>
                    <a:pt x="f626" y="f627"/>
                  </a:lnTo>
                  <a:lnTo>
                    <a:pt x="f230" y="f628"/>
                  </a:lnTo>
                  <a:lnTo>
                    <a:pt x="f629" y="f630"/>
                  </a:lnTo>
                  <a:lnTo>
                    <a:pt x="f631" y="f630"/>
                  </a:lnTo>
                  <a:lnTo>
                    <a:pt x="f632" y="f628"/>
                  </a:lnTo>
                  <a:lnTo>
                    <a:pt x="f633" y="f627"/>
                  </a:lnTo>
                  <a:lnTo>
                    <a:pt x="f634" y="f635"/>
                  </a:lnTo>
                  <a:lnTo>
                    <a:pt x="f636" y="f23"/>
                  </a:lnTo>
                  <a:lnTo>
                    <a:pt x="f637" y="f638"/>
                  </a:lnTo>
                  <a:lnTo>
                    <a:pt x="f639" y="f638"/>
                  </a:lnTo>
                  <a:lnTo>
                    <a:pt x="f511" y="f23"/>
                  </a:lnTo>
                  <a:lnTo>
                    <a:pt x="f640" y="f641"/>
                  </a:lnTo>
                  <a:lnTo>
                    <a:pt x="f642" y="f643"/>
                  </a:lnTo>
                  <a:lnTo>
                    <a:pt x="f370" y="f628"/>
                  </a:lnTo>
                  <a:lnTo>
                    <a:pt x="f644" y="f645"/>
                  </a:lnTo>
                  <a:lnTo>
                    <a:pt x="f360" y="f646"/>
                  </a:lnTo>
                  <a:lnTo>
                    <a:pt x="f647" y="f648"/>
                  </a:lnTo>
                  <a:lnTo>
                    <a:pt x="f528" y="f649"/>
                  </a:lnTo>
                  <a:lnTo>
                    <a:pt x="f185" y="f650"/>
                  </a:lnTo>
                  <a:lnTo>
                    <a:pt x="f651" y="f652"/>
                  </a:lnTo>
                  <a:lnTo>
                    <a:pt x="f535" y="f653"/>
                  </a:lnTo>
                  <a:lnTo>
                    <a:pt x="f654" y="f655"/>
                  </a:lnTo>
                  <a:lnTo>
                    <a:pt x="f656" y="f657"/>
                  </a:lnTo>
                  <a:lnTo>
                    <a:pt x="f541" y="f658"/>
                  </a:lnTo>
                  <a:lnTo>
                    <a:pt x="f659" y="f56"/>
                  </a:lnTo>
                  <a:lnTo>
                    <a:pt x="f660" y="f661"/>
                  </a:lnTo>
                  <a:lnTo>
                    <a:pt x="f662" y="f663"/>
                  </a:lnTo>
                  <a:lnTo>
                    <a:pt x="f664" y="f5"/>
                  </a:lnTo>
                  <a:lnTo>
                    <a:pt x="f665" y="f666"/>
                  </a:lnTo>
                  <a:lnTo>
                    <a:pt x="f558" y="f667"/>
                  </a:lnTo>
                  <a:lnTo>
                    <a:pt x="f560"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1" name="Google Shape;277;p15">
              <a:extLst>
                <a:ext uri="{FF2B5EF4-FFF2-40B4-BE49-F238E27FC236}">
                  <a16:creationId xmlns:a16="http://schemas.microsoft.com/office/drawing/2014/main" id="{E4FF4036-4C8C-49F8-E549-19D63E8A7C6C}"/>
                </a:ext>
              </a:extLst>
            </p:cNvPr>
            <p:cNvSpPr/>
            <p:nvPr/>
          </p:nvSpPr>
          <p:spPr>
            <a:xfrm>
              <a:off x="7784616" y="2838288"/>
              <a:ext cx="572944" cy="834216"/>
            </a:xfrm>
            <a:custGeom>
              <a:avLst/>
              <a:gdLst>
                <a:gd name="f0" fmla="val w"/>
                <a:gd name="f1" fmla="val h"/>
                <a:gd name="f2" fmla="val 0"/>
                <a:gd name="f3" fmla="val 30415"/>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76"/>
                <a:gd name="f187" fmla="val 9217"/>
                <a:gd name="f188" fmla="val 42936"/>
                <a:gd name="f189" fmla="val 9509"/>
                <a:gd name="f190" fmla="val 43295"/>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5219"/>
                <a:gd name="f208" fmla="val 38170"/>
                <a:gd name="f209" fmla="val 16253"/>
                <a:gd name="f210" fmla="val 36686"/>
                <a:gd name="f211" fmla="val 16882"/>
                <a:gd name="f212" fmla="val 35742"/>
                <a:gd name="f213" fmla="val 17489"/>
                <a:gd name="f214" fmla="val 17557"/>
                <a:gd name="f215" fmla="val 18141"/>
                <a:gd name="f216" fmla="val 33719"/>
                <a:gd name="f217" fmla="val 32640"/>
                <a:gd name="f218" fmla="val 19220"/>
                <a:gd name="f219" fmla="val 31921"/>
                <a:gd name="f220" fmla="val 19625"/>
                <a:gd name="f221" fmla="val 31224"/>
                <a:gd name="f222" fmla="val 20232"/>
                <a:gd name="f223" fmla="val 30168"/>
                <a:gd name="f224" fmla="val 20794"/>
                <a:gd name="f225" fmla="val 29111"/>
                <a:gd name="f226" fmla="val 21513"/>
                <a:gd name="f227" fmla="val 27762"/>
                <a:gd name="f228" fmla="val 21873"/>
                <a:gd name="f229" fmla="val 27020"/>
                <a:gd name="f230" fmla="val 22255"/>
                <a:gd name="f231" fmla="val 26279"/>
                <a:gd name="f232" fmla="val 25132"/>
                <a:gd name="f233" fmla="val 23334"/>
                <a:gd name="f234" fmla="val 23963"/>
                <a:gd name="f235" fmla="val 23873"/>
                <a:gd name="f236" fmla="val 21603"/>
                <a:gd name="f237" fmla="val 24750"/>
                <a:gd name="f238" fmla="val 20704"/>
                <a:gd name="f239" fmla="val 25537"/>
                <a:gd name="f240" fmla="val 18681"/>
                <a:gd name="f241" fmla="val 26031"/>
                <a:gd name="f242" fmla="val 17377"/>
                <a:gd name="f243" fmla="val 26481"/>
                <a:gd name="f244" fmla="val 16073"/>
                <a:gd name="f245" fmla="val 26885"/>
                <a:gd name="f246" fmla="val 14904"/>
                <a:gd name="f247" fmla="val 27268"/>
                <a:gd name="f248" fmla="val 13713"/>
                <a:gd name="f249" fmla="val 12499"/>
                <a:gd name="f250" fmla="val 27987"/>
                <a:gd name="f251" fmla="val 11308"/>
                <a:gd name="f252" fmla="val 28324"/>
                <a:gd name="f253" fmla="val 10094"/>
                <a:gd name="f254" fmla="val 28639"/>
                <a:gd name="f255" fmla="val 8835"/>
                <a:gd name="f256" fmla="val 28953"/>
                <a:gd name="f257" fmla="val 7576"/>
                <a:gd name="f258" fmla="val 29246"/>
                <a:gd name="f259" fmla="val 6295"/>
                <a:gd name="f260" fmla="val 29515"/>
                <a:gd name="f261" fmla="val 5036"/>
                <a:gd name="f262" fmla="val 29785"/>
                <a:gd name="f263" fmla="val 3777"/>
                <a:gd name="f264" fmla="val 30010"/>
                <a:gd name="f265" fmla="val 2518"/>
                <a:gd name="f266" fmla="val 30235"/>
                <a:gd name="f267" fmla="*/ f0 1 30415"/>
                <a:gd name="f268" fmla="*/ f1 1 44285"/>
                <a:gd name="f269" fmla="+- f4 0 f2"/>
                <a:gd name="f270" fmla="+- f3 0 f2"/>
                <a:gd name="f271" fmla="*/ f270 1 30415"/>
                <a:gd name="f272" fmla="*/ f269 1 44285"/>
                <a:gd name="f273" fmla="*/ f2 1 f271"/>
                <a:gd name="f274" fmla="*/ f3 1 f271"/>
                <a:gd name="f275" fmla="*/ f2 1 f272"/>
                <a:gd name="f276" fmla="*/ f4 1 f272"/>
                <a:gd name="f277" fmla="*/ f273 f267 1"/>
                <a:gd name="f278" fmla="*/ f274 f267 1"/>
                <a:gd name="f279" fmla="*/ f276 f268 1"/>
                <a:gd name="f280" fmla="*/ f275 f268 1"/>
              </a:gdLst>
              <a:ahLst/>
              <a:cxnLst>
                <a:cxn ang="3cd4">
                  <a:pos x="hc" y="t"/>
                </a:cxn>
                <a:cxn ang="0">
                  <a:pos x="r" y="vc"/>
                </a:cxn>
                <a:cxn ang="cd4">
                  <a:pos x="hc" y="b"/>
                </a:cxn>
                <a:cxn ang="cd2">
                  <a:pos x="l" y="vc"/>
                </a:cxn>
              </a:cxnLst>
              <a:rect l="f277" t="f280" r="f278" b="f279"/>
              <a:pathLst>
                <a:path w="30415"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39"/>
                  </a:lnTo>
                  <a:lnTo>
                    <a:pt x="f214" y="f137"/>
                  </a:lnTo>
                  <a:lnTo>
                    <a:pt x="f215" y="f216"/>
                  </a:lnTo>
                  <a:lnTo>
                    <a:pt x="f65" y="f217"/>
                  </a:lnTo>
                  <a:lnTo>
                    <a:pt x="f218" y="f219"/>
                  </a:lnTo>
                  <a:lnTo>
                    <a:pt x="f220" y="f221"/>
                  </a:lnTo>
                  <a:lnTo>
                    <a:pt x="f222" y="f223"/>
                  </a:lnTo>
                  <a:lnTo>
                    <a:pt x="f224" y="f225"/>
                  </a:lnTo>
                  <a:lnTo>
                    <a:pt x="f226" y="f227"/>
                  </a:lnTo>
                  <a:lnTo>
                    <a:pt x="f228" y="f229"/>
                  </a:lnTo>
                  <a:lnTo>
                    <a:pt x="f230" y="f231"/>
                  </a:lnTo>
                  <a:lnTo>
                    <a:pt x="f35" y="f232"/>
                  </a:lnTo>
                  <a:lnTo>
                    <a:pt x="f233" y="f234"/>
                  </a:lnTo>
                  <a:lnTo>
                    <a:pt x="f235" y="f35"/>
                  </a:lnTo>
                  <a:lnTo>
                    <a:pt x="f62" y="f236"/>
                  </a:lnTo>
                  <a:lnTo>
                    <a:pt x="f237" y="f238"/>
                  </a:lnTo>
                  <a:lnTo>
                    <a:pt x="f66" y="f5"/>
                  </a:lnTo>
                  <a:lnTo>
                    <a:pt x="f239" y="f240"/>
                  </a:lnTo>
                  <a:lnTo>
                    <a:pt x="f241" y="f242"/>
                  </a:lnTo>
                  <a:lnTo>
                    <a:pt x="f243" y="f244"/>
                  </a:lnTo>
                  <a:lnTo>
                    <a:pt x="f245" y="f246"/>
                  </a:lnTo>
                  <a:lnTo>
                    <a:pt x="f247" y="f248"/>
                  </a:lnTo>
                  <a:lnTo>
                    <a:pt x="f82" y="f249"/>
                  </a:lnTo>
                  <a:lnTo>
                    <a:pt x="f250" y="f251"/>
                  </a:lnTo>
                  <a:lnTo>
                    <a:pt x="f252" y="f253"/>
                  </a:lnTo>
                  <a:lnTo>
                    <a:pt x="f254" y="f255"/>
                  </a:lnTo>
                  <a:lnTo>
                    <a:pt x="f256" y="f257"/>
                  </a:lnTo>
                  <a:lnTo>
                    <a:pt x="f258" y="f259"/>
                  </a:lnTo>
                  <a:lnTo>
                    <a:pt x="f260" y="f261"/>
                  </a:lnTo>
                  <a:lnTo>
                    <a:pt x="f262" y="f263"/>
                  </a:lnTo>
                  <a:lnTo>
                    <a:pt x="f264" y="f265"/>
                  </a:lnTo>
                  <a:lnTo>
                    <a:pt x="f266" y="f118"/>
                  </a:lnTo>
                  <a:lnTo>
                    <a:pt x="f3"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2" name="Google Shape;278;p15">
              <a:extLst>
                <a:ext uri="{FF2B5EF4-FFF2-40B4-BE49-F238E27FC236}">
                  <a16:creationId xmlns:a16="http://schemas.microsoft.com/office/drawing/2014/main" id="{3700E30E-305A-320E-747D-C4ECA9BCF1AF}"/>
                </a:ext>
              </a:extLst>
            </p:cNvPr>
            <p:cNvSpPr/>
            <p:nvPr/>
          </p:nvSpPr>
          <p:spPr>
            <a:xfrm>
              <a:off x="5314209" y="2838288"/>
              <a:ext cx="732178" cy="89730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43"/>
                <a:gd name="f46" fmla="val 9779"/>
                <a:gd name="f47" fmla="val 3283"/>
                <a:gd name="f48" fmla="val 10476"/>
                <a:gd name="f49" fmla="val 2923"/>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485"/>
                <a:gd name="f94" fmla="val 24638"/>
                <a:gd name="f95" fmla="val 3912"/>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27380"/>
                <a:gd name="f108" fmla="val 4587"/>
                <a:gd name="f109" fmla="val 27762"/>
                <a:gd name="f110" fmla="val 28144"/>
                <a:gd name="f111" fmla="val 4452"/>
                <a:gd name="f112" fmla="val 28527"/>
                <a:gd name="f113" fmla="val 4362"/>
                <a:gd name="f114" fmla="val 28909"/>
                <a:gd name="f115" fmla="val 29651"/>
                <a:gd name="f116" fmla="val 3665"/>
                <a:gd name="f117" fmla="val 30797"/>
                <a:gd name="f118" fmla="val 3170"/>
                <a:gd name="f119" fmla="val 31921"/>
                <a:gd name="f120" fmla="val 33022"/>
                <a:gd name="f121" fmla="val 2114"/>
                <a:gd name="f122" fmla="val 34124"/>
                <a:gd name="f123" fmla="val 1035"/>
                <a:gd name="f124" fmla="val 36327"/>
                <a:gd name="f125" fmla="val 37428"/>
                <a:gd name="f126" fmla="val 38552"/>
                <a:gd name="f127" fmla="val 900"/>
                <a:gd name="f128" fmla="val 39834"/>
                <a:gd name="f129" fmla="val 41092"/>
                <a:gd name="f130" fmla="val 2811"/>
                <a:gd name="f131" fmla="val 42329"/>
                <a:gd name="f132" fmla="val 3800"/>
                <a:gd name="f133" fmla="val 43565"/>
                <a:gd name="f134" fmla="val 4699"/>
                <a:gd name="f135" fmla="val 44622"/>
                <a:gd name="f136" fmla="val 6003"/>
                <a:gd name="f137" fmla="val 46150"/>
                <a:gd name="f138" fmla="val 7352"/>
                <a:gd name="f139" fmla="val 9982"/>
                <a:gd name="f140" fmla="val 10656"/>
                <a:gd name="f141" fmla="val 42509"/>
                <a:gd name="f142" fmla="val 11038"/>
                <a:gd name="f143" fmla="val 41992"/>
                <a:gd name="f144" fmla="val 11420"/>
                <a:gd name="f145" fmla="val 41475"/>
                <a:gd name="f146" fmla="val 11802"/>
                <a:gd name="f147" fmla="val 41002"/>
                <a:gd name="f148" fmla="val 12252"/>
                <a:gd name="f149" fmla="val 40553"/>
                <a:gd name="f150" fmla="val 12702"/>
                <a:gd name="f151" fmla="val 40148"/>
                <a:gd name="f152" fmla="val 12949"/>
                <a:gd name="f153" fmla="val 39946"/>
                <a:gd name="f154" fmla="val 13219"/>
                <a:gd name="f155" fmla="val 39766"/>
                <a:gd name="f156" fmla="val 13488"/>
                <a:gd name="f157" fmla="val 39609"/>
                <a:gd name="f158" fmla="val 13758"/>
                <a:gd name="f159" fmla="val 39451"/>
                <a:gd name="f160" fmla="val 14320"/>
                <a:gd name="f161" fmla="val 39159"/>
                <a:gd name="f162" fmla="val 14905"/>
                <a:gd name="f163" fmla="val 38889"/>
                <a:gd name="f164" fmla="val 15534"/>
                <a:gd name="f165" fmla="val 38665"/>
                <a:gd name="f166" fmla="val 16770"/>
                <a:gd name="f167" fmla="val 38215"/>
                <a:gd name="f168" fmla="val 17400"/>
                <a:gd name="f169" fmla="val 38013"/>
                <a:gd name="f170" fmla="val 18007"/>
                <a:gd name="f171" fmla="val 37788"/>
                <a:gd name="f172" fmla="val 18591"/>
                <a:gd name="f173" fmla="val 37563"/>
                <a:gd name="f174" fmla="val 19153"/>
                <a:gd name="f175" fmla="val 37293"/>
                <a:gd name="f176" fmla="val 37001"/>
                <a:gd name="f177" fmla="val 19917"/>
                <a:gd name="f178" fmla="val 36844"/>
                <a:gd name="f179" fmla="val 20165"/>
                <a:gd name="f180" fmla="val 36686"/>
                <a:gd name="f181" fmla="val 20389"/>
                <a:gd name="f182" fmla="val 36507"/>
                <a:gd name="f183" fmla="val 20592"/>
                <a:gd name="f184" fmla="val 36304"/>
                <a:gd name="f185" fmla="val 20794"/>
                <a:gd name="f186" fmla="val 36102"/>
                <a:gd name="f187" fmla="val 20974"/>
                <a:gd name="f188" fmla="val 35877"/>
                <a:gd name="f189" fmla="val 21131"/>
                <a:gd name="f190" fmla="val 35652"/>
                <a:gd name="f191" fmla="val 21289"/>
                <a:gd name="f192" fmla="val 35383"/>
                <a:gd name="f193" fmla="val 21401"/>
                <a:gd name="f194" fmla="val 35135"/>
                <a:gd name="f195" fmla="val 21513"/>
                <a:gd name="f196" fmla="val 34843"/>
                <a:gd name="f197" fmla="val 21603"/>
                <a:gd name="f198" fmla="val 34528"/>
                <a:gd name="f199" fmla="val 21693"/>
                <a:gd name="f200" fmla="val 34191"/>
                <a:gd name="f201" fmla="val 21828"/>
                <a:gd name="f202" fmla="val 33539"/>
                <a:gd name="f203" fmla="val 33247"/>
                <a:gd name="f204" fmla="val 22030"/>
                <a:gd name="f205" fmla="val 32932"/>
                <a:gd name="f206" fmla="val 22188"/>
                <a:gd name="f207" fmla="val 32663"/>
                <a:gd name="f208" fmla="val 22278"/>
                <a:gd name="f209" fmla="val 32528"/>
                <a:gd name="f210" fmla="val 22390"/>
                <a:gd name="f211" fmla="val 32415"/>
                <a:gd name="f212" fmla="val 22525"/>
                <a:gd name="f213" fmla="val 32281"/>
                <a:gd name="f214" fmla="val 22682"/>
                <a:gd name="f215" fmla="val 32168"/>
                <a:gd name="f216" fmla="val 22840"/>
                <a:gd name="f217" fmla="val 32078"/>
                <a:gd name="f218" fmla="val 32011"/>
                <a:gd name="f219" fmla="val 23177"/>
                <a:gd name="f220" fmla="val 31943"/>
                <a:gd name="f221" fmla="val 23334"/>
                <a:gd name="f222" fmla="val 23514"/>
                <a:gd name="f223" fmla="val 31898"/>
                <a:gd name="f224" fmla="val 24076"/>
                <a:gd name="f225" fmla="val 24458"/>
                <a:gd name="f226" fmla="val 24840"/>
                <a:gd name="f227" fmla="val 32123"/>
                <a:gd name="f228" fmla="val 25245"/>
                <a:gd name="f229" fmla="val 32258"/>
                <a:gd name="f230" fmla="val 26077"/>
                <a:gd name="f231" fmla="val 32550"/>
                <a:gd name="f232" fmla="val 26504"/>
                <a:gd name="f233" fmla="val 32708"/>
                <a:gd name="f234" fmla="val 26931"/>
                <a:gd name="f235" fmla="val 32820"/>
                <a:gd name="f236" fmla="val 27358"/>
                <a:gd name="f237" fmla="val 27763"/>
                <a:gd name="f238" fmla="val 32977"/>
                <a:gd name="f239" fmla="val 27965"/>
                <a:gd name="f240" fmla="val 33000"/>
                <a:gd name="f241" fmla="val 28167"/>
                <a:gd name="f242" fmla="val 28369"/>
                <a:gd name="f243" fmla="val 28572"/>
                <a:gd name="f244" fmla="val 32955"/>
                <a:gd name="f245" fmla="val 28864"/>
                <a:gd name="f246" fmla="val 32888"/>
                <a:gd name="f247" fmla="val 29111"/>
                <a:gd name="f248" fmla="val 32798"/>
                <a:gd name="f249" fmla="val 29336"/>
                <a:gd name="f250" fmla="val 29538"/>
                <a:gd name="f251" fmla="val 29718"/>
                <a:gd name="f252" fmla="val 32370"/>
                <a:gd name="f253" fmla="val 29898"/>
                <a:gd name="f254" fmla="val 32191"/>
                <a:gd name="f255" fmla="val 30055"/>
                <a:gd name="f256" fmla="val 31988"/>
                <a:gd name="f257" fmla="val 30190"/>
                <a:gd name="f258" fmla="val 31786"/>
                <a:gd name="f259" fmla="val 30325"/>
                <a:gd name="f260" fmla="val 31561"/>
                <a:gd name="f261" fmla="val 30438"/>
                <a:gd name="f262" fmla="val 31314"/>
                <a:gd name="f263" fmla="val 30640"/>
                <a:gd name="f264" fmla="val 30235"/>
                <a:gd name="f265" fmla="val 30955"/>
                <a:gd name="f266" fmla="val 29628"/>
                <a:gd name="f267" fmla="val 31224"/>
                <a:gd name="f268" fmla="val 28414"/>
                <a:gd name="f269" fmla="val 31382"/>
                <a:gd name="f270" fmla="val 27807"/>
                <a:gd name="f271" fmla="val 27200"/>
                <a:gd name="f272" fmla="val 31764"/>
                <a:gd name="f273" fmla="val 31876"/>
                <a:gd name="f274" fmla="val 26346"/>
                <a:gd name="f275" fmla="val 26076"/>
                <a:gd name="f276" fmla="val 25829"/>
                <a:gd name="f277" fmla="val 32326"/>
                <a:gd name="f278" fmla="val 32506"/>
                <a:gd name="f279" fmla="val 25357"/>
                <a:gd name="f280" fmla="val 32685"/>
                <a:gd name="f281" fmla="val 25155"/>
                <a:gd name="f282" fmla="val 32865"/>
                <a:gd name="f283" fmla="val 24997"/>
                <a:gd name="f284" fmla="val 33023"/>
                <a:gd name="f285" fmla="val 24862"/>
                <a:gd name="f286" fmla="val 33405"/>
                <a:gd name="f287" fmla="val 24615"/>
                <a:gd name="f288" fmla="val 33787"/>
                <a:gd name="f289" fmla="val 24390"/>
                <a:gd name="f290" fmla="val 34214"/>
                <a:gd name="f291" fmla="val 24188"/>
                <a:gd name="f292" fmla="val 34641"/>
                <a:gd name="f293" fmla="val 24031"/>
                <a:gd name="f294" fmla="val 35068"/>
                <a:gd name="f295" fmla="val 23873"/>
                <a:gd name="f296" fmla="val 35967"/>
                <a:gd name="f297" fmla="val 23581"/>
                <a:gd name="f298" fmla="val 36394"/>
                <a:gd name="f299" fmla="val 23424"/>
                <a:gd name="f300" fmla="val 36822"/>
                <a:gd name="f301" fmla="val 23266"/>
                <a:gd name="f302" fmla="val 37204"/>
                <a:gd name="f303" fmla="val 23087"/>
                <a:gd name="f304" fmla="val 37586"/>
                <a:gd name="f305" fmla="val 22862"/>
                <a:gd name="f306" fmla="val 37923"/>
                <a:gd name="f307" fmla="val 22615"/>
                <a:gd name="f308" fmla="val 38080"/>
                <a:gd name="f309" fmla="val 22480"/>
                <a:gd name="f310" fmla="val 22345"/>
                <a:gd name="f311" fmla="val 38350"/>
                <a:gd name="f312" fmla="val 22187"/>
                <a:gd name="f313" fmla="val 38485"/>
                <a:gd name="f314" fmla="val 22008"/>
                <a:gd name="f315" fmla="val 38575"/>
                <a:gd name="f316" fmla="val 38687"/>
                <a:gd name="f317" fmla="val 21625"/>
                <a:gd name="f318" fmla="val 38755"/>
                <a:gd name="f319" fmla="val 21446"/>
                <a:gd name="f320" fmla="val 38800"/>
                <a:gd name="f321" fmla="val 21266"/>
                <a:gd name="f322" fmla="val 38845"/>
                <a:gd name="f323" fmla="val 21064"/>
                <a:gd name="f324" fmla="val 38867"/>
                <a:gd name="f325" fmla="val 20884"/>
                <a:gd name="f326" fmla="val 20704"/>
                <a:gd name="f327" fmla="val 20524"/>
                <a:gd name="f328" fmla="val 38822"/>
                <a:gd name="f329" fmla="val 20164"/>
                <a:gd name="f330" fmla="val 38710"/>
                <a:gd name="f331" fmla="val 19805"/>
                <a:gd name="f332" fmla="val 19467"/>
                <a:gd name="f333" fmla="val 38395"/>
                <a:gd name="f334" fmla="val 19108"/>
                <a:gd name="f335" fmla="val 38170"/>
                <a:gd name="f336" fmla="val 18793"/>
                <a:gd name="f337" fmla="val 37901"/>
                <a:gd name="f338" fmla="val 18456"/>
                <a:gd name="f339" fmla="val 37631"/>
                <a:gd name="f340" fmla="val 18164"/>
                <a:gd name="f341" fmla="val 37316"/>
                <a:gd name="f342" fmla="val 17849"/>
                <a:gd name="f343" fmla="val 17579"/>
                <a:gd name="f344" fmla="val 36664"/>
                <a:gd name="f345" fmla="val 36305"/>
                <a:gd name="f346" fmla="val 17062"/>
                <a:gd name="f347" fmla="val 16837"/>
                <a:gd name="f348" fmla="val 35608"/>
                <a:gd name="f349" fmla="val 16613"/>
                <a:gd name="f350" fmla="val 34619"/>
                <a:gd name="f351" fmla="val 16073"/>
                <a:gd name="f352" fmla="val 33585"/>
                <a:gd name="f353" fmla="val 15556"/>
                <a:gd name="f354" fmla="val 32551"/>
                <a:gd name="f355" fmla="val 15062"/>
                <a:gd name="f356" fmla="val 31494"/>
                <a:gd name="f357" fmla="val 14612"/>
                <a:gd name="f358" fmla="val 14185"/>
                <a:gd name="f359" fmla="val 29381"/>
                <a:gd name="f360" fmla="val 13803"/>
                <a:gd name="f361" fmla="val 28280"/>
                <a:gd name="f362" fmla="val 13443"/>
                <a:gd name="f363" fmla="val 27201"/>
                <a:gd name="f364" fmla="val 13106"/>
                <a:gd name="f365" fmla="val 27515"/>
                <a:gd name="f366" fmla="val 12904"/>
                <a:gd name="f367" fmla="val 27830"/>
                <a:gd name="f368" fmla="val 12656"/>
                <a:gd name="f369" fmla="val 28100"/>
                <a:gd name="f370" fmla="val 12387"/>
                <a:gd name="f371" fmla="val 28325"/>
                <a:gd name="f372" fmla="val 12094"/>
                <a:gd name="f373" fmla="val 28549"/>
                <a:gd name="f374" fmla="val 11780"/>
                <a:gd name="f375" fmla="val 28729"/>
                <a:gd name="f376" fmla="val 11442"/>
                <a:gd name="f377" fmla="val 28886"/>
                <a:gd name="f378" fmla="val 11105"/>
                <a:gd name="f379" fmla="val 29021"/>
                <a:gd name="f380" fmla="val 10746"/>
                <a:gd name="f381" fmla="val 29134"/>
                <a:gd name="f382" fmla="val 10363"/>
                <a:gd name="f383" fmla="val 29201"/>
                <a:gd name="f384" fmla="val 9981"/>
                <a:gd name="f385" fmla="val 29246"/>
                <a:gd name="f386" fmla="val 9599"/>
                <a:gd name="f387" fmla="val 29291"/>
                <a:gd name="f388" fmla="val 9195"/>
                <a:gd name="f389" fmla="val 29269"/>
                <a:gd name="f390" fmla="val 8790"/>
                <a:gd name="f391" fmla="val 8408"/>
                <a:gd name="f392" fmla="val 8003"/>
                <a:gd name="f393" fmla="val 7599"/>
                <a:gd name="f394" fmla="val 26279"/>
                <a:gd name="f395" fmla="val 6407"/>
                <a:gd name="f396" fmla="val 24863"/>
                <a:gd name="f397" fmla="val 5800"/>
                <a:gd name="f398" fmla="val 23447"/>
                <a:gd name="f399" fmla="val 5193"/>
                <a:gd name="f400" fmla="val 22075"/>
                <a:gd name="f401" fmla="val 4519"/>
                <a:gd name="f402" fmla="val 3845"/>
                <a:gd name="f403" fmla="val 20052"/>
                <a:gd name="f404" fmla="val 3462"/>
                <a:gd name="f405" fmla="val 19378"/>
                <a:gd name="f406" fmla="val 3103"/>
                <a:gd name="f407" fmla="val 18726"/>
                <a:gd name="f408" fmla="val 2698"/>
                <a:gd name="f409" fmla="val 18097"/>
                <a:gd name="f410" fmla="val 2293"/>
                <a:gd name="f411" fmla="val 17377"/>
                <a:gd name="f412" fmla="val 1821"/>
                <a:gd name="f413" fmla="val 16703"/>
                <a:gd name="f414" fmla="val 1304"/>
                <a:gd name="f415" fmla="val 16028"/>
                <a:gd name="f416" fmla="val 787"/>
                <a:gd name="f417" fmla="val 15377"/>
                <a:gd name="f418" fmla="val 225"/>
                <a:gd name="f419" fmla="val 15084"/>
                <a:gd name="f420" fmla="*/ f1 1 38868"/>
                <a:gd name="f421" fmla="*/ f2 1 47634"/>
                <a:gd name="f422" fmla="+- f5 0 f3"/>
                <a:gd name="f423" fmla="+- f4 0 f3"/>
                <a:gd name="f424" fmla="*/ f423 1 38868"/>
                <a:gd name="f425" fmla="*/ f422 1 47634"/>
                <a:gd name="f426" fmla="*/ f3 1 f424"/>
                <a:gd name="f427" fmla="*/ f4 1 f424"/>
                <a:gd name="f428" fmla="*/ f3 1 f425"/>
                <a:gd name="f429" fmla="*/ f5 1 f425"/>
                <a:gd name="f430" fmla="*/ f426 f420 1"/>
                <a:gd name="f431" fmla="*/ f427 f420 1"/>
                <a:gd name="f432" fmla="*/ f429 f421 1"/>
                <a:gd name="f433" fmla="*/ f428 f421 1"/>
              </a:gdLst>
              <a:ahLst/>
              <a:cxnLst>
                <a:cxn ang="3cd4">
                  <a:pos x="hc" y="t"/>
                </a:cxn>
                <a:cxn ang="0">
                  <a:pos x="r" y="vc"/>
                </a:cxn>
                <a:cxn ang="cd4">
                  <a:pos x="hc" y="b"/>
                </a:cxn>
                <a:cxn ang="cd2">
                  <a:pos x="l" y="vc"/>
                </a:cxn>
              </a:cxnLst>
              <a:rect l="f430" t="f433" r="f431" b="f432"/>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5" y="f107"/>
                  </a:lnTo>
                  <a:lnTo>
                    <a:pt x="f108" y="f109"/>
                  </a:lnTo>
                  <a:lnTo>
                    <a:pt x="f103" y="f110"/>
                  </a:lnTo>
                  <a:lnTo>
                    <a:pt x="f111" y="f112"/>
                  </a:lnTo>
                  <a:lnTo>
                    <a:pt x="f113" y="f114"/>
                  </a:lnTo>
                  <a:lnTo>
                    <a:pt x="f97" y="f115"/>
                  </a:lnTo>
                  <a:lnTo>
                    <a:pt x="f116" y="f117"/>
                  </a:lnTo>
                  <a:lnTo>
                    <a:pt x="f118" y="f119"/>
                  </a:lnTo>
                  <a:lnTo>
                    <a:pt x="f87" y="f120"/>
                  </a:lnTo>
                  <a:lnTo>
                    <a:pt x="f121" y="f122"/>
                  </a:lnTo>
                  <a:lnTo>
                    <a:pt x="f123" y="f124"/>
                  </a:lnTo>
                  <a:lnTo>
                    <a:pt x="f12" y="f125"/>
                  </a:lnTo>
                  <a:lnTo>
                    <a:pt x="f7" y="f126"/>
                  </a:lnTo>
                  <a:lnTo>
                    <a:pt x="f127" y="f128"/>
                  </a:lnTo>
                  <a:lnTo>
                    <a:pt x="f57" y="f129"/>
                  </a:lnTo>
                  <a:lnTo>
                    <a:pt x="f130" y="f131"/>
                  </a:lnTo>
                  <a:lnTo>
                    <a:pt x="f132" y="f133"/>
                  </a:lnTo>
                  <a:lnTo>
                    <a:pt x="f134" y="f135"/>
                  </a:lnTo>
                  <a:lnTo>
                    <a:pt x="f136" y="f137"/>
                  </a:lnTo>
                  <a:lnTo>
                    <a:pt x="f138" y="f5"/>
                  </a:lnTo>
                  <a:lnTo>
                    <a:pt x="f139" y="f133"/>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71"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81" y="f203"/>
                  </a:lnTo>
                  <a:lnTo>
                    <a:pt x="f204" y="f205"/>
                  </a:lnTo>
                  <a:lnTo>
                    <a:pt x="f206" y="f207"/>
                  </a:lnTo>
                  <a:lnTo>
                    <a:pt x="f208" y="f209"/>
                  </a:lnTo>
                  <a:lnTo>
                    <a:pt x="f210" y="f211"/>
                  </a:lnTo>
                  <a:lnTo>
                    <a:pt x="f212" y="f213"/>
                  </a:lnTo>
                  <a:lnTo>
                    <a:pt x="f214" y="f215"/>
                  </a:lnTo>
                  <a:lnTo>
                    <a:pt x="f216" y="f217"/>
                  </a:lnTo>
                  <a:lnTo>
                    <a:pt x="f86" y="f218"/>
                  </a:lnTo>
                  <a:lnTo>
                    <a:pt x="f219" y="f220"/>
                  </a:lnTo>
                  <a:lnTo>
                    <a:pt x="f221" y="f119"/>
                  </a:lnTo>
                  <a:lnTo>
                    <a:pt x="f222" y="f223"/>
                  </a:lnTo>
                  <a:lnTo>
                    <a:pt x="f90" y="f223"/>
                  </a:lnTo>
                  <a:lnTo>
                    <a:pt x="f224" y="f119"/>
                  </a:lnTo>
                  <a:lnTo>
                    <a:pt x="f225" y="f218"/>
                  </a:lnTo>
                  <a:lnTo>
                    <a:pt x="f226" y="f227"/>
                  </a:lnTo>
                  <a:lnTo>
                    <a:pt x="f228" y="f229"/>
                  </a:lnTo>
                  <a:lnTo>
                    <a:pt x="f230" y="f231"/>
                  </a:lnTo>
                  <a:lnTo>
                    <a:pt x="f232" y="f233"/>
                  </a:lnTo>
                  <a:lnTo>
                    <a:pt x="f234" y="f235"/>
                  </a:lnTo>
                  <a:lnTo>
                    <a:pt x="f236" y="f205"/>
                  </a:lnTo>
                  <a:lnTo>
                    <a:pt x="f237" y="f238"/>
                  </a:lnTo>
                  <a:lnTo>
                    <a:pt x="f239" y="f240"/>
                  </a:lnTo>
                  <a:lnTo>
                    <a:pt x="f241" y="f240"/>
                  </a:lnTo>
                  <a:lnTo>
                    <a:pt x="f242" y="f238"/>
                  </a:lnTo>
                  <a:lnTo>
                    <a:pt x="f243" y="f244"/>
                  </a:lnTo>
                  <a:lnTo>
                    <a:pt x="f245" y="f246"/>
                  </a:lnTo>
                  <a:lnTo>
                    <a:pt x="f247" y="f248"/>
                  </a:lnTo>
                  <a:lnTo>
                    <a:pt x="f249" y="f207"/>
                  </a:lnTo>
                  <a:lnTo>
                    <a:pt x="f250" y="f209"/>
                  </a:lnTo>
                  <a:lnTo>
                    <a:pt x="f251" y="f252"/>
                  </a:lnTo>
                  <a:lnTo>
                    <a:pt x="f253" y="f254"/>
                  </a:lnTo>
                  <a:lnTo>
                    <a:pt x="f255" y="f256"/>
                  </a:lnTo>
                  <a:lnTo>
                    <a:pt x="f257" y="f258"/>
                  </a:lnTo>
                  <a:lnTo>
                    <a:pt x="f259" y="f260"/>
                  </a:lnTo>
                  <a:lnTo>
                    <a:pt x="f261" y="f262"/>
                  </a:lnTo>
                  <a:lnTo>
                    <a:pt x="f263" y="f117"/>
                  </a:lnTo>
                  <a:lnTo>
                    <a:pt x="f117" y="f264"/>
                  </a:lnTo>
                  <a:lnTo>
                    <a:pt x="f265" y="f266"/>
                  </a:lnTo>
                  <a:lnTo>
                    <a:pt x="f267" y="f268"/>
                  </a:lnTo>
                  <a:lnTo>
                    <a:pt x="f269" y="f270"/>
                  </a:lnTo>
                  <a:lnTo>
                    <a:pt x="f260" y="f271"/>
                  </a:lnTo>
                  <a:lnTo>
                    <a:pt x="f272" y="f104"/>
                  </a:lnTo>
                  <a:lnTo>
                    <a:pt x="f273" y="f274"/>
                  </a:lnTo>
                  <a:lnTo>
                    <a:pt x="f218" y="f275"/>
                  </a:lnTo>
                  <a:lnTo>
                    <a:pt x="f215" y="f276"/>
                  </a:lnTo>
                  <a:lnTo>
                    <a:pt x="f277" y="f98"/>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167" y="f310"/>
                  </a:lnTo>
                  <a:lnTo>
                    <a:pt x="f311" y="f312"/>
                  </a:lnTo>
                  <a:lnTo>
                    <a:pt x="f313" y="f314"/>
                  </a:lnTo>
                  <a:lnTo>
                    <a:pt x="f315" y="f201"/>
                  </a:lnTo>
                  <a:lnTo>
                    <a:pt x="f316" y="f317"/>
                  </a:lnTo>
                  <a:lnTo>
                    <a:pt x="f318" y="f319"/>
                  </a:lnTo>
                  <a:lnTo>
                    <a:pt x="f320" y="f321"/>
                  </a:lnTo>
                  <a:lnTo>
                    <a:pt x="f322" y="f323"/>
                  </a:lnTo>
                  <a:lnTo>
                    <a:pt x="f324" y="f325"/>
                  </a:lnTo>
                  <a:lnTo>
                    <a:pt x="f324" y="f326"/>
                  </a:lnTo>
                  <a:lnTo>
                    <a:pt x="f324" y="f327"/>
                  </a:lnTo>
                  <a:lnTo>
                    <a:pt x="f328" y="f329"/>
                  </a:lnTo>
                  <a:lnTo>
                    <a:pt x="f330" y="f331"/>
                  </a:lnTo>
                  <a:lnTo>
                    <a:pt x="f315" y="f332"/>
                  </a:lnTo>
                  <a:lnTo>
                    <a:pt x="f333" y="f334"/>
                  </a:lnTo>
                  <a:lnTo>
                    <a:pt x="f335" y="f336"/>
                  </a:lnTo>
                  <a:lnTo>
                    <a:pt x="f337" y="f338"/>
                  </a:lnTo>
                  <a:lnTo>
                    <a:pt x="f339" y="f340"/>
                  </a:lnTo>
                  <a:lnTo>
                    <a:pt x="f341" y="f342"/>
                  </a:lnTo>
                  <a:lnTo>
                    <a:pt x="f176" y="f343"/>
                  </a:lnTo>
                  <a:lnTo>
                    <a:pt x="f344" y="f65"/>
                  </a:lnTo>
                  <a:lnTo>
                    <a:pt x="f345" y="f346"/>
                  </a:lnTo>
                  <a:lnTo>
                    <a:pt x="f296" y="f347"/>
                  </a:lnTo>
                  <a:lnTo>
                    <a:pt x="f348" y="f349"/>
                  </a:lnTo>
                  <a:lnTo>
                    <a:pt x="f350" y="f351"/>
                  </a:lnTo>
                  <a:lnTo>
                    <a:pt x="f352" y="f353"/>
                  </a:lnTo>
                  <a:lnTo>
                    <a:pt x="f354" y="f355"/>
                  </a:lnTo>
                  <a:lnTo>
                    <a:pt x="f356" y="f357"/>
                  </a:lnTo>
                  <a:lnTo>
                    <a:pt x="f261"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85" y="f391"/>
                  </a:lnTo>
                  <a:lnTo>
                    <a:pt x="f383" y="f392"/>
                  </a:lnTo>
                  <a:lnTo>
                    <a:pt x="f381" y="f393"/>
                  </a:lnTo>
                  <a:lnTo>
                    <a:pt x="f394" y="f395"/>
                  </a:lnTo>
                  <a:lnTo>
                    <a:pt x="f396" y="f397"/>
                  </a:lnTo>
                  <a:lnTo>
                    <a:pt x="f398" y="f399"/>
                  </a:lnTo>
                  <a:lnTo>
                    <a:pt x="f400" y="f401"/>
                  </a:lnTo>
                  <a:lnTo>
                    <a:pt x="f326" y="f402"/>
                  </a:lnTo>
                  <a:lnTo>
                    <a:pt x="f403" y="f404"/>
                  </a:lnTo>
                  <a:lnTo>
                    <a:pt x="f405" y="f406"/>
                  </a:lnTo>
                  <a:lnTo>
                    <a:pt x="f407" y="f408"/>
                  </a:lnTo>
                  <a:lnTo>
                    <a:pt x="f409" y="f410"/>
                  </a:lnTo>
                  <a:lnTo>
                    <a:pt x="f411" y="f412"/>
                  </a:lnTo>
                  <a:lnTo>
                    <a:pt x="f413" y="f414"/>
                  </a:lnTo>
                  <a:lnTo>
                    <a:pt x="f415" y="f416"/>
                  </a:lnTo>
                  <a:lnTo>
                    <a:pt x="f417" y="f418"/>
                  </a:lnTo>
                  <a:lnTo>
                    <a:pt x="f419"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3" name="Google Shape;279;p15">
              <a:extLst>
                <a:ext uri="{FF2B5EF4-FFF2-40B4-BE49-F238E27FC236}">
                  <a16:creationId xmlns:a16="http://schemas.microsoft.com/office/drawing/2014/main" id="{918FA904-B9E4-2416-A0C6-048AB1FFD124}"/>
                </a:ext>
              </a:extLst>
            </p:cNvPr>
            <p:cNvSpPr/>
            <p:nvPr/>
          </p:nvSpPr>
          <p:spPr>
            <a:xfrm>
              <a:off x="5755023" y="3244803"/>
              <a:ext cx="23298" cy="40251"/>
            </a:xfrm>
            <a:custGeom>
              <a:avLst/>
              <a:gdLst>
                <a:gd name="f0" fmla="val 180"/>
                <a:gd name="f1" fmla="val w"/>
                <a:gd name="f2" fmla="val h"/>
                <a:gd name="f3" fmla="val 0"/>
                <a:gd name="f4" fmla="val 1237"/>
                <a:gd name="f5" fmla="val 2137"/>
                <a:gd name="f6" fmla="val 608"/>
                <a:gd name="f7" fmla="val 1"/>
                <a:gd name="f8" fmla="val 495"/>
                <a:gd name="f9" fmla="val 23"/>
                <a:gd name="f10" fmla="val 383"/>
                <a:gd name="f11" fmla="val 45"/>
                <a:gd name="f12" fmla="val 270"/>
                <a:gd name="f13" fmla="val 90"/>
                <a:gd name="f14" fmla="val 158"/>
                <a:gd name="f15" fmla="val 113"/>
                <a:gd name="f16" fmla="val 248"/>
                <a:gd name="f17" fmla="val 46"/>
                <a:gd name="f18" fmla="val 338"/>
                <a:gd name="f19" fmla="val 473"/>
                <a:gd name="f20" fmla="val 607"/>
                <a:gd name="f21" fmla="val 1529"/>
                <a:gd name="f22" fmla="val 1664"/>
                <a:gd name="f23" fmla="val 1799"/>
                <a:gd name="f24" fmla="val 1889"/>
                <a:gd name="f25" fmla="val 1979"/>
                <a:gd name="f26" fmla="val 2046"/>
                <a:gd name="f27" fmla="val 2091"/>
                <a:gd name="f28" fmla="val 2114"/>
                <a:gd name="f29" fmla="val 2136"/>
                <a:gd name="f30" fmla="val 720"/>
                <a:gd name="f31" fmla="val 832"/>
                <a:gd name="f32" fmla="val 945"/>
                <a:gd name="f33" fmla="val 1035"/>
                <a:gd name="f34" fmla="val 1125"/>
                <a:gd name="f35" fmla="val 1170"/>
                <a:gd name="f36" fmla="val 1214"/>
                <a:gd name="f37" fmla="*/ f1 1 1237"/>
                <a:gd name="f38" fmla="*/ f2 1 2137"/>
                <a:gd name="f39" fmla="+- f5 0 f3"/>
                <a:gd name="f40" fmla="+- f4 0 f3"/>
                <a:gd name="f41" fmla="*/ f40 1 1237"/>
                <a:gd name="f42" fmla="*/ f39 1 2137"/>
                <a:gd name="f43" fmla="*/ f3 1 f41"/>
                <a:gd name="f44" fmla="*/ f4 1 f41"/>
                <a:gd name="f45" fmla="*/ f3 1 f42"/>
                <a:gd name="f46" fmla="*/ f5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1237" h="2137">
                  <a:moveTo>
                    <a:pt x="f6" y="f7"/>
                  </a:moveTo>
                  <a:lnTo>
                    <a:pt x="f8" y="f9"/>
                  </a:lnTo>
                  <a:lnTo>
                    <a:pt x="f10" y="f11"/>
                  </a:lnTo>
                  <a:lnTo>
                    <a:pt x="f12" y="f13"/>
                  </a:lnTo>
                  <a:lnTo>
                    <a:pt x="f0" y="f14"/>
                  </a:lnTo>
                  <a:lnTo>
                    <a:pt x="f15" y="f16"/>
                  </a:lnTo>
                  <a:lnTo>
                    <a:pt x="f17" y="f18"/>
                  </a:lnTo>
                  <a:lnTo>
                    <a:pt x="f7" y="f19"/>
                  </a:lnTo>
                  <a:lnTo>
                    <a:pt x="f7" y="f20"/>
                  </a:lnTo>
                  <a:lnTo>
                    <a:pt x="f7" y="f21"/>
                  </a:lnTo>
                  <a:lnTo>
                    <a:pt x="f7" y="f22"/>
                  </a:lnTo>
                  <a:lnTo>
                    <a:pt x="f17" y="f23"/>
                  </a:lnTo>
                  <a:lnTo>
                    <a:pt x="f15" y="f24"/>
                  </a:lnTo>
                  <a:lnTo>
                    <a:pt x="f0" y="f25"/>
                  </a:lnTo>
                  <a:lnTo>
                    <a:pt x="f12" y="f26"/>
                  </a:lnTo>
                  <a:lnTo>
                    <a:pt x="f10" y="f27"/>
                  </a:lnTo>
                  <a:lnTo>
                    <a:pt x="f8" y="f28"/>
                  </a:lnTo>
                  <a:lnTo>
                    <a:pt x="f6" y="f29"/>
                  </a:lnTo>
                  <a:lnTo>
                    <a:pt x="f30" y="f28"/>
                  </a:lnTo>
                  <a:lnTo>
                    <a:pt x="f31" y="f27"/>
                  </a:lnTo>
                  <a:lnTo>
                    <a:pt x="f32" y="f26"/>
                  </a:lnTo>
                  <a:lnTo>
                    <a:pt x="f33" y="f25"/>
                  </a:lnTo>
                  <a:lnTo>
                    <a:pt x="f34" y="f24"/>
                  </a:lnTo>
                  <a:lnTo>
                    <a:pt x="f35" y="f23"/>
                  </a:lnTo>
                  <a:lnTo>
                    <a:pt x="f36" y="f22"/>
                  </a:lnTo>
                  <a:lnTo>
                    <a:pt x="f4" y="f21"/>
                  </a:lnTo>
                  <a:lnTo>
                    <a:pt x="f4" y="f20"/>
                  </a:lnTo>
                  <a:lnTo>
                    <a:pt x="f36" y="f19"/>
                  </a:lnTo>
                  <a:lnTo>
                    <a:pt x="f35" y="f18"/>
                  </a:lnTo>
                  <a:lnTo>
                    <a:pt x="f34" y="f16"/>
                  </a:lnTo>
                  <a:lnTo>
                    <a:pt x="f33" y="f14"/>
                  </a:lnTo>
                  <a:lnTo>
                    <a:pt x="f32" y="f13"/>
                  </a:lnTo>
                  <a:lnTo>
                    <a:pt x="f31" y="f11"/>
                  </a:lnTo>
                  <a:lnTo>
                    <a:pt x="f30" y="f9"/>
                  </a:lnTo>
                  <a:lnTo>
                    <a:pt x="f6" y="f7"/>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4" name="Google Shape;280;p15">
              <a:extLst>
                <a:ext uri="{FF2B5EF4-FFF2-40B4-BE49-F238E27FC236}">
                  <a16:creationId xmlns:a16="http://schemas.microsoft.com/office/drawing/2014/main" id="{5C8731B8-BE58-ADE1-9867-02F08FDA2C1F}"/>
                </a:ext>
              </a:extLst>
            </p:cNvPr>
            <p:cNvSpPr/>
            <p:nvPr/>
          </p:nvSpPr>
          <p:spPr>
            <a:xfrm>
              <a:off x="5601312" y="3046634"/>
              <a:ext cx="25429" cy="77083"/>
            </a:xfrm>
            <a:custGeom>
              <a:avLst/>
              <a:gdLst>
                <a:gd name="f0" fmla="val w"/>
                <a:gd name="f1" fmla="val h"/>
                <a:gd name="f2" fmla="val 0"/>
                <a:gd name="f3" fmla="val 1350"/>
                <a:gd name="f4" fmla="val 4092"/>
                <a:gd name="f5" fmla="val 608"/>
                <a:gd name="f6" fmla="val 495"/>
                <a:gd name="f7" fmla="val 23"/>
                <a:gd name="f8" fmla="val 383"/>
                <a:gd name="f9" fmla="val 45"/>
                <a:gd name="f10" fmla="val 293"/>
                <a:gd name="f11" fmla="val 90"/>
                <a:gd name="f12" fmla="val 181"/>
                <a:gd name="f13" fmla="val 158"/>
                <a:gd name="f14" fmla="val 113"/>
                <a:gd name="f15" fmla="val 248"/>
                <a:gd name="f16" fmla="val 46"/>
                <a:gd name="f17" fmla="val 338"/>
                <a:gd name="f18" fmla="val 472"/>
                <a:gd name="f19" fmla="val 1"/>
                <a:gd name="f20" fmla="val 607"/>
                <a:gd name="f21" fmla="val 1327"/>
                <a:gd name="f22" fmla="val 2046"/>
                <a:gd name="f23" fmla="val 3485"/>
                <a:gd name="f24" fmla="val 3642"/>
                <a:gd name="f25" fmla="val 3754"/>
                <a:gd name="f26" fmla="val 226"/>
                <a:gd name="f27" fmla="val 3844"/>
                <a:gd name="f28" fmla="val 315"/>
                <a:gd name="f29" fmla="val 3934"/>
                <a:gd name="f30" fmla="val 405"/>
                <a:gd name="f31" fmla="val 4002"/>
                <a:gd name="f32" fmla="val 4047"/>
                <a:gd name="f33" fmla="val 4069"/>
                <a:gd name="f34" fmla="val 743"/>
                <a:gd name="f35" fmla="val 855"/>
                <a:gd name="f36" fmla="val 967"/>
                <a:gd name="f37" fmla="val 1057"/>
                <a:gd name="f38" fmla="val 1147"/>
                <a:gd name="f39" fmla="val 1237"/>
                <a:gd name="f40" fmla="val 3867"/>
                <a:gd name="f41" fmla="val 1282"/>
                <a:gd name="f42" fmla="val 1349"/>
                <a:gd name="f43" fmla="val 1260"/>
                <a:gd name="f44" fmla="val 1215"/>
                <a:gd name="f45" fmla="val 1192"/>
                <a:gd name="f46" fmla="val 1125"/>
                <a:gd name="f47" fmla="val 1035"/>
                <a:gd name="f48" fmla="val 945"/>
                <a:gd name="f49" fmla="val 832"/>
                <a:gd name="f50" fmla="val 720"/>
                <a:gd name="f51" fmla="*/ f0 1 1350"/>
                <a:gd name="f52" fmla="*/ f1 1 4092"/>
                <a:gd name="f53" fmla="+- f4 0 f2"/>
                <a:gd name="f54" fmla="+- f3 0 f2"/>
                <a:gd name="f55" fmla="*/ f54 1 1350"/>
                <a:gd name="f56" fmla="*/ f53 1 4092"/>
                <a:gd name="f57" fmla="*/ f2 1 f55"/>
                <a:gd name="f58" fmla="*/ f3 1 f55"/>
                <a:gd name="f59" fmla="*/ f2 1 f56"/>
                <a:gd name="f60" fmla="*/ f4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1350" h="4092">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4" y="f24"/>
                  </a:lnTo>
                  <a:lnTo>
                    <a:pt x="f13" y="f25"/>
                  </a:lnTo>
                  <a:lnTo>
                    <a:pt x="f26" y="f27"/>
                  </a:lnTo>
                  <a:lnTo>
                    <a:pt x="f28" y="f29"/>
                  </a:lnTo>
                  <a:lnTo>
                    <a:pt x="f30" y="f31"/>
                  </a:lnTo>
                  <a:lnTo>
                    <a:pt x="f6" y="f32"/>
                  </a:lnTo>
                  <a:lnTo>
                    <a:pt x="f5" y="f33"/>
                  </a:lnTo>
                  <a:lnTo>
                    <a:pt x="f34" y="f4"/>
                  </a:lnTo>
                  <a:lnTo>
                    <a:pt x="f35" y="f33"/>
                  </a:lnTo>
                  <a:lnTo>
                    <a:pt x="f36" y="f32"/>
                  </a:lnTo>
                  <a:lnTo>
                    <a:pt x="f37" y="f31"/>
                  </a:lnTo>
                  <a:lnTo>
                    <a:pt x="f38" y="f29"/>
                  </a:lnTo>
                  <a:lnTo>
                    <a:pt x="f39" y="f40"/>
                  </a:lnTo>
                  <a:lnTo>
                    <a:pt x="f41" y="f25"/>
                  </a:lnTo>
                  <a:lnTo>
                    <a:pt x="f21" y="f24"/>
                  </a:lnTo>
                  <a:lnTo>
                    <a:pt x="f42" y="f23"/>
                  </a:lnTo>
                  <a:lnTo>
                    <a:pt x="f41" y="f22"/>
                  </a:lnTo>
                  <a:lnTo>
                    <a:pt x="f43" y="f21"/>
                  </a:lnTo>
                  <a:lnTo>
                    <a:pt x="f39" y="f20"/>
                  </a:lnTo>
                  <a:lnTo>
                    <a:pt x="f44" y="f18"/>
                  </a:lnTo>
                  <a:lnTo>
                    <a:pt x="f45" y="f17"/>
                  </a:lnTo>
                  <a:lnTo>
                    <a:pt x="f46" y="f15"/>
                  </a:lnTo>
                  <a:lnTo>
                    <a:pt x="f47" y="f13"/>
                  </a:lnTo>
                  <a:lnTo>
                    <a:pt x="f48" y="f11"/>
                  </a:lnTo>
                  <a:lnTo>
                    <a:pt x="f49" y="f9"/>
                  </a:lnTo>
                  <a:lnTo>
                    <a:pt x="f50" y="f7"/>
                  </a:lnTo>
                  <a:lnTo>
                    <a:pt x="f5" y="f2"/>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5" name="Google Shape;281;p15">
              <a:extLst>
                <a:ext uri="{FF2B5EF4-FFF2-40B4-BE49-F238E27FC236}">
                  <a16:creationId xmlns:a16="http://schemas.microsoft.com/office/drawing/2014/main" id="{09FCFCE9-E58B-0D5F-86BB-A7D8746FCC1F}"/>
                </a:ext>
              </a:extLst>
            </p:cNvPr>
            <p:cNvSpPr/>
            <p:nvPr/>
          </p:nvSpPr>
          <p:spPr>
            <a:xfrm>
              <a:off x="8223308" y="2903073"/>
              <a:ext cx="30934" cy="94448"/>
            </a:xfrm>
            <a:custGeom>
              <a:avLst/>
              <a:gdLst>
                <a:gd name="f0" fmla="val w"/>
                <a:gd name="f1" fmla="val h"/>
                <a:gd name="f2" fmla="val 0"/>
                <a:gd name="f3" fmla="val 1642"/>
                <a:gd name="f4" fmla="val 5014"/>
                <a:gd name="f5" fmla="val 518"/>
                <a:gd name="f6" fmla="val 1"/>
                <a:gd name="f7" fmla="val 405"/>
                <a:gd name="f8" fmla="val 23"/>
                <a:gd name="f9" fmla="val 293"/>
                <a:gd name="f10" fmla="val 68"/>
                <a:gd name="f11" fmla="val 203"/>
                <a:gd name="f12" fmla="val 136"/>
                <a:gd name="f13" fmla="val 113"/>
                <a:gd name="f14" fmla="val 226"/>
                <a:gd name="f15" fmla="val 46"/>
                <a:gd name="f16" fmla="val 316"/>
                <a:gd name="f17" fmla="val 450"/>
                <a:gd name="f18" fmla="val 585"/>
                <a:gd name="f19" fmla="val 1080"/>
                <a:gd name="f20" fmla="val 1597"/>
                <a:gd name="f21" fmla="val 2091"/>
                <a:gd name="f22" fmla="val 91"/>
                <a:gd name="f23" fmla="val 2586"/>
                <a:gd name="f24" fmla="val 158"/>
                <a:gd name="f25" fmla="val 3081"/>
                <a:gd name="f26" fmla="val 248"/>
                <a:gd name="f27" fmla="val 3575"/>
                <a:gd name="f28" fmla="val 428"/>
                <a:gd name="f29" fmla="val 4564"/>
                <a:gd name="f30" fmla="val 473"/>
                <a:gd name="f31" fmla="val 4699"/>
                <a:gd name="f32" fmla="val 540"/>
                <a:gd name="f33" fmla="val 4811"/>
                <a:gd name="f34" fmla="val 608"/>
                <a:gd name="f35" fmla="val 4901"/>
                <a:gd name="f36" fmla="val 720"/>
                <a:gd name="f37" fmla="val 4946"/>
                <a:gd name="f38" fmla="val 810"/>
                <a:gd name="f39" fmla="val 4991"/>
                <a:gd name="f40" fmla="val 922"/>
                <a:gd name="f41" fmla="val 1035"/>
                <a:gd name="f42" fmla="val 1147"/>
                <a:gd name="f43" fmla="val 1260"/>
                <a:gd name="f44" fmla="val 1372"/>
                <a:gd name="f45" fmla="val 1462"/>
                <a:gd name="f46" fmla="val 1529"/>
                <a:gd name="f47" fmla="val 4722"/>
                <a:gd name="f48" fmla="val 4632"/>
                <a:gd name="f49" fmla="val 1619"/>
                <a:gd name="f50" fmla="val 4519"/>
                <a:gd name="f51" fmla="val 4384"/>
                <a:gd name="f52" fmla="val 4249"/>
                <a:gd name="f53" fmla="val 1439"/>
                <a:gd name="f54" fmla="val 3328"/>
                <a:gd name="f55" fmla="val 1327"/>
                <a:gd name="f56" fmla="val 2429"/>
                <a:gd name="f57" fmla="val 1282"/>
                <a:gd name="f58" fmla="val 1957"/>
                <a:gd name="f59" fmla="val 1507"/>
                <a:gd name="f60" fmla="val 1237"/>
                <a:gd name="f61" fmla="val 1057"/>
                <a:gd name="f62" fmla="val 1215"/>
                <a:gd name="f63" fmla="val 1192"/>
                <a:gd name="f64" fmla="val 1125"/>
                <a:gd name="f65" fmla="val 945"/>
                <a:gd name="f66" fmla="val 855"/>
                <a:gd name="f67" fmla="val 743"/>
                <a:gd name="f68" fmla="*/ f0 1 1642"/>
                <a:gd name="f69" fmla="*/ f1 1 5014"/>
                <a:gd name="f70" fmla="+- f4 0 f2"/>
                <a:gd name="f71" fmla="+- f3 0 f2"/>
                <a:gd name="f72" fmla="*/ f71 1 1642"/>
                <a:gd name="f73" fmla="*/ f70 1 5014"/>
                <a:gd name="f74" fmla="*/ f2 1 f72"/>
                <a:gd name="f75" fmla="*/ f3 1 f72"/>
                <a:gd name="f76" fmla="*/ f2 1 f73"/>
                <a:gd name="f77" fmla="*/ f4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1642" h="5014">
                  <a:moveTo>
                    <a:pt x="f5" y="f6"/>
                  </a:moveTo>
                  <a:lnTo>
                    <a:pt x="f7" y="f8"/>
                  </a:lnTo>
                  <a:lnTo>
                    <a:pt x="f9" y="f10"/>
                  </a:lnTo>
                  <a:lnTo>
                    <a:pt x="f11" y="f12"/>
                  </a:lnTo>
                  <a:lnTo>
                    <a:pt x="f13" y="f14"/>
                  </a:lnTo>
                  <a:lnTo>
                    <a:pt x="f15" y="f16"/>
                  </a:lnTo>
                  <a:lnTo>
                    <a:pt x="f6" y="f17"/>
                  </a:lnTo>
                  <a:lnTo>
                    <a:pt x="f6" y="f18"/>
                  </a:lnTo>
                  <a:lnTo>
                    <a:pt x="f6" y="f19"/>
                  </a:lnTo>
                  <a:lnTo>
                    <a:pt x="f8" y="f20"/>
                  </a:lnTo>
                  <a:lnTo>
                    <a:pt x="f15"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35"/>
                  </a:lnTo>
                  <a:lnTo>
                    <a:pt x="f45" y="f33"/>
                  </a:lnTo>
                  <a:lnTo>
                    <a:pt x="f46" y="f47"/>
                  </a:lnTo>
                  <a:lnTo>
                    <a:pt x="f20" y="f48"/>
                  </a:lnTo>
                  <a:lnTo>
                    <a:pt x="f49" y="f50"/>
                  </a:lnTo>
                  <a:lnTo>
                    <a:pt x="f3" y="f51"/>
                  </a:lnTo>
                  <a:lnTo>
                    <a:pt x="f49" y="f52"/>
                  </a:lnTo>
                  <a:lnTo>
                    <a:pt x="f53" y="f54"/>
                  </a:lnTo>
                  <a:lnTo>
                    <a:pt x="f55" y="f56"/>
                  </a:lnTo>
                  <a:lnTo>
                    <a:pt x="f57" y="f58"/>
                  </a:lnTo>
                  <a:lnTo>
                    <a:pt x="f43" y="f59"/>
                  </a:lnTo>
                  <a:lnTo>
                    <a:pt x="f60" y="f61"/>
                  </a:lnTo>
                  <a:lnTo>
                    <a:pt x="f60" y="f18"/>
                  </a:lnTo>
                  <a:lnTo>
                    <a:pt x="f62" y="f17"/>
                  </a:lnTo>
                  <a:lnTo>
                    <a:pt x="f63" y="f16"/>
                  </a:lnTo>
                  <a:lnTo>
                    <a:pt x="f64" y="f14"/>
                  </a:lnTo>
                  <a:lnTo>
                    <a:pt x="f61" y="f12"/>
                  </a:lnTo>
                  <a:lnTo>
                    <a:pt x="f65" y="f10"/>
                  </a:lnTo>
                  <a:lnTo>
                    <a:pt x="f66" y="f8"/>
                  </a:lnTo>
                  <a:lnTo>
                    <a:pt x="f67" y="f6"/>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6" name="Google Shape;282;p15">
              <a:extLst>
                <a:ext uri="{FF2B5EF4-FFF2-40B4-BE49-F238E27FC236}">
                  <a16:creationId xmlns:a16="http://schemas.microsoft.com/office/drawing/2014/main" id="{23372CBA-A179-39A7-7FFD-D4154B3ED3E0}"/>
                </a:ext>
              </a:extLst>
            </p:cNvPr>
            <p:cNvSpPr/>
            <p:nvPr/>
          </p:nvSpPr>
          <p:spPr>
            <a:xfrm>
              <a:off x="5177451" y="3052568"/>
              <a:ext cx="106710" cy="235019"/>
            </a:xfrm>
            <a:custGeom>
              <a:avLst/>
              <a:gdLst>
                <a:gd name="f0" fmla="val w"/>
                <a:gd name="f1" fmla="val h"/>
                <a:gd name="f2" fmla="val 0"/>
                <a:gd name="f3" fmla="val 5665"/>
                <a:gd name="f4" fmla="val 12476"/>
                <a:gd name="f5" fmla="val 540"/>
                <a:gd name="f6" fmla="val 427"/>
                <a:gd name="f7" fmla="val 23"/>
                <a:gd name="f8" fmla="val 315"/>
                <a:gd name="f9" fmla="val 67"/>
                <a:gd name="f10" fmla="val 225"/>
                <a:gd name="f11" fmla="val 135"/>
                <a:gd name="f12" fmla="val 202"/>
                <a:gd name="f13" fmla="val 68"/>
                <a:gd name="f14" fmla="val 292"/>
                <a:gd name="f15" fmla="val 382"/>
                <a:gd name="f16" fmla="val 495"/>
                <a:gd name="f17" fmla="val 629"/>
                <a:gd name="f18" fmla="val 764"/>
                <a:gd name="f19" fmla="val 1034"/>
                <a:gd name="f20" fmla="val 3664"/>
                <a:gd name="f21" fmla="val 1551"/>
                <a:gd name="f22" fmla="val 5103"/>
                <a:gd name="f23" fmla="val 2091"/>
                <a:gd name="f24" fmla="val 6541"/>
                <a:gd name="f25" fmla="val 2630"/>
                <a:gd name="f26" fmla="val 7958"/>
                <a:gd name="f27" fmla="val 3237"/>
                <a:gd name="f28" fmla="val 9374"/>
                <a:gd name="f29" fmla="val 3844"/>
                <a:gd name="f30" fmla="val 10768"/>
                <a:gd name="f31" fmla="val 4181"/>
                <a:gd name="f32" fmla="val 11464"/>
                <a:gd name="f33" fmla="val 4519"/>
                <a:gd name="f34" fmla="val 12161"/>
                <a:gd name="f35" fmla="val 4608"/>
                <a:gd name="f36" fmla="val 12274"/>
                <a:gd name="f37" fmla="val 4698"/>
                <a:gd name="f38" fmla="val 12364"/>
                <a:gd name="f39" fmla="val 4788"/>
                <a:gd name="f40" fmla="val 12431"/>
                <a:gd name="f41" fmla="val 4901"/>
                <a:gd name="f42" fmla="val 12453"/>
                <a:gd name="f43" fmla="val 5013"/>
                <a:gd name="f44" fmla="val 5125"/>
                <a:gd name="f45" fmla="val 5238"/>
                <a:gd name="f46" fmla="val 5328"/>
                <a:gd name="f47" fmla="val 12386"/>
                <a:gd name="f48" fmla="val 5440"/>
                <a:gd name="f49" fmla="val 12319"/>
                <a:gd name="f50" fmla="val 5508"/>
                <a:gd name="f51" fmla="val 12229"/>
                <a:gd name="f52" fmla="val 5575"/>
                <a:gd name="f53" fmla="val 12139"/>
                <a:gd name="f54" fmla="val 5642"/>
                <a:gd name="f55" fmla="val 12026"/>
                <a:gd name="f56" fmla="val 11914"/>
                <a:gd name="f57" fmla="val 11779"/>
                <a:gd name="f58" fmla="val 11667"/>
                <a:gd name="f59" fmla="val 5598"/>
                <a:gd name="f60" fmla="val 11532"/>
                <a:gd name="f61" fmla="val 4946"/>
                <a:gd name="f62" fmla="val 10183"/>
                <a:gd name="f63" fmla="val 4339"/>
                <a:gd name="f64" fmla="val 8834"/>
                <a:gd name="f65" fmla="val 3754"/>
                <a:gd name="f66" fmla="val 7441"/>
                <a:gd name="f67" fmla="val 3215"/>
                <a:gd name="f68" fmla="val 6069"/>
                <a:gd name="f69" fmla="val 2698"/>
                <a:gd name="f70" fmla="val 4653"/>
                <a:gd name="f71" fmla="val 2203"/>
                <a:gd name="f72" fmla="val 3259"/>
                <a:gd name="f73" fmla="val 1214"/>
                <a:gd name="f74" fmla="val 1169"/>
                <a:gd name="f75" fmla="val 1079"/>
                <a:gd name="f76" fmla="val 989"/>
                <a:gd name="f77" fmla="val 112"/>
                <a:gd name="f78" fmla="val 899"/>
                <a:gd name="f79" fmla="val 787"/>
                <a:gd name="f80" fmla="val 675"/>
                <a:gd name="f81" fmla="*/ f0 1 5665"/>
                <a:gd name="f82" fmla="*/ f1 1 12476"/>
                <a:gd name="f83" fmla="+- f4 0 f2"/>
                <a:gd name="f84" fmla="+- f3 0 f2"/>
                <a:gd name="f85" fmla="*/ f84 1 5665"/>
                <a:gd name="f86" fmla="*/ f83 1 12476"/>
                <a:gd name="f87" fmla="*/ f2 1 f85"/>
                <a:gd name="f88" fmla="*/ f3 1 f85"/>
                <a:gd name="f89" fmla="*/ f2 1 f86"/>
                <a:gd name="f90" fmla="*/ f4 1 f86"/>
                <a:gd name="f91" fmla="*/ f87 f81 1"/>
                <a:gd name="f92" fmla="*/ f88 f81 1"/>
                <a:gd name="f93" fmla="*/ f90 f82 1"/>
                <a:gd name="f94" fmla="*/ f89 f82 1"/>
              </a:gdLst>
              <a:ahLst/>
              <a:cxnLst>
                <a:cxn ang="3cd4">
                  <a:pos x="hc" y="t"/>
                </a:cxn>
                <a:cxn ang="0">
                  <a:pos x="r" y="vc"/>
                </a:cxn>
                <a:cxn ang="cd4">
                  <a:pos x="hc" y="b"/>
                </a:cxn>
                <a:cxn ang="cd2">
                  <a:pos x="l" y="vc"/>
                </a:cxn>
              </a:cxnLst>
              <a:rect l="f91" t="f94" r="f92" b="f93"/>
              <a:pathLst>
                <a:path w="5665" h="12476">
                  <a:moveTo>
                    <a:pt x="f5" y="f2"/>
                  </a:moveTo>
                  <a:lnTo>
                    <a:pt x="f6" y="f7"/>
                  </a:lnTo>
                  <a:lnTo>
                    <a:pt x="f8" y="f9"/>
                  </a:lnTo>
                  <a:lnTo>
                    <a:pt x="f10" y="f11"/>
                  </a:lnTo>
                  <a:lnTo>
                    <a:pt x="f11" y="f12"/>
                  </a:lnTo>
                  <a:lnTo>
                    <a:pt x="f13" y="f14"/>
                  </a:lnTo>
                  <a:lnTo>
                    <a:pt x="f7" y="f15"/>
                  </a:lnTo>
                  <a:lnTo>
                    <a:pt x="f2" y="f16"/>
                  </a:lnTo>
                  <a:lnTo>
                    <a:pt x="f2" y="f17"/>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
                  </a:lnTo>
                  <a:lnTo>
                    <a:pt x="f44" y="f42"/>
                  </a:lnTo>
                  <a:lnTo>
                    <a:pt x="f45" y="f40"/>
                  </a:lnTo>
                  <a:lnTo>
                    <a:pt x="f46" y="f47"/>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71" y="f72"/>
                  </a:lnTo>
                  <a:lnTo>
                    <a:pt x="f73" y="f6"/>
                  </a:lnTo>
                  <a:lnTo>
                    <a:pt x="f74" y="f8"/>
                  </a:lnTo>
                  <a:lnTo>
                    <a:pt x="f75" y="f12"/>
                  </a:lnTo>
                  <a:lnTo>
                    <a:pt x="f76" y="f77"/>
                  </a:lnTo>
                  <a:lnTo>
                    <a:pt x="f78" y="f9"/>
                  </a:lnTo>
                  <a:lnTo>
                    <a:pt x="f79" y="f7"/>
                  </a:lnTo>
                  <a:lnTo>
                    <a:pt x="f80"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7" name="Google Shape;283;p15">
              <a:extLst>
                <a:ext uri="{FF2B5EF4-FFF2-40B4-BE49-F238E27FC236}">
                  <a16:creationId xmlns:a16="http://schemas.microsoft.com/office/drawing/2014/main" id="{E96D7470-819B-C53E-6614-6BABC5EC6C6D}"/>
                </a:ext>
              </a:extLst>
            </p:cNvPr>
            <p:cNvSpPr/>
            <p:nvPr/>
          </p:nvSpPr>
          <p:spPr>
            <a:xfrm>
              <a:off x="5282881" y="3318476"/>
              <a:ext cx="59298" cy="88102"/>
            </a:xfrm>
            <a:custGeom>
              <a:avLst/>
              <a:gdLst>
                <a:gd name="f0" fmla="val 180"/>
                <a:gd name="f1" fmla="val w"/>
                <a:gd name="f2" fmla="val h"/>
                <a:gd name="f3" fmla="val 0"/>
                <a:gd name="f4" fmla="val 3148"/>
                <a:gd name="f5" fmla="val 4677"/>
                <a:gd name="f6" fmla="val 585"/>
                <a:gd name="f7" fmla="val 1"/>
                <a:gd name="f8" fmla="val 473"/>
                <a:gd name="f9" fmla="val 23"/>
                <a:gd name="f10" fmla="val 383"/>
                <a:gd name="f11" fmla="val 68"/>
                <a:gd name="f12" fmla="val 270"/>
                <a:gd name="f13" fmla="val 136"/>
                <a:gd name="f14" fmla="val 203"/>
                <a:gd name="f15" fmla="val 90"/>
                <a:gd name="f16" fmla="val 293"/>
                <a:gd name="f17" fmla="val 45"/>
                <a:gd name="f18" fmla="val 518"/>
                <a:gd name="f19" fmla="val 630"/>
                <a:gd name="f20" fmla="val 788"/>
                <a:gd name="f21" fmla="val 1035"/>
                <a:gd name="f22" fmla="val 135"/>
                <a:gd name="f23" fmla="val 1305"/>
                <a:gd name="f24" fmla="val 225"/>
                <a:gd name="f25" fmla="val 1552"/>
                <a:gd name="f26" fmla="val 338"/>
                <a:gd name="f27" fmla="val 1799"/>
                <a:gd name="f28" fmla="val 562"/>
                <a:gd name="f29" fmla="val 2271"/>
                <a:gd name="f30" fmla="val 832"/>
                <a:gd name="f31" fmla="val 2743"/>
                <a:gd name="f32" fmla="val 1147"/>
                <a:gd name="f33" fmla="val 3193"/>
                <a:gd name="f34" fmla="val 1462"/>
                <a:gd name="f35" fmla="val 3620"/>
                <a:gd name="f36" fmla="val 2114"/>
                <a:gd name="f37" fmla="val 4452"/>
                <a:gd name="f38" fmla="val 2226"/>
                <a:gd name="f39" fmla="val 4564"/>
                <a:gd name="f40" fmla="val 2316"/>
                <a:gd name="f41" fmla="val 4632"/>
                <a:gd name="f42" fmla="val 2428"/>
                <a:gd name="f43" fmla="val 4654"/>
                <a:gd name="f44" fmla="val 2541"/>
                <a:gd name="f45" fmla="val 2653"/>
                <a:gd name="f46" fmla="val 4609"/>
                <a:gd name="f47" fmla="val 2855"/>
                <a:gd name="f48" fmla="val 2945"/>
                <a:gd name="f49" fmla="val 4474"/>
                <a:gd name="f50" fmla="val 3013"/>
                <a:gd name="f51" fmla="val 4384"/>
                <a:gd name="f52" fmla="val 3080"/>
                <a:gd name="f53" fmla="val 4294"/>
                <a:gd name="f54" fmla="val 3125"/>
                <a:gd name="f55" fmla="val 4182"/>
                <a:gd name="f56" fmla="val 4070"/>
                <a:gd name="f57" fmla="val 3935"/>
                <a:gd name="f58" fmla="val 3822"/>
                <a:gd name="f59" fmla="val 3710"/>
                <a:gd name="f60" fmla="val 2990"/>
                <a:gd name="f61" fmla="val 3575"/>
                <a:gd name="f62" fmla="val 2856"/>
                <a:gd name="f63" fmla="val 2158"/>
                <a:gd name="f64" fmla="val 2496"/>
                <a:gd name="f65" fmla="val 1911"/>
                <a:gd name="f66" fmla="val 1686"/>
                <a:gd name="f67" fmla="val 1732"/>
                <a:gd name="f68" fmla="val 1484"/>
                <a:gd name="f69" fmla="val 1327"/>
                <a:gd name="f70" fmla="val 900"/>
                <a:gd name="f71" fmla="val 1192"/>
                <a:gd name="f72" fmla="val 450"/>
                <a:gd name="f73" fmla="val 316"/>
                <a:gd name="f74" fmla="val 1102"/>
                <a:gd name="f75" fmla="val 1012"/>
                <a:gd name="f76" fmla="val 922"/>
                <a:gd name="f77" fmla="val 810"/>
                <a:gd name="f78" fmla="val 697"/>
                <a:gd name="f79" fmla="*/ f1 1 3148"/>
                <a:gd name="f80" fmla="*/ f2 1 4677"/>
                <a:gd name="f81" fmla="+- f5 0 f3"/>
                <a:gd name="f82" fmla="+- f4 0 f3"/>
                <a:gd name="f83" fmla="*/ f82 1 3148"/>
                <a:gd name="f84" fmla="*/ f81 1 4677"/>
                <a:gd name="f85" fmla="*/ f3 1 f83"/>
                <a:gd name="f86" fmla="*/ f4 1 f83"/>
                <a:gd name="f87" fmla="*/ f3 1 f84"/>
                <a:gd name="f88" fmla="*/ f5 1 f84"/>
                <a:gd name="f89" fmla="*/ f85 f79 1"/>
                <a:gd name="f90" fmla="*/ f86 f79 1"/>
                <a:gd name="f91" fmla="*/ f88 f80 1"/>
                <a:gd name="f92" fmla="*/ f87 f80 1"/>
              </a:gdLst>
              <a:ahLst/>
              <a:cxnLst>
                <a:cxn ang="3cd4">
                  <a:pos x="hc" y="t"/>
                </a:cxn>
                <a:cxn ang="0">
                  <a:pos x="r" y="vc"/>
                </a:cxn>
                <a:cxn ang="cd4">
                  <a:pos x="hc" y="b"/>
                </a:cxn>
                <a:cxn ang="cd2">
                  <a:pos x="l" y="vc"/>
                </a:cxn>
              </a:cxnLst>
              <a:rect l="f89" t="f92" r="f90" b="f91"/>
              <a:pathLst>
                <a:path w="3148" h="4677">
                  <a:moveTo>
                    <a:pt x="f6" y="f7"/>
                  </a:moveTo>
                  <a:lnTo>
                    <a:pt x="f8" y="f9"/>
                  </a:lnTo>
                  <a:lnTo>
                    <a:pt x="f10" y="f11"/>
                  </a:lnTo>
                  <a:lnTo>
                    <a:pt x="f12" y="f13"/>
                  </a:lnTo>
                  <a:lnTo>
                    <a:pt x="f0" y="f14"/>
                  </a:lnTo>
                  <a:lnTo>
                    <a:pt x="f15" y="f16"/>
                  </a:lnTo>
                  <a:lnTo>
                    <a:pt x="f17" y="f10"/>
                  </a:lnTo>
                  <a:lnTo>
                    <a:pt x="f7" y="f18"/>
                  </a:lnTo>
                  <a:lnTo>
                    <a:pt x="f7" y="f19"/>
                  </a:lnTo>
                  <a:lnTo>
                    <a:pt x="f7" y="f20"/>
                  </a:lnTo>
                  <a:lnTo>
                    <a:pt x="f11"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43"/>
                  </a:lnTo>
                  <a:lnTo>
                    <a:pt x="f31" y="f46"/>
                  </a:lnTo>
                  <a:lnTo>
                    <a:pt x="f47" y="f39"/>
                  </a:lnTo>
                  <a:lnTo>
                    <a:pt x="f48" y="f49"/>
                  </a:lnTo>
                  <a:lnTo>
                    <a:pt x="f50" y="f51"/>
                  </a:lnTo>
                  <a:lnTo>
                    <a:pt x="f52" y="f53"/>
                  </a:lnTo>
                  <a:lnTo>
                    <a:pt x="f54" y="f55"/>
                  </a:lnTo>
                  <a:lnTo>
                    <a:pt x="f4" y="f56"/>
                  </a:lnTo>
                  <a:lnTo>
                    <a:pt x="f4" y="f57"/>
                  </a:lnTo>
                  <a:lnTo>
                    <a:pt x="f54" y="f58"/>
                  </a:lnTo>
                  <a:lnTo>
                    <a:pt x="f52" y="f59"/>
                  </a:lnTo>
                  <a:lnTo>
                    <a:pt x="f60" y="f61"/>
                  </a:lnTo>
                  <a:lnTo>
                    <a:pt x="f42" y="f62"/>
                  </a:lnTo>
                  <a:lnTo>
                    <a:pt x="f63" y="f64"/>
                  </a:lnTo>
                  <a:lnTo>
                    <a:pt x="f65" y="f36"/>
                  </a:lnTo>
                  <a:lnTo>
                    <a:pt x="f66" y="f67"/>
                  </a:lnTo>
                  <a:lnTo>
                    <a:pt x="f68" y="f69"/>
                  </a:lnTo>
                  <a:lnTo>
                    <a:pt x="f69" y="f70"/>
                  </a:lnTo>
                  <a:lnTo>
                    <a:pt x="f71" y="f72"/>
                  </a:lnTo>
                  <a:lnTo>
                    <a:pt x="f32" y="f73"/>
                  </a:lnTo>
                  <a:lnTo>
                    <a:pt x="f74" y="f14"/>
                  </a:lnTo>
                  <a:lnTo>
                    <a:pt x="f75" y="f13"/>
                  </a:lnTo>
                  <a:lnTo>
                    <a:pt x="f76" y="f11"/>
                  </a:lnTo>
                  <a:lnTo>
                    <a:pt x="f77" y="f9"/>
                  </a:lnTo>
                  <a:lnTo>
                    <a:pt x="f78"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8" name="Google Shape;284;p15">
              <a:extLst>
                <a:ext uri="{FF2B5EF4-FFF2-40B4-BE49-F238E27FC236}">
                  <a16:creationId xmlns:a16="http://schemas.microsoft.com/office/drawing/2014/main" id="{7C75D9A4-9067-4193-4AC2-AF6B80389AA7}"/>
                </a:ext>
              </a:extLst>
            </p:cNvPr>
            <p:cNvSpPr/>
            <p:nvPr/>
          </p:nvSpPr>
          <p:spPr>
            <a:xfrm>
              <a:off x="5622919" y="3736421"/>
              <a:ext cx="88513" cy="84298"/>
            </a:xfrm>
            <a:custGeom>
              <a:avLst/>
              <a:gdLst>
                <a:gd name="f0" fmla="val 180"/>
                <a:gd name="f1" fmla="val w"/>
                <a:gd name="f2" fmla="val h"/>
                <a:gd name="f3" fmla="val 0"/>
                <a:gd name="f4" fmla="val 4699"/>
                <a:gd name="f5" fmla="val 4475"/>
                <a:gd name="f6" fmla="val 585"/>
                <a:gd name="f7" fmla="val 1"/>
                <a:gd name="f8" fmla="val 472"/>
                <a:gd name="f9" fmla="val 23"/>
                <a:gd name="f10" fmla="val 382"/>
                <a:gd name="f11" fmla="val 46"/>
                <a:gd name="f12" fmla="val 270"/>
                <a:gd name="f13" fmla="val 113"/>
                <a:gd name="f14" fmla="val 181"/>
                <a:gd name="f15" fmla="val 45"/>
                <a:gd name="f16" fmla="val 383"/>
                <a:gd name="f17" fmla="val 473"/>
                <a:gd name="f18" fmla="val 720"/>
                <a:gd name="f19" fmla="val 832"/>
                <a:gd name="f20" fmla="val 90"/>
                <a:gd name="f21" fmla="val 945"/>
                <a:gd name="f22" fmla="val 158"/>
                <a:gd name="f23" fmla="val 1057"/>
                <a:gd name="f24" fmla="val 1034"/>
                <a:gd name="f25" fmla="val 1911"/>
                <a:gd name="f26" fmla="val 1933"/>
                <a:gd name="f27" fmla="val 2766"/>
                <a:gd name="f28" fmla="val 2855"/>
                <a:gd name="f29" fmla="val 3575"/>
                <a:gd name="f30" fmla="val 3327"/>
                <a:gd name="f31" fmla="val 3957"/>
                <a:gd name="f32" fmla="val 3799"/>
                <a:gd name="f33" fmla="val 4339"/>
                <a:gd name="f34" fmla="val 3912"/>
                <a:gd name="f35" fmla="val 4407"/>
                <a:gd name="f36" fmla="val 4046"/>
                <a:gd name="f37" fmla="val 4452"/>
                <a:gd name="f38" fmla="val 4159"/>
                <a:gd name="f39" fmla="val 4474"/>
                <a:gd name="f40" fmla="val 4249"/>
                <a:gd name="f41" fmla="val 4361"/>
                <a:gd name="f42" fmla="val 4451"/>
                <a:gd name="f43" fmla="val 4518"/>
                <a:gd name="f44" fmla="val 4272"/>
                <a:gd name="f45" fmla="val 4586"/>
                <a:gd name="f46" fmla="val 4631"/>
                <a:gd name="f47" fmla="val 4069"/>
                <a:gd name="f48" fmla="val 4676"/>
                <a:gd name="f49" fmla="val 4698"/>
                <a:gd name="f50" fmla="val 3822"/>
                <a:gd name="f51" fmla="val 3710"/>
                <a:gd name="f52" fmla="val 4653"/>
                <a:gd name="f53" fmla="val 3597"/>
                <a:gd name="f54" fmla="val 4608"/>
                <a:gd name="f55" fmla="val 3485"/>
                <a:gd name="f56" fmla="val 4541"/>
                <a:gd name="f57" fmla="val 3373"/>
                <a:gd name="f58" fmla="val 4429"/>
                <a:gd name="f59" fmla="val 3283"/>
                <a:gd name="f60" fmla="val 3979"/>
                <a:gd name="f61" fmla="val 2923"/>
                <a:gd name="f62" fmla="val 3529"/>
                <a:gd name="f63" fmla="val 2541"/>
                <a:gd name="f64" fmla="val 2675"/>
                <a:gd name="f65" fmla="val 1777"/>
                <a:gd name="f66" fmla="val 1866"/>
                <a:gd name="f67" fmla="val 990"/>
                <a:gd name="f68" fmla="val 944"/>
                <a:gd name="f69" fmla="val 91"/>
                <a:gd name="f70" fmla="val 697"/>
                <a:gd name="f71" fmla="*/ f1 1 4699"/>
                <a:gd name="f72" fmla="*/ f2 1 4475"/>
                <a:gd name="f73" fmla="+- f5 0 f3"/>
                <a:gd name="f74" fmla="+- f4 0 f3"/>
                <a:gd name="f75" fmla="*/ f74 1 4699"/>
                <a:gd name="f76" fmla="*/ f73 1 4475"/>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4699" h="4475">
                  <a:moveTo>
                    <a:pt x="f6" y="f7"/>
                  </a:moveTo>
                  <a:lnTo>
                    <a:pt x="f8" y="f9"/>
                  </a:lnTo>
                  <a:lnTo>
                    <a:pt x="f10" y="f11"/>
                  </a:lnTo>
                  <a:lnTo>
                    <a:pt x="f12" y="f13"/>
                  </a:lnTo>
                  <a:lnTo>
                    <a:pt x="f0" y="f14"/>
                  </a:lnTo>
                  <a:lnTo>
                    <a:pt x="f13" y="f12"/>
                  </a:lnTo>
                  <a:lnTo>
                    <a:pt x="f15" y="f16"/>
                  </a:lnTo>
                  <a:lnTo>
                    <a:pt x="f3" y="f17"/>
                  </a:lnTo>
                  <a:lnTo>
                    <a:pt x="f3" y="f6"/>
                  </a:lnTo>
                  <a:lnTo>
                    <a:pt x="f3"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7"/>
                  </a:lnTo>
                  <a:lnTo>
                    <a:pt x="f41" y="f35"/>
                  </a:lnTo>
                  <a:lnTo>
                    <a:pt x="f42" y="f33"/>
                  </a:lnTo>
                  <a:lnTo>
                    <a:pt x="f43" y="f44"/>
                  </a:lnTo>
                  <a:lnTo>
                    <a:pt x="f45" y="f38"/>
                  </a:lnTo>
                  <a:lnTo>
                    <a:pt x="f46" y="f47"/>
                  </a:lnTo>
                  <a:lnTo>
                    <a:pt x="f48" y="f31"/>
                  </a:lnTo>
                  <a:lnTo>
                    <a:pt x="f49" y="f50"/>
                  </a:lnTo>
                  <a:lnTo>
                    <a:pt x="f48" y="f51"/>
                  </a:lnTo>
                  <a:lnTo>
                    <a:pt x="f52" y="f53"/>
                  </a:lnTo>
                  <a:lnTo>
                    <a:pt x="f54" y="f55"/>
                  </a:lnTo>
                  <a:lnTo>
                    <a:pt x="f56" y="f57"/>
                  </a:lnTo>
                  <a:lnTo>
                    <a:pt x="f58" y="f59"/>
                  </a:lnTo>
                  <a:lnTo>
                    <a:pt x="f60" y="f61"/>
                  </a:lnTo>
                  <a:lnTo>
                    <a:pt x="f62" y="f63"/>
                  </a:lnTo>
                  <a:lnTo>
                    <a:pt x="f64" y="f65"/>
                  </a:lnTo>
                  <a:lnTo>
                    <a:pt x="f66" y="f67"/>
                  </a:lnTo>
                  <a:lnTo>
                    <a:pt x="f24" y="f14"/>
                  </a:lnTo>
                  <a:lnTo>
                    <a:pt x="f68" y="f69"/>
                  </a:lnTo>
                  <a:lnTo>
                    <a:pt x="f19" y="f9"/>
                  </a:lnTo>
                  <a:lnTo>
                    <a:pt x="f70"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9" name="Google Shape;285;p15">
              <a:extLst>
                <a:ext uri="{FF2B5EF4-FFF2-40B4-BE49-F238E27FC236}">
                  <a16:creationId xmlns:a16="http://schemas.microsoft.com/office/drawing/2014/main" id="{9F10181E-DE8E-6596-2F9A-0296D5FC7D88}"/>
                </a:ext>
              </a:extLst>
            </p:cNvPr>
            <p:cNvSpPr/>
            <p:nvPr/>
          </p:nvSpPr>
          <p:spPr>
            <a:xfrm>
              <a:off x="5638162" y="3669944"/>
              <a:ext cx="74130" cy="75822"/>
            </a:xfrm>
            <a:custGeom>
              <a:avLst/>
              <a:gdLst>
                <a:gd name="f0" fmla="val 180"/>
                <a:gd name="f1" fmla="val w"/>
                <a:gd name="f2" fmla="val h"/>
                <a:gd name="f3" fmla="val 0"/>
                <a:gd name="f4" fmla="val 3935"/>
                <a:gd name="f5" fmla="val 4025"/>
                <a:gd name="f6" fmla="val 607"/>
                <a:gd name="f7" fmla="val 1"/>
                <a:gd name="f8" fmla="val 495"/>
                <a:gd name="f9" fmla="val 23"/>
                <a:gd name="f10" fmla="val 383"/>
                <a:gd name="f11" fmla="val 68"/>
                <a:gd name="f12" fmla="val 293"/>
                <a:gd name="f13" fmla="val 135"/>
                <a:gd name="f14" fmla="val 203"/>
                <a:gd name="f15" fmla="val 720"/>
                <a:gd name="f16" fmla="val 45"/>
                <a:gd name="f17" fmla="val 855"/>
                <a:gd name="f18" fmla="val 90"/>
                <a:gd name="f19" fmla="val 967"/>
                <a:gd name="f20" fmla="val 1080"/>
                <a:gd name="f21" fmla="val 1529"/>
                <a:gd name="f22" fmla="val 2473"/>
                <a:gd name="f23" fmla="val 2181"/>
                <a:gd name="f24" fmla="val 3170"/>
                <a:gd name="f25" fmla="val 2878"/>
                <a:gd name="f26" fmla="val 3867"/>
                <a:gd name="f27" fmla="val 2968"/>
                <a:gd name="f28" fmla="val 3934"/>
                <a:gd name="f29" fmla="val 3103"/>
                <a:gd name="f30" fmla="val 4002"/>
                <a:gd name="f31" fmla="val 3215"/>
                <a:gd name="f32" fmla="val 4024"/>
                <a:gd name="f33" fmla="val 3327"/>
                <a:gd name="f34" fmla="val 3440"/>
                <a:gd name="f35" fmla="val 3552"/>
                <a:gd name="f36" fmla="val 3979"/>
                <a:gd name="f37" fmla="val 3642"/>
                <a:gd name="f38" fmla="val 3912"/>
                <a:gd name="f39" fmla="val 3732"/>
                <a:gd name="f40" fmla="val 3844"/>
                <a:gd name="f41" fmla="val 3799"/>
                <a:gd name="f42" fmla="val 3755"/>
                <a:gd name="f43" fmla="val 3889"/>
                <a:gd name="f44" fmla="val 3193"/>
                <a:gd name="f45" fmla="val 3080"/>
                <a:gd name="f46" fmla="val 2990"/>
                <a:gd name="f47" fmla="val 3058"/>
                <a:gd name="f48" fmla="val 2293"/>
                <a:gd name="f49" fmla="val 2383"/>
                <a:gd name="f50" fmla="val 1597"/>
                <a:gd name="f51" fmla="val 1057"/>
                <a:gd name="f52" fmla="val 945"/>
                <a:gd name="f53" fmla="val 113"/>
                <a:gd name="f54" fmla="val 832"/>
                <a:gd name="f55" fmla="*/ f1 1 3935"/>
                <a:gd name="f56" fmla="*/ f2 1 4025"/>
                <a:gd name="f57" fmla="+- f5 0 f3"/>
                <a:gd name="f58" fmla="+- f4 0 f3"/>
                <a:gd name="f59" fmla="*/ f58 1 3935"/>
                <a:gd name="f60" fmla="*/ f57 1 4025"/>
                <a:gd name="f61" fmla="*/ f3 1 f59"/>
                <a:gd name="f62" fmla="*/ f4 1 f59"/>
                <a:gd name="f63" fmla="*/ f3 1 f60"/>
                <a:gd name="f64" fmla="*/ f5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3935" h="4025">
                  <a:moveTo>
                    <a:pt x="f6" y="f7"/>
                  </a:moveTo>
                  <a:lnTo>
                    <a:pt x="f8" y="f9"/>
                  </a:lnTo>
                  <a:lnTo>
                    <a:pt x="f10" y="f11"/>
                  </a:lnTo>
                  <a:lnTo>
                    <a:pt x="f12" y="f13"/>
                  </a:lnTo>
                  <a:lnTo>
                    <a:pt x="f14" y="f14"/>
                  </a:lnTo>
                  <a:lnTo>
                    <a:pt x="f13" y="f12"/>
                  </a:lnTo>
                  <a:lnTo>
                    <a:pt x="f11" y="f10"/>
                  </a:lnTo>
                  <a:lnTo>
                    <a:pt x="f9" y="f8"/>
                  </a:lnTo>
                  <a:lnTo>
                    <a:pt x="f3" y="f6"/>
                  </a:lnTo>
                  <a:lnTo>
                    <a:pt x="f3" y="f15"/>
                  </a:lnTo>
                  <a:lnTo>
                    <a:pt x="f16" y="f17"/>
                  </a:lnTo>
                  <a:lnTo>
                    <a:pt x="f18" y="f19"/>
                  </a:lnTo>
                  <a:lnTo>
                    <a:pt x="f0" y="f20"/>
                  </a:lnTo>
                  <a:lnTo>
                    <a:pt x="f21" y="f22"/>
                  </a:lnTo>
                  <a:lnTo>
                    <a:pt x="f23" y="f24"/>
                  </a:lnTo>
                  <a:lnTo>
                    <a:pt x="f25" y="f26"/>
                  </a:lnTo>
                  <a:lnTo>
                    <a:pt x="f27" y="f28"/>
                  </a:lnTo>
                  <a:lnTo>
                    <a:pt x="f29" y="f30"/>
                  </a:lnTo>
                  <a:lnTo>
                    <a:pt x="f31" y="f32"/>
                  </a:lnTo>
                  <a:lnTo>
                    <a:pt x="f33" y="f32"/>
                  </a:lnTo>
                  <a:lnTo>
                    <a:pt x="f34" y="f30"/>
                  </a:lnTo>
                  <a:lnTo>
                    <a:pt x="f35" y="f36"/>
                  </a:lnTo>
                  <a:lnTo>
                    <a:pt x="f37" y="f38"/>
                  </a:lnTo>
                  <a:lnTo>
                    <a:pt x="f39" y="f40"/>
                  </a:lnTo>
                  <a:lnTo>
                    <a:pt x="f41" y="f42"/>
                  </a:lnTo>
                  <a:lnTo>
                    <a:pt x="f26" y="f37"/>
                  </a:lnTo>
                  <a:lnTo>
                    <a:pt x="f38" y="f35"/>
                  </a:lnTo>
                  <a:lnTo>
                    <a:pt x="f28" y="f34"/>
                  </a:lnTo>
                  <a:lnTo>
                    <a:pt x="f28" y="f33"/>
                  </a:lnTo>
                  <a:lnTo>
                    <a:pt x="f43" y="f44"/>
                  </a:lnTo>
                  <a:lnTo>
                    <a:pt x="f40" y="f45"/>
                  </a:lnTo>
                  <a:lnTo>
                    <a:pt x="f39" y="f46"/>
                  </a:lnTo>
                  <a:lnTo>
                    <a:pt x="f47" y="f48"/>
                  </a:lnTo>
                  <a:lnTo>
                    <a:pt x="f49" y="f50"/>
                  </a:lnTo>
                  <a:lnTo>
                    <a:pt x="f51" y="f14"/>
                  </a:lnTo>
                  <a:lnTo>
                    <a:pt x="f52" y="f53"/>
                  </a:lnTo>
                  <a:lnTo>
                    <a:pt x="f54" y="f16"/>
                  </a:lnTo>
                  <a:lnTo>
                    <a:pt x="f15" y="f9"/>
                  </a:lnTo>
                  <a:lnTo>
                    <a:pt x="f6"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0" name="Google Shape;286;p15">
              <a:extLst>
                <a:ext uri="{FF2B5EF4-FFF2-40B4-BE49-F238E27FC236}">
                  <a16:creationId xmlns:a16="http://schemas.microsoft.com/office/drawing/2014/main" id="{ACDDE362-AF73-D061-1457-B626C36A4446}"/>
                </a:ext>
              </a:extLst>
            </p:cNvPr>
            <p:cNvSpPr/>
            <p:nvPr/>
          </p:nvSpPr>
          <p:spPr>
            <a:xfrm>
              <a:off x="5655938" y="3588233"/>
              <a:ext cx="38130" cy="41513"/>
            </a:xfrm>
            <a:custGeom>
              <a:avLst/>
              <a:gdLst>
                <a:gd name="f0" fmla="val 180"/>
                <a:gd name="f1" fmla="val w"/>
                <a:gd name="f2" fmla="val h"/>
                <a:gd name="f3" fmla="val 0"/>
                <a:gd name="f4" fmla="val 2024"/>
                <a:gd name="f5" fmla="val 2204"/>
                <a:gd name="f6" fmla="val 607"/>
                <a:gd name="f7" fmla="val 495"/>
                <a:gd name="f8" fmla="val 23"/>
                <a:gd name="f9" fmla="val 405"/>
                <a:gd name="f10" fmla="val 68"/>
                <a:gd name="f11" fmla="val 293"/>
                <a:gd name="f12" fmla="val 112"/>
                <a:gd name="f13" fmla="val 203"/>
                <a:gd name="f14" fmla="val 135"/>
                <a:gd name="f15" fmla="val 270"/>
                <a:gd name="f16" fmla="val 382"/>
                <a:gd name="f17" fmla="val 1"/>
                <a:gd name="f18" fmla="val 719"/>
                <a:gd name="f19" fmla="val 832"/>
                <a:gd name="f20" fmla="val 90"/>
                <a:gd name="f21" fmla="val 967"/>
                <a:gd name="f22" fmla="val 1079"/>
                <a:gd name="f23" fmla="val 990"/>
                <a:gd name="f24" fmla="val 2001"/>
                <a:gd name="f25" fmla="val 1102"/>
                <a:gd name="f26" fmla="val 2091"/>
                <a:gd name="f27" fmla="val 1214"/>
                <a:gd name="f28" fmla="val 2158"/>
                <a:gd name="f29" fmla="val 1327"/>
                <a:gd name="f30" fmla="val 2203"/>
                <a:gd name="f31" fmla="val 1439"/>
                <a:gd name="f32" fmla="val 1529"/>
                <a:gd name="f33" fmla="val 2181"/>
                <a:gd name="f34" fmla="val 1641"/>
                <a:gd name="f35" fmla="val 2136"/>
                <a:gd name="f36" fmla="val 1731"/>
                <a:gd name="f37" fmla="val 1821"/>
                <a:gd name="f38" fmla="val 2023"/>
                <a:gd name="f39" fmla="val 1911"/>
                <a:gd name="f40" fmla="val 1933"/>
                <a:gd name="f41" fmla="val 1956"/>
                <a:gd name="f42" fmla="val 1708"/>
                <a:gd name="f43" fmla="val 1596"/>
                <a:gd name="f44" fmla="val 1484"/>
                <a:gd name="f45" fmla="val 1371"/>
                <a:gd name="f46" fmla="val 1236"/>
                <a:gd name="f47" fmla="val 1866"/>
                <a:gd name="f48" fmla="val 1124"/>
                <a:gd name="f49" fmla="val 1035"/>
                <a:gd name="f50" fmla="val 202"/>
                <a:gd name="f51" fmla="val 945"/>
                <a:gd name="f52" fmla="val 45"/>
                <a:gd name="f53" fmla="val 720"/>
                <a:gd name="f54" fmla="*/ f1 1 2024"/>
                <a:gd name="f55" fmla="*/ f2 1 2204"/>
                <a:gd name="f56" fmla="+- f5 0 f3"/>
                <a:gd name="f57" fmla="+- f4 0 f3"/>
                <a:gd name="f58" fmla="*/ f57 1 2024"/>
                <a:gd name="f59" fmla="*/ f56 1 2204"/>
                <a:gd name="f60" fmla="*/ f3 1 f58"/>
                <a:gd name="f61" fmla="*/ f4 1 f58"/>
                <a:gd name="f62" fmla="*/ f3 1 f59"/>
                <a:gd name="f63" fmla="*/ f5 1 f59"/>
                <a:gd name="f64" fmla="*/ f60 f54 1"/>
                <a:gd name="f65" fmla="*/ f61 f54 1"/>
                <a:gd name="f66" fmla="*/ f63 f55 1"/>
                <a:gd name="f67" fmla="*/ f62 f55 1"/>
              </a:gdLst>
              <a:ahLst/>
              <a:cxnLst>
                <a:cxn ang="3cd4">
                  <a:pos x="hc" y="t"/>
                </a:cxn>
                <a:cxn ang="0">
                  <a:pos x="r" y="vc"/>
                </a:cxn>
                <a:cxn ang="cd4">
                  <a:pos x="hc" y="b"/>
                </a:cxn>
                <a:cxn ang="cd2">
                  <a:pos x="l" y="vc"/>
                </a:cxn>
              </a:cxnLst>
              <a:rect l="f64" t="f67" r="f65" b="f66"/>
              <a:pathLst>
                <a:path w="2024" h="2204">
                  <a:moveTo>
                    <a:pt x="f6" y="f3"/>
                  </a:moveTo>
                  <a:lnTo>
                    <a:pt x="f7" y="f8"/>
                  </a:lnTo>
                  <a:lnTo>
                    <a:pt x="f9" y="f10"/>
                  </a:lnTo>
                  <a:lnTo>
                    <a:pt x="f11" y="f12"/>
                  </a:lnTo>
                  <a:lnTo>
                    <a:pt x="f13" y="f0"/>
                  </a:lnTo>
                  <a:lnTo>
                    <a:pt x="f14" y="f15"/>
                  </a:lnTo>
                  <a:lnTo>
                    <a:pt x="f10" y="f16"/>
                  </a:lnTo>
                  <a:lnTo>
                    <a:pt x="f8" y="f7"/>
                  </a:lnTo>
                  <a:lnTo>
                    <a:pt x="f17" y="f6"/>
                  </a:lnTo>
                  <a:lnTo>
                    <a:pt x="f17" y="f18"/>
                  </a:lnTo>
                  <a:lnTo>
                    <a:pt x="f8" y="f19"/>
                  </a:lnTo>
                  <a:lnTo>
                    <a:pt x="f20" y="f21"/>
                  </a:lnTo>
                  <a:lnTo>
                    <a:pt x="f0" y="f22"/>
                  </a:lnTo>
                  <a:lnTo>
                    <a:pt x="f23" y="f24"/>
                  </a:lnTo>
                  <a:lnTo>
                    <a:pt x="f25" y="f26"/>
                  </a:lnTo>
                  <a:lnTo>
                    <a:pt x="f27" y="f28"/>
                  </a:lnTo>
                  <a:lnTo>
                    <a:pt x="f29" y="f30"/>
                  </a:lnTo>
                  <a:lnTo>
                    <a:pt x="f31" y="f30"/>
                  </a:lnTo>
                  <a:lnTo>
                    <a:pt x="f32" y="f33"/>
                  </a:lnTo>
                  <a:lnTo>
                    <a:pt x="f34" y="f35"/>
                  </a:lnTo>
                  <a:lnTo>
                    <a:pt x="f36" y="f26"/>
                  </a:lnTo>
                  <a:lnTo>
                    <a:pt x="f37" y="f38"/>
                  </a:lnTo>
                  <a:lnTo>
                    <a:pt x="f39" y="f40"/>
                  </a:lnTo>
                  <a:lnTo>
                    <a:pt x="f41" y="f37"/>
                  </a:lnTo>
                  <a:lnTo>
                    <a:pt x="f24" y="f42"/>
                  </a:lnTo>
                  <a:lnTo>
                    <a:pt x="f4" y="f43"/>
                  </a:lnTo>
                  <a:lnTo>
                    <a:pt x="f4" y="f44"/>
                  </a:lnTo>
                  <a:lnTo>
                    <a:pt x="f24" y="f45"/>
                  </a:lnTo>
                  <a:lnTo>
                    <a:pt x="f41" y="f46"/>
                  </a:lnTo>
                  <a:lnTo>
                    <a:pt x="f47" y="f48"/>
                  </a:lnTo>
                  <a:lnTo>
                    <a:pt x="f49" y="f50"/>
                  </a:lnTo>
                  <a:lnTo>
                    <a:pt x="f51" y="f12"/>
                  </a:lnTo>
                  <a:lnTo>
                    <a:pt x="f19" y="f52"/>
                  </a:lnTo>
                  <a:lnTo>
                    <a:pt x="f53"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1" name="Google Shape;287;p15">
              <a:extLst>
                <a:ext uri="{FF2B5EF4-FFF2-40B4-BE49-F238E27FC236}">
                  <a16:creationId xmlns:a16="http://schemas.microsoft.com/office/drawing/2014/main" id="{DD76AD6D-FCB5-5C2C-41A5-99F0E28DC4EA}"/>
                </a:ext>
              </a:extLst>
            </p:cNvPr>
            <p:cNvSpPr/>
            <p:nvPr/>
          </p:nvSpPr>
          <p:spPr>
            <a:xfrm>
              <a:off x="5931612" y="3843552"/>
              <a:ext cx="159645" cy="151186"/>
            </a:xfrm>
            <a:custGeom>
              <a:avLst/>
              <a:gdLst>
                <a:gd name="f0" fmla="val 180"/>
                <a:gd name="f1" fmla="val w"/>
                <a:gd name="f2" fmla="val h"/>
                <a:gd name="f3" fmla="val 0"/>
                <a:gd name="f4" fmla="val 8475"/>
                <a:gd name="f5" fmla="val 8026"/>
                <a:gd name="f6" fmla="val 607"/>
                <a:gd name="f7" fmla="val 1"/>
                <a:gd name="f8" fmla="val 472"/>
                <a:gd name="f9" fmla="val 23"/>
                <a:gd name="f10" fmla="val 382"/>
                <a:gd name="f11" fmla="val 68"/>
                <a:gd name="f12" fmla="val 270"/>
                <a:gd name="f13" fmla="val 113"/>
                <a:gd name="f14" fmla="val 203"/>
                <a:gd name="f15" fmla="val 271"/>
                <a:gd name="f16" fmla="val 45"/>
                <a:gd name="f17" fmla="val 383"/>
                <a:gd name="f18" fmla="val 495"/>
                <a:gd name="f19" fmla="val 585"/>
                <a:gd name="f20" fmla="val 698"/>
                <a:gd name="f21" fmla="val 833"/>
                <a:gd name="f22" fmla="val 90"/>
                <a:gd name="f23" fmla="val 923"/>
                <a:gd name="f24" fmla="val 1035"/>
                <a:gd name="f25" fmla="val 3822"/>
                <a:gd name="f26" fmla="val 4407"/>
                <a:gd name="f27" fmla="val 5620"/>
                <a:gd name="f28" fmla="val 6115"/>
                <a:gd name="f29" fmla="val 7418"/>
                <a:gd name="f30" fmla="val 7846"/>
                <a:gd name="f31" fmla="val 7508"/>
                <a:gd name="f32" fmla="val 7936"/>
                <a:gd name="f33" fmla="val 7643"/>
                <a:gd name="f34" fmla="val 8004"/>
                <a:gd name="f35" fmla="val 7756"/>
                <a:gd name="f36" fmla="val 7868"/>
                <a:gd name="f37" fmla="val 7980"/>
                <a:gd name="f38" fmla="val 8093"/>
                <a:gd name="f39" fmla="val 7959"/>
                <a:gd name="f40" fmla="val 8183"/>
                <a:gd name="f41" fmla="val 7914"/>
                <a:gd name="f42" fmla="val 8273"/>
                <a:gd name="f43" fmla="val 7824"/>
                <a:gd name="f44" fmla="val 8340"/>
                <a:gd name="f45" fmla="val 7734"/>
                <a:gd name="f46" fmla="val 8407"/>
                <a:gd name="f47" fmla="val 7644"/>
                <a:gd name="f48" fmla="val 8452"/>
                <a:gd name="f49" fmla="val 7531"/>
                <a:gd name="f50" fmla="val 7419"/>
                <a:gd name="f51" fmla="val 7307"/>
                <a:gd name="f52" fmla="val 8430"/>
                <a:gd name="f53" fmla="val 7194"/>
                <a:gd name="f54" fmla="val 8385"/>
                <a:gd name="f55" fmla="val 7082"/>
                <a:gd name="f56" fmla="val 8295"/>
                <a:gd name="f57" fmla="val 6969"/>
                <a:gd name="f58" fmla="val 6497"/>
                <a:gd name="f59" fmla="val 5239"/>
                <a:gd name="f60" fmla="val 4698"/>
                <a:gd name="f61" fmla="val 3530"/>
                <a:gd name="f62" fmla="val 1057"/>
                <a:gd name="f63" fmla="val 158"/>
                <a:gd name="f64" fmla="val 944"/>
                <a:gd name="f65" fmla="val 832"/>
                <a:gd name="f66" fmla="val 720"/>
                <a:gd name="f67" fmla="*/ f1 1 8475"/>
                <a:gd name="f68" fmla="*/ f2 1 8026"/>
                <a:gd name="f69" fmla="+- f5 0 f3"/>
                <a:gd name="f70" fmla="+- f4 0 f3"/>
                <a:gd name="f71" fmla="*/ f70 1 8475"/>
                <a:gd name="f72" fmla="*/ f69 1 8026"/>
                <a:gd name="f73" fmla="*/ f3 1 f71"/>
                <a:gd name="f74" fmla="*/ f4 1 f71"/>
                <a:gd name="f75" fmla="*/ f3 1 f72"/>
                <a:gd name="f76" fmla="*/ f5 1 f72"/>
                <a:gd name="f77" fmla="*/ f73 f67 1"/>
                <a:gd name="f78" fmla="*/ f74 f67 1"/>
                <a:gd name="f79" fmla="*/ f76 f68 1"/>
                <a:gd name="f80" fmla="*/ f75 f68 1"/>
              </a:gdLst>
              <a:ahLst/>
              <a:cxnLst>
                <a:cxn ang="3cd4">
                  <a:pos x="hc" y="t"/>
                </a:cxn>
                <a:cxn ang="0">
                  <a:pos x="r" y="vc"/>
                </a:cxn>
                <a:cxn ang="cd4">
                  <a:pos x="hc" y="b"/>
                </a:cxn>
                <a:cxn ang="cd2">
                  <a:pos x="l" y="vc"/>
                </a:cxn>
              </a:cxnLst>
              <a:rect l="f77" t="f80" r="f78" b="f79"/>
              <a:pathLst>
                <a:path w="8475" h="8026">
                  <a:moveTo>
                    <a:pt x="f6" y="f7"/>
                  </a:moveTo>
                  <a:lnTo>
                    <a:pt x="f8" y="f9"/>
                  </a:lnTo>
                  <a:lnTo>
                    <a:pt x="f10" y="f11"/>
                  </a:lnTo>
                  <a:lnTo>
                    <a:pt x="f12" y="f13"/>
                  </a:lnTo>
                  <a:lnTo>
                    <a:pt x="f0" y="f14"/>
                  </a:lnTo>
                  <a:lnTo>
                    <a:pt x="f13" y="f15"/>
                  </a:lnTo>
                  <a:lnTo>
                    <a:pt x="f16" y="f17"/>
                  </a:lnTo>
                  <a:lnTo>
                    <a:pt x="f9" y="f18"/>
                  </a:lnTo>
                  <a:lnTo>
                    <a:pt x="f3" y="f19"/>
                  </a:lnTo>
                  <a:lnTo>
                    <a:pt x="f3" y="f20"/>
                  </a:lnTo>
                  <a:lnTo>
                    <a:pt x="f9" y="f21"/>
                  </a:lnTo>
                  <a:lnTo>
                    <a:pt x="f22" y="f23"/>
                  </a:lnTo>
                  <a:lnTo>
                    <a:pt x="f0" y="f24"/>
                  </a:lnTo>
                  <a:lnTo>
                    <a:pt x="f25" y="f26"/>
                  </a:lnTo>
                  <a:lnTo>
                    <a:pt x="f27" y="f28"/>
                  </a:lnTo>
                  <a:lnTo>
                    <a:pt x="f29" y="f30"/>
                  </a:lnTo>
                  <a:lnTo>
                    <a:pt x="f31" y="f32"/>
                  </a:lnTo>
                  <a:lnTo>
                    <a:pt x="f33" y="f34"/>
                  </a:lnTo>
                  <a:lnTo>
                    <a:pt x="f35" y="f5"/>
                  </a:lnTo>
                  <a:lnTo>
                    <a:pt x="f36" y="f5"/>
                  </a:lnTo>
                  <a:lnTo>
                    <a:pt x="f37" y="f34"/>
                  </a:lnTo>
                  <a:lnTo>
                    <a:pt x="f38" y="f39"/>
                  </a:lnTo>
                  <a:lnTo>
                    <a:pt x="f40" y="f41"/>
                  </a:lnTo>
                  <a:lnTo>
                    <a:pt x="f42" y="f43"/>
                  </a:lnTo>
                  <a:lnTo>
                    <a:pt x="f44" y="f45"/>
                  </a:lnTo>
                  <a:lnTo>
                    <a:pt x="f46" y="f47"/>
                  </a:lnTo>
                  <a:lnTo>
                    <a:pt x="f48" y="f49"/>
                  </a:lnTo>
                  <a:lnTo>
                    <a:pt x="f4" y="f50"/>
                  </a:lnTo>
                  <a:lnTo>
                    <a:pt x="f48" y="f51"/>
                  </a:lnTo>
                  <a:lnTo>
                    <a:pt x="f52" y="f53"/>
                  </a:lnTo>
                  <a:lnTo>
                    <a:pt x="f54" y="f55"/>
                  </a:lnTo>
                  <a:lnTo>
                    <a:pt x="f56" y="f57"/>
                  </a:lnTo>
                  <a:lnTo>
                    <a:pt x="f58" y="f59"/>
                  </a:lnTo>
                  <a:lnTo>
                    <a:pt x="f60" y="f61"/>
                  </a:lnTo>
                  <a:lnTo>
                    <a:pt x="f62" y="f63"/>
                  </a:lnTo>
                  <a:lnTo>
                    <a:pt x="f64" y="f11"/>
                  </a:lnTo>
                  <a:lnTo>
                    <a:pt x="f65" y="f9"/>
                  </a:lnTo>
                  <a:lnTo>
                    <a:pt x="f66"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2" name="Google Shape;288;p15">
              <a:extLst>
                <a:ext uri="{FF2B5EF4-FFF2-40B4-BE49-F238E27FC236}">
                  <a16:creationId xmlns:a16="http://schemas.microsoft.com/office/drawing/2014/main" id="{E58DE209-1045-489D-CCC2-D2A7C4744E95}"/>
                </a:ext>
              </a:extLst>
            </p:cNvPr>
            <p:cNvSpPr/>
            <p:nvPr/>
          </p:nvSpPr>
          <p:spPr>
            <a:xfrm>
              <a:off x="5883331" y="3564925"/>
              <a:ext cx="139756" cy="142298"/>
            </a:xfrm>
            <a:custGeom>
              <a:avLst/>
              <a:gdLst>
                <a:gd name="f0" fmla="val w"/>
                <a:gd name="f1" fmla="val h"/>
                <a:gd name="f2" fmla="val 0"/>
                <a:gd name="f3" fmla="val 7419"/>
                <a:gd name="f4" fmla="val 7554"/>
                <a:gd name="f5" fmla="val 608"/>
                <a:gd name="f6" fmla="val 1"/>
                <a:gd name="f7" fmla="val 495"/>
                <a:gd name="f8" fmla="val 23"/>
                <a:gd name="f9" fmla="val 383"/>
                <a:gd name="f10" fmla="val 68"/>
                <a:gd name="f11" fmla="val 293"/>
                <a:gd name="f12" fmla="val 113"/>
                <a:gd name="f13" fmla="val 203"/>
                <a:gd name="f14" fmla="val 136"/>
                <a:gd name="f15" fmla="val 720"/>
                <a:gd name="f16" fmla="val 855"/>
                <a:gd name="f17" fmla="val 91"/>
                <a:gd name="f18" fmla="val 967"/>
                <a:gd name="f19" fmla="val 181"/>
                <a:gd name="f20" fmla="val 1080"/>
                <a:gd name="f21" fmla="val 1687"/>
                <a:gd name="f22" fmla="val 2676"/>
                <a:gd name="f23" fmla="val 3215"/>
                <a:gd name="f24" fmla="val 4272"/>
                <a:gd name="f25" fmla="val 4789"/>
                <a:gd name="f26" fmla="val 5823"/>
                <a:gd name="f27" fmla="val 6362"/>
                <a:gd name="f28" fmla="val 7374"/>
                <a:gd name="f29" fmla="val 6475"/>
                <a:gd name="f30" fmla="val 7464"/>
                <a:gd name="f31" fmla="val 6587"/>
                <a:gd name="f32" fmla="val 7509"/>
                <a:gd name="f33" fmla="val 6699"/>
                <a:gd name="f34" fmla="val 7531"/>
                <a:gd name="f35" fmla="val 6812"/>
                <a:gd name="f36" fmla="val 6924"/>
                <a:gd name="f37" fmla="val 7037"/>
                <a:gd name="f38" fmla="val 7486"/>
                <a:gd name="f39" fmla="val 7149"/>
                <a:gd name="f40" fmla="val 7239"/>
                <a:gd name="f41" fmla="val 7351"/>
                <a:gd name="f42" fmla="val 7306"/>
                <a:gd name="f43" fmla="val 7261"/>
                <a:gd name="f44" fmla="val 7396"/>
                <a:gd name="f45" fmla="val 7059"/>
                <a:gd name="f46" fmla="val 6947"/>
                <a:gd name="f47" fmla="val 6834"/>
                <a:gd name="f48" fmla="val 6722"/>
                <a:gd name="f49" fmla="val 7329"/>
                <a:gd name="f50" fmla="val 6610"/>
                <a:gd name="f51" fmla="val 6497"/>
                <a:gd name="f52" fmla="val 5665"/>
                <a:gd name="f53" fmla="val 4946"/>
                <a:gd name="f54" fmla="val 4092"/>
                <a:gd name="f55" fmla="val 3395"/>
                <a:gd name="f56" fmla="val 2563"/>
                <a:gd name="f57" fmla="val 1799"/>
                <a:gd name="f58" fmla="val 1035"/>
                <a:gd name="f59" fmla="val 945"/>
                <a:gd name="f60" fmla="val 832"/>
                <a:gd name="f61" fmla="val 46"/>
                <a:gd name="f62" fmla="*/ f0 1 7419"/>
                <a:gd name="f63" fmla="*/ f1 1 7554"/>
                <a:gd name="f64" fmla="+- f4 0 f2"/>
                <a:gd name="f65" fmla="+- f3 0 f2"/>
                <a:gd name="f66" fmla="*/ f65 1 7419"/>
                <a:gd name="f67" fmla="*/ f64 1 7554"/>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7419" h="7554">
                  <a:moveTo>
                    <a:pt x="f5" y="f6"/>
                  </a:moveTo>
                  <a:lnTo>
                    <a:pt x="f7" y="f8"/>
                  </a:lnTo>
                  <a:lnTo>
                    <a:pt x="f9" y="f10"/>
                  </a:lnTo>
                  <a:lnTo>
                    <a:pt x="f11" y="f12"/>
                  </a:lnTo>
                  <a:lnTo>
                    <a:pt x="f13" y="f13"/>
                  </a:lnTo>
                  <a:lnTo>
                    <a:pt x="f14" y="f11"/>
                  </a:lnTo>
                  <a:lnTo>
                    <a:pt x="f10" y="f9"/>
                  </a:lnTo>
                  <a:lnTo>
                    <a:pt x="f8" y="f7"/>
                  </a:lnTo>
                  <a:lnTo>
                    <a:pt x="f6" y="f5"/>
                  </a:lnTo>
                  <a:lnTo>
                    <a:pt x="f6" y="f15"/>
                  </a:lnTo>
                  <a:lnTo>
                    <a:pt x="f8" y="f16"/>
                  </a:lnTo>
                  <a:lnTo>
                    <a:pt x="f17" y="f18"/>
                  </a:lnTo>
                  <a:lnTo>
                    <a:pt x="f19" y="f20"/>
                  </a:lnTo>
                  <a:lnTo>
                    <a:pt x="f21" y="f22"/>
                  </a:lnTo>
                  <a:lnTo>
                    <a:pt x="f23" y="f24"/>
                  </a:lnTo>
                  <a:lnTo>
                    <a:pt x="f25" y="f26"/>
                  </a:lnTo>
                  <a:lnTo>
                    <a:pt x="f27" y="f28"/>
                  </a:lnTo>
                  <a:lnTo>
                    <a:pt x="f29" y="f30"/>
                  </a:lnTo>
                  <a:lnTo>
                    <a:pt x="f31" y="f32"/>
                  </a:lnTo>
                  <a:lnTo>
                    <a:pt x="f33" y="f34"/>
                  </a:lnTo>
                  <a:lnTo>
                    <a:pt x="f35" y="f4"/>
                  </a:lnTo>
                  <a:lnTo>
                    <a:pt x="f36" y="f34"/>
                  </a:lnTo>
                  <a:lnTo>
                    <a:pt x="f37" y="f38"/>
                  </a:lnTo>
                  <a:lnTo>
                    <a:pt x="f39" y="f3"/>
                  </a:lnTo>
                  <a:lnTo>
                    <a:pt x="f40" y="f41"/>
                  </a:lnTo>
                  <a:lnTo>
                    <a:pt x="f42" y="f43"/>
                  </a:lnTo>
                  <a:lnTo>
                    <a:pt x="f41" y="f39"/>
                  </a:lnTo>
                  <a:lnTo>
                    <a:pt x="f44" y="f45"/>
                  </a:lnTo>
                  <a:lnTo>
                    <a:pt x="f3" y="f46"/>
                  </a:lnTo>
                  <a:lnTo>
                    <a:pt x="f3" y="f47"/>
                  </a:lnTo>
                  <a:lnTo>
                    <a:pt x="f44" y="f48"/>
                  </a:lnTo>
                  <a:lnTo>
                    <a:pt x="f49" y="f50"/>
                  </a:lnTo>
                  <a:lnTo>
                    <a:pt x="f40" y="f51"/>
                  </a:lnTo>
                  <a:lnTo>
                    <a:pt x="f52" y="f53"/>
                  </a:lnTo>
                  <a:lnTo>
                    <a:pt x="f54" y="f55"/>
                  </a:lnTo>
                  <a:lnTo>
                    <a:pt x="f56" y="f57"/>
                  </a:lnTo>
                  <a:lnTo>
                    <a:pt x="f58" y="f13"/>
                  </a:lnTo>
                  <a:lnTo>
                    <a:pt x="f59" y="f12"/>
                  </a:lnTo>
                  <a:lnTo>
                    <a:pt x="f60" y="f61"/>
                  </a:lnTo>
                  <a:lnTo>
                    <a:pt x="f15"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3" name="Google Shape;289;p15">
              <a:extLst>
                <a:ext uri="{FF2B5EF4-FFF2-40B4-BE49-F238E27FC236}">
                  <a16:creationId xmlns:a16="http://schemas.microsoft.com/office/drawing/2014/main" id="{838FE67D-21A5-F61E-B49C-639C13587D51}"/>
                </a:ext>
              </a:extLst>
            </p:cNvPr>
            <p:cNvSpPr/>
            <p:nvPr/>
          </p:nvSpPr>
          <p:spPr>
            <a:xfrm>
              <a:off x="5862593" y="3683075"/>
              <a:ext cx="83429" cy="68195"/>
            </a:xfrm>
            <a:custGeom>
              <a:avLst/>
              <a:gdLst>
                <a:gd name="f0" fmla="val w"/>
                <a:gd name="f1" fmla="val h"/>
                <a:gd name="f2" fmla="val 0"/>
                <a:gd name="f3" fmla="val 4429"/>
                <a:gd name="f4" fmla="val 3620"/>
                <a:gd name="f5" fmla="val 540"/>
                <a:gd name="f6" fmla="val 427"/>
                <a:gd name="f7" fmla="val 23"/>
                <a:gd name="f8" fmla="val 337"/>
                <a:gd name="f9" fmla="val 68"/>
                <a:gd name="f10" fmla="val 248"/>
                <a:gd name="f11" fmla="val 135"/>
                <a:gd name="f12" fmla="val 158"/>
                <a:gd name="f13" fmla="val 203"/>
                <a:gd name="f14" fmla="val 90"/>
                <a:gd name="f15" fmla="val 315"/>
                <a:gd name="f16" fmla="val 45"/>
                <a:gd name="f17" fmla="val 405"/>
                <a:gd name="f18" fmla="val 517"/>
                <a:gd name="f19" fmla="val 652"/>
                <a:gd name="f20" fmla="val 765"/>
                <a:gd name="f21" fmla="val 877"/>
                <a:gd name="f22" fmla="val 989"/>
                <a:gd name="f23" fmla="val 1102"/>
                <a:gd name="f24" fmla="val 270"/>
                <a:gd name="f25" fmla="val 1192"/>
                <a:gd name="f26" fmla="val 1799"/>
                <a:gd name="f27" fmla="val 2316"/>
                <a:gd name="f28" fmla="val 2585"/>
                <a:gd name="f29" fmla="val 2900"/>
                <a:gd name="f30" fmla="val 3327"/>
                <a:gd name="f31" fmla="val 3462"/>
                <a:gd name="f32" fmla="val 3552"/>
                <a:gd name="f33" fmla="val 3574"/>
                <a:gd name="f34" fmla="val 3597"/>
                <a:gd name="f35" fmla="val 3709"/>
                <a:gd name="f36" fmla="val 3822"/>
                <a:gd name="f37" fmla="val 3934"/>
                <a:gd name="f38" fmla="val 3575"/>
                <a:gd name="f39" fmla="val 4046"/>
                <a:gd name="f40" fmla="val 3530"/>
                <a:gd name="f41" fmla="val 4159"/>
                <a:gd name="f42" fmla="val 4249"/>
                <a:gd name="f43" fmla="val 3395"/>
                <a:gd name="f44" fmla="val 4316"/>
                <a:gd name="f45" fmla="val 3305"/>
                <a:gd name="f46" fmla="val 4384"/>
                <a:gd name="f47" fmla="val 3215"/>
                <a:gd name="f48" fmla="val 4406"/>
                <a:gd name="f49" fmla="val 3102"/>
                <a:gd name="f50" fmla="val 3013"/>
                <a:gd name="f51" fmla="val 2788"/>
                <a:gd name="f52" fmla="val 2698"/>
                <a:gd name="f53" fmla="val 4204"/>
                <a:gd name="f54" fmla="val 1956"/>
                <a:gd name="f55" fmla="val 2563"/>
                <a:gd name="f56" fmla="val 1349"/>
                <a:gd name="f57" fmla="val 113"/>
                <a:gd name="f58" fmla="*/ f0 1 4429"/>
                <a:gd name="f59" fmla="*/ f1 1 3620"/>
                <a:gd name="f60" fmla="+- f4 0 f2"/>
                <a:gd name="f61" fmla="+- f3 0 f2"/>
                <a:gd name="f62" fmla="*/ f61 1 4429"/>
                <a:gd name="f63" fmla="*/ f60 1 3620"/>
                <a:gd name="f64" fmla="*/ f2 1 f62"/>
                <a:gd name="f65" fmla="*/ f3 1 f62"/>
                <a:gd name="f66" fmla="*/ f2 1 f63"/>
                <a:gd name="f67" fmla="*/ f4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4429" h="3620">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14" y="f22"/>
                  </a:lnTo>
                  <a:lnTo>
                    <a:pt x="f12" y="f23"/>
                  </a:lnTo>
                  <a:lnTo>
                    <a:pt x="f24" y="f25"/>
                  </a:lnTo>
                  <a:lnTo>
                    <a:pt x="f26" y="f27"/>
                  </a:lnTo>
                  <a:lnTo>
                    <a:pt x="f28" y="f29"/>
                  </a:lnTo>
                  <a:lnTo>
                    <a:pt x="f30" y="f31"/>
                  </a:lnTo>
                  <a:lnTo>
                    <a:pt x="f31" y="f32"/>
                  </a:lnTo>
                  <a:lnTo>
                    <a:pt x="f33" y="f34"/>
                  </a:lnTo>
                  <a:lnTo>
                    <a:pt x="f35" y="f4"/>
                  </a:lnTo>
                  <a:lnTo>
                    <a:pt x="f36" y="f34"/>
                  </a:lnTo>
                  <a:lnTo>
                    <a:pt x="f37" y="f38"/>
                  </a:lnTo>
                  <a:lnTo>
                    <a:pt x="f39" y="f40"/>
                  </a:lnTo>
                  <a:lnTo>
                    <a:pt x="f41" y="f31"/>
                  </a:lnTo>
                  <a:lnTo>
                    <a:pt x="f42" y="f43"/>
                  </a:lnTo>
                  <a:lnTo>
                    <a:pt x="f44" y="f45"/>
                  </a:lnTo>
                  <a:lnTo>
                    <a:pt x="f46" y="f47"/>
                  </a:lnTo>
                  <a:lnTo>
                    <a:pt x="f48" y="f49"/>
                  </a:lnTo>
                  <a:lnTo>
                    <a:pt x="f3" y="f50"/>
                  </a:lnTo>
                  <a:lnTo>
                    <a:pt x="f48" y="f29"/>
                  </a:lnTo>
                  <a:lnTo>
                    <a:pt x="f46" y="f51"/>
                  </a:lnTo>
                  <a:lnTo>
                    <a:pt x="f44" y="f52"/>
                  </a:lnTo>
                  <a:lnTo>
                    <a:pt x="f53" y="f28"/>
                  </a:lnTo>
                  <a:lnTo>
                    <a:pt x="f43" y="f54"/>
                  </a:lnTo>
                  <a:lnTo>
                    <a:pt x="f55" y="f56"/>
                  </a:lnTo>
                  <a:lnTo>
                    <a:pt x="f21" y="f57"/>
                  </a:lnTo>
                  <a:lnTo>
                    <a:pt x="f20" y="f16"/>
                  </a:lnTo>
                  <a:lnTo>
                    <a:pt x="f19" y="f7"/>
                  </a:lnTo>
                  <a:lnTo>
                    <a:pt x="f5"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4" name="Google Shape;290;p15">
              <a:extLst>
                <a:ext uri="{FF2B5EF4-FFF2-40B4-BE49-F238E27FC236}">
                  <a16:creationId xmlns:a16="http://schemas.microsoft.com/office/drawing/2014/main" id="{BF36362D-EC65-624E-4FB7-A71A587D361C}"/>
                </a:ext>
              </a:extLst>
            </p:cNvPr>
            <p:cNvSpPr/>
            <p:nvPr/>
          </p:nvSpPr>
          <p:spPr>
            <a:xfrm>
              <a:off x="5263405" y="2928073"/>
              <a:ext cx="34317" cy="96560"/>
            </a:xfrm>
            <a:custGeom>
              <a:avLst/>
              <a:gdLst>
                <a:gd name="f0" fmla="val 180"/>
                <a:gd name="f1" fmla="val w"/>
                <a:gd name="f2" fmla="val h"/>
                <a:gd name="f3" fmla="val 0"/>
                <a:gd name="f4" fmla="val 1822"/>
                <a:gd name="f5" fmla="val 5126"/>
                <a:gd name="f6" fmla="val 607"/>
                <a:gd name="f7" fmla="val 495"/>
                <a:gd name="f8" fmla="val 23"/>
                <a:gd name="f9" fmla="val 383"/>
                <a:gd name="f10" fmla="val 45"/>
                <a:gd name="f11" fmla="val 293"/>
                <a:gd name="f12" fmla="val 113"/>
                <a:gd name="f13" fmla="val 203"/>
                <a:gd name="f14" fmla="val 270"/>
                <a:gd name="f15" fmla="val 382"/>
                <a:gd name="f16" fmla="val 630"/>
                <a:gd name="f17" fmla="val 764"/>
                <a:gd name="f18" fmla="val 338"/>
                <a:gd name="f19" fmla="val 2720"/>
                <a:gd name="f20" fmla="val 4698"/>
                <a:gd name="f21" fmla="val 652"/>
                <a:gd name="f22" fmla="val 4833"/>
                <a:gd name="f23" fmla="val 720"/>
                <a:gd name="f24" fmla="val 4923"/>
                <a:gd name="f25" fmla="val 787"/>
                <a:gd name="f26" fmla="val 5013"/>
                <a:gd name="f27" fmla="val 877"/>
                <a:gd name="f28" fmla="val 5080"/>
                <a:gd name="f29" fmla="val 967"/>
                <a:gd name="f30" fmla="val 5125"/>
                <a:gd name="f31" fmla="val 1192"/>
                <a:gd name="f32" fmla="val 1304"/>
                <a:gd name="f33" fmla="val 5103"/>
                <a:gd name="f34" fmla="val 1417"/>
                <a:gd name="f35" fmla="val 1507"/>
                <a:gd name="f36" fmla="val 1619"/>
                <a:gd name="f37" fmla="val 4946"/>
                <a:gd name="f38" fmla="val 1686"/>
                <a:gd name="f39" fmla="val 4856"/>
                <a:gd name="f40" fmla="val 1754"/>
                <a:gd name="f41" fmla="val 4743"/>
                <a:gd name="f42" fmla="val 1799"/>
                <a:gd name="f43" fmla="val 4631"/>
                <a:gd name="f44" fmla="val 1821"/>
                <a:gd name="f45" fmla="val 4496"/>
                <a:gd name="f46" fmla="val 4361"/>
                <a:gd name="f47" fmla="val 1529"/>
                <a:gd name="f48" fmla="val 2405"/>
                <a:gd name="f49" fmla="val 427"/>
                <a:gd name="f50" fmla="val 1169"/>
                <a:gd name="f51" fmla="val 315"/>
                <a:gd name="f52" fmla="val 1102"/>
                <a:gd name="f53" fmla="val 202"/>
                <a:gd name="f54" fmla="val 1035"/>
                <a:gd name="f55" fmla="val 945"/>
                <a:gd name="f56" fmla="val 832"/>
                <a:gd name="f57" fmla="*/ f1 1 1822"/>
                <a:gd name="f58" fmla="*/ f2 1 5126"/>
                <a:gd name="f59" fmla="+- f5 0 f3"/>
                <a:gd name="f60" fmla="+- f4 0 f3"/>
                <a:gd name="f61" fmla="*/ f60 1 1822"/>
                <a:gd name="f62" fmla="*/ f59 1 5126"/>
                <a:gd name="f63" fmla="*/ f3 1 f61"/>
                <a:gd name="f64" fmla="*/ f4 1 f61"/>
                <a:gd name="f65" fmla="*/ f3 1 f62"/>
                <a:gd name="f66" fmla="*/ f5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1822" h="5126">
                  <a:moveTo>
                    <a:pt x="f6" y="f3"/>
                  </a:moveTo>
                  <a:lnTo>
                    <a:pt x="f7" y="f8"/>
                  </a:lnTo>
                  <a:lnTo>
                    <a:pt x="f9" y="f10"/>
                  </a:lnTo>
                  <a:lnTo>
                    <a:pt x="f11" y="f12"/>
                  </a:lnTo>
                  <a:lnTo>
                    <a:pt x="f13" y="f0"/>
                  </a:lnTo>
                  <a:lnTo>
                    <a:pt x="f12" y="f14"/>
                  </a:lnTo>
                  <a:lnTo>
                    <a:pt x="f10" y="f15"/>
                  </a:lnTo>
                  <a:lnTo>
                    <a:pt x="f8" y="f7"/>
                  </a:lnTo>
                  <a:lnTo>
                    <a:pt x="f3" y="f16"/>
                  </a:lnTo>
                  <a:lnTo>
                    <a:pt x="f3" y="f17"/>
                  </a:lnTo>
                  <a:lnTo>
                    <a:pt x="f18" y="f19"/>
                  </a:lnTo>
                  <a:lnTo>
                    <a:pt x="f16" y="f20"/>
                  </a:lnTo>
                  <a:lnTo>
                    <a:pt x="f21" y="f22"/>
                  </a:lnTo>
                  <a:lnTo>
                    <a:pt x="f23" y="f24"/>
                  </a:lnTo>
                  <a:lnTo>
                    <a:pt x="f25" y="f26"/>
                  </a:lnTo>
                  <a:lnTo>
                    <a:pt x="f27" y="f28"/>
                  </a:lnTo>
                  <a:lnTo>
                    <a:pt x="f29" y="f30"/>
                  </a:lnTo>
                  <a:lnTo>
                    <a:pt x="f31" y="f30"/>
                  </a:lnTo>
                  <a:lnTo>
                    <a:pt x="f32" y="f33"/>
                  </a:lnTo>
                  <a:lnTo>
                    <a:pt x="f34" y="f28"/>
                  </a:lnTo>
                  <a:lnTo>
                    <a:pt x="f35" y="f26"/>
                  </a:lnTo>
                  <a:lnTo>
                    <a:pt x="f36" y="f37"/>
                  </a:lnTo>
                  <a:lnTo>
                    <a:pt x="f38" y="f39"/>
                  </a:lnTo>
                  <a:lnTo>
                    <a:pt x="f40" y="f41"/>
                  </a:lnTo>
                  <a:lnTo>
                    <a:pt x="f42" y="f43"/>
                  </a:lnTo>
                  <a:lnTo>
                    <a:pt x="f44" y="f45"/>
                  </a:lnTo>
                  <a:lnTo>
                    <a:pt x="f44" y="f46"/>
                  </a:lnTo>
                  <a:lnTo>
                    <a:pt x="f47" y="f48"/>
                  </a:lnTo>
                  <a:lnTo>
                    <a:pt x="f31" y="f49"/>
                  </a:lnTo>
                  <a:lnTo>
                    <a:pt x="f50" y="f51"/>
                  </a:lnTo>
                  <a:lnTo>
                    <a:pt x="f52" y="f53"/>
                  </a:lnTo>
                  <a:lnTo>
                    <a:pt x="f54" y="f12"/>
                  </a:lnTo>
                  <a:lnTo>
                    <a:pt x="f55" y="f10"/>
                  </a:lnTo>
                  <a:lnTo>
                    <a:pt x="f5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5" name="Google Shape;291;p15">
              <a:extLst>
                <a:ext uri="{FF2B5EF4-FFF2-40B4-BE49-F238E27FC236}">
                  <a16:creationId xmlns:a16="http://schemas.microsoft.com/office/drawing/2014/main" id="{FDBF4566-7060-39C3-B8BE-64040B192430}"/>
                </a:ext>
              </a:extLst>
            </p:cNvPr>
            <p:cNvSpPr/>
            <p:nvPr/>
          </p:nvSpPr>
          <p:spPr>
            <a:xfrm>
              <a:off x="6136977" y="3631841"/>
              <a:ext cx="37709" cy="111803"/>
            </a:xfrm>
            <a:custGeom>
              <a:avLst/>
              <a:gdLst>
                <a:gd name="f0" fmla="val 180"/>
                <a:gd name="f1" fmla="val w"/>
                <a:gd name="f2" fmla="val h"/>
                <a:gd name="f3" fmla="val 0"/>
                <a:gd name="f4" fmla="val 2002"/>
                <a:gd name="f5" fmla="val 5935"/>
                <a:gd name="f6" fmla="val 698"/>
                <a:gd name="f7" fmla="val 585"/>
                <a:gd name="f8" fmla="val 23"/>
                <a:gd name="f9" fmla="val 473"/>
                <a:gd name="f10" fmla="val 45"/>
                <a:gd name="f11" fmla="val 383"/>
                <a:gd name="f12" fmla="val 113"/>
                <a:gd name="f13" fmla="val 293"/>
                <a:gd name="f14" fmla="val 203"/>
                <a:gd name="f15" fmla="val 225"/>
                <a:gd name="f16" fmla="val 158"/>
                <a:gd name="f17" fmla="val 428"/>
                <a:gd name="f18" fmla="val 91"/>
                <a:gd name="f19" fmla="val 742"/>
                <a:gd name="f20" fmla="val 1057"/>
                <a:gd name="f21" fmla="val 1"/>
                <a:gd name="f22" fmla="val 1372"/>
                <a:gd name="f23" fmla="val 1709"/>
                <a:gd name="f24" fmla="val 2024"/>
                <a:gd name="f25" fmla="val 2338"/>
                <a:gd name="f26" fmla="val 68"/>
                <a:gd name="f27" fmla="val 2675"/>
                <a:gd name="f28" fmla="val 136"/>
                <a:gd name="f29" fmla="val 2990"/>
                <a:gd name="f30" fmla="val 270"/>
                <a:gd name="f31" fmla="val 3620"/>
                <a:gd name="f32" fmla="val 450"/>
                <a:gd name="f33" fmla="val 4271"/>
                <a:gd name="f34" fmla="val 787"/>
                <a:gd name="f35" fmla="val 5508"/>
                <a:gd name="f36" fmla="val 832"/>
                <a:gd name="f37" fmla="val 5643"/>
                <a:gd name="f38" fmla="val 900"/>
                <a:gd name="f39" fmla="val 5733"/>
                <a:gd name="f40" fmla="val 990"/>
                <a:gd name="f41" fmla="val 5822"/>
                <a:gd name="f42" fmla="val 1080"/>
                <a:gd name="f43" fmla="val 5890"/>
                <a:gd name="f44" fmla="val 1192"/>
                <a:gd name="f45" fmla="val 1417"/>
                <a:gd name="f46" fmla="val 1529"/>
                <a:gd name="f47" fmla="val 5912"/>
                <a:gd name="f48" fmla="val 1642"/>
                <a:gd name="f49" fmla="val 5867"/>
                <a:gd name="f50" fmla="val 1732"/>
                <a:gd name="f51" fmla="val 1821"/>
                <a:gd name="f52" fmla="val 5755"/>
                <a:gd name="f53" fmla="val 1911"/>
                <a:gd name="f54" fmla="val 5665"/>
                <a:gd name="f55" fmla="val 1956"/>
                <a:gd name="f56" fmla="val 5553"/>
                <a:gd name="f57" fmla="val 2001"/>
                <a:gd name="f58" fmla="val 5440"/>
                <a:gd name="f59" fmla="val 5305"/>
                <a:gd name="f60" fmla="val 1979"/>
                <a:gd name="f61" fmla="val 5171"/>
                <a:gd name="f62" fmla="val 4654"/>
                <a:gd name="f63" fmla="val 1664"/>
                <a:gd name="f64" fmla="val 4092"/>
                <a:gd name="f65" fmla="val 1507"/>
                <a:gd name="f66" fmla="val 3552"/>
                <a:gd name="f67" fmla="val 1282"/>
                <a:gd name="f68" fmla="val 2428"/>
                <a:gd name="f69" fmla="val 1237"/>
                <a:gd name="f70" fmla="val 2136"/>
                <a:gd name="f71" fmla="val 1215"/>
                <a:gd name="f72" fmla="val 1866"/>
                <a:gd name="f73" fmla="val 1574"/>
                <a:gd name="f74" fmla="val 1304"/>
                <a:gd name="f75" fmla="val 1034"/>
                <a:gd name="f76" fmla="val 1349"/>
                <a:gd name="f77" fmla="val 765"/>
                <a:gd name="f78" fmla="val 1394"/>
                <a:gd name="f79" fmla="val 630"/>
                <a:gd name="f80" fmla="val 495"/>
                <a:gd name="f81" fmla="val 1147"/>
                <a:gd name="f82" fmla="val 1035"/>
                <a:gd name="f83" fmla="val 945"/>
                <a:gd name="f84" fmla="*/ f1 1 2002"/>
                <a:gd name="f85" fmla="*/ f2 1 5935"/>
                <a:gd name="f86" fmla="+- f5 0 f3"/>
                <a:gd name="f87" fmla="+- f4 0 f3"/>
                <a:gd name="f88" fmla="*/ f87 1 2002"/>
                <a:gd name="f89" fmla="*/ f86 1 5935"/>
                <a:gd name="f90" fmla="*/ f3 1 f88"/>
                <a:gd name="f91" fmla="*/ f4 1 f88"/>
                <a:gd name="f92" fmla="*/ f3 1 f89"/>
                <a:gd name="f93" fmla="*/ f5 1 f89"/>
                <a:gd name="f94" fmla="*/ f90 f84 1"/>
                <a:gd name="f95" fmla="*/ f91 f84 1"/>
                <a:gd name="f96" fmla="*/ f93 f85 1"/>
                <a:gd name="f97" fmla="*/ f92 f85 1"/>
              </a:gdLst>
              <a:ahLst/>
              <a:cxnLst>
                <a:cxn ang="3cd4">
                  <a:pos x="hc" y="t"/>
                </a:cxn>
                <a:cxn ang="0">
                  <a:pos x="r" y="vc"/>
                </a:cxn>
                <a:cxn ang="cd4">
                  <a:pos x="hc" y="b"/>
                </a:cxn>
                <a:cxn ang="cd2">
                  <a:pos x="l" y="vc"/>
                </a:cxn>
              </a:cxnLst>
              <a:rect l="f94" t="f97" r="f95" b="f96"/>
              <a:pathLst>
                <a:path w="2002" h="5935">
                  <a:moveTo>
                    <a:pt x="f6" y="f3"/>
                  </a:moveTo>
                  <a:lnTo>
                    <a:pt x="f7" y="f8"/>
                  </a:lnTo>
                  <a:lnTo>
                    <a:pt x="f9" y="f10"/>
                  </a:lnTo>
                  <a:lnTo>
                    <a:pt x="f11" y="f12"/>
                  </a:lnTo>
                  <a:lnTo>
                    <a:pt x="f13" y="f14"/>
                  </a:lnTo>
                  <a:lnTo>
                    <a:pt x="f15" y="f13"/>
                  </a:lnTo>
                  <a:lnTo>
                    <a:pt x="f16" y="f17"/>
                  </a:lnTo>
                  <a:lnTo>
                    <a:pt x="f18" y="f19"/>
                  </a:lnTo>
                  <a:lnTo>
                    <a:pt x="f8" y="f20"/>
                  </a:lnTo>
                  <a:lnTo>
                    <a:pt x="f21" y="f22"/>
                  </a:lnTo>
                  <a:lnTo>
                    <a:pt x="f21" y="f23"/>
                  </a:lnTo>
                  <a:lnTo>
                    <a:pt x="f21" y="f24"/>
                  </a:lnTo>
                  <a:lnTo>
                    <a:pt x="f8"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5"/>
                  </a:lnTo>
                  <a:lnTo>
                    <a:pt x="f46" y="f47"/>
                  </a:lnTo>
                  <a:lnTo>
                    <a:pt x="f48" y="f49"/>
                  </a:lnTo>
                  <a:lnTo>
                    <a:pt x="f50" y="f41"/>
                  </a:lnTo>
                  <a:lnTo>
                    <a:pt x="f51" y="f52"/>
                  </a:lnTo>
                  <a:lnTo>
                    <a:pt x="f53" y="f54"/>
                  </a:lnTo>
                  <a:lnTo>
                    <a:pt x="f55" y="f56"/>
                  </a:lnTo>
                  <a:lnTo>
                    <a:pt x="f57" y="f58"/>
                  </a:lnTo>
                  <a:lnTo>
                    <a:pt x="f57" y="f59"/>
                  </a:lnTo>
                  <a:lnTo>
                    <a:pt x="f60" y="f61"/>
                  </a:lnTo>
                  <a:lnTo>
                    <a:pt x="f51" y="f62"/>
                  </a:lnTo>
                  <a:lnTo>
                    <a:pt x="f63" y="f64"/>
                  </a:lnTo>
                  <a:lnTo>
                    <a:pt x="f65" y="f66"/>
                  </a:lnTo>
                  <a:lnTo>
                    <a:pt x="f22" y="f29"/>
                  </a:lnTo>
                  <a:lnTo>
                    <a:pt x="f67" y="f68"/>
                  </a:lnTo>
                  <a:lnTo>
                    <a:pt x="f69" y="f70"/>
                  </a:lnTo>
                  <a:lnTo>
                    <a:pt x="f71" y="f72"/>
                  </a:lnTo>
                  <a:lnTo>
                    <a:pt x="f71" y="f73"/>
                  </a:lnTo>
                  <a:lnTo>
                    <a:pt x="f69" y="f74"/>
                  </a:lnTo>
                  <a:lnTo>
                    <a:pt x="f67" y="f75"/>
                  </a:lnTo>
                  <a:lnTo>
                    <a:pt x="f76" y="f77"/>
                  </a:lnTo>
                  <a:lnTo>
                    <a:pt x="f78" y="f79"/>
                  </a:lnTo>
                  <a:lnTo>
                    <a:pt x="f78" y="f80"/>
                  </a:lnTo>
                  <a:lnTo>
                    <a:pt x="f76" y="f11"/>
                  </a:lnTo>
                  <a:lnTo>
                    <a:pt x="f74" y="f30"/>
                  </a:lnTo>
                  <a:lnTo>
                    <a:pt x="f69" y="f0"/>
                  </a:lnTo>
                  <a:lnTo>
                    <a:pt x="f81" y="f12"/>
                  </a:lnTo>
                  <a:lnTo>
                    <a:pt x="f82" y="f26"/>
                  </a:lnTo>
                  <a:lnTo>
                    <a:pt x="f83" y="f8"/>
                  </a:lnTo>
                  <a:lnTo>
                    <a:pt x="f3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6" name="Google Shape;292;p15">
              <a:extLst>
                <a:ext uri="{FF2B5EF4-FFF2-40B4-BE49-F238E27FC236}">
                  <a16:creationId xmlns:a16="http://schemas.microsoft.com/office/drawing/2014/main" id="{C5CC87C8-ABE2-BD15-2E7E-09A8B1618E8A}"/>
                </a:ext>
              </a:extLst>
            </p:cNvPr>
            <p:cNvSpPr/>
            <p:nvPr/>
          </p:nvSpPr>
          <p:spPr>
            <a:xfrm>
              <a:off x="6219556" y="4070524"/>
              <a:ext cx="106710" cy="75822"/>
            </a:xfrm>
            <a:custGeom>
              <a:avLst/>
              <a:gdLst>
                <a:gd name="f0" fmla="val 180"/>
                <a:gd name="f1" fmla="val w"/>
                <a:gd name="f2" fmla="val h"/>
                <a:gd name="f3" fmla="val 0"/>
                <a:gd name="f4" fmla="val 5665"/>
                <a:gd name="f5" fmla="val 4025"/>
                <a:gd name="f6" fmla="val 607"/>
                <a:gd name="f7" fmla="val 1"/>
                <a:gd name="f8" fmla="val 495"/>
                <a:gd name="f9" fmla="val 23"/>
                <a:gd name="f10" fmla="val 382"/>
                <a:gd name="f11" fmla="val 46"/>
                <a:gd name="f12" fmla="val 292"/>
                <a:gd name="f13" fmla="val 113"/>
                <a:gd name="f14" fmla="val 202"/>
                <a:gd name="f15" fmla="val 181"/>
                <a:gd name="f16" fmla="val 112"/>
                <a:gd name="f17" fmla="val 270"/>
                <a:gd name="f18" fmla="val 68"/>
                <a:gd name="f19" fmla="val 383"/>
                <a:gd name="f20" fmla="val 608"/>
                <a:gd name="f21" fmla="val 720"/>
                <a:gd name="f22" fmla="val 832"/>
                <a:gd name="f23" fmla="val 90"/>
                <a:gd name="f24" fmla="val 945"/>
                <a:gd name="f25" fmla="val 1057"/>
                <a:gd name="f26" fmla="val 405"/>
                <a:gd name="f27" fmla="val 1305"/>
                <a:gd name="f28" fmla="val 674"/>
                <a:gd name="f29" fmla="val 1529"/>
                <a:gd name="f30" fmla="val 922"/>
                <a:gd name="f31" fmla="val 1754"/>
                <a:gd name="f32" fmla="val 1191"/>
                <a:gd name="f33" fmla="val 1956"/>
                <a:gd name="f34" fmla="val 1753"/>
                <a:gd name="f35" fmla="val 2339"/>
                <a:gd name="f36" fmla="val 2315"/>
                <a:gd name="f37" fmla="val 2698"/>
                <a:gd name="f38" fmla="val 2922"/>
                <a:gd name="f39" fmla="val 3013"/>
                <a:gd name="f40" fmla="val 3507"/>
                <a:gd name="f41" fmla="val 3328"/>
                <a:gd name="f42" fmla="val 4743"/>
                <a:gd name="f43" fmla="val 3935"/>
                <a:gd name="f44" fmla="val 4856"/>
                <a:gd name="f45" fmla="val 4002"/>
                <a:gd name="f46" fmla="val 4990"/>
                <a:gd name="f47" fmla="val 4024"/>
                <a:gd name="f48" fmla="val 5125"/>
                <a:gd name="f49" fmla="val 5238"/>
                <a:gd name="f50" fmla="val 3980"/>
                <a:gd name="f51" fmla="val 5328"/>
                <a:gd name="f52" fmla="val 5440"/>
                <a:gd name="f53" fmla="val 3867"/>
                <a:gd name="f54" fmla="val 5507"/>
                <a:gd name="f55" fmla="val 3777"/>
                <a:gd name="f56" fmla="val 5575"/>
                <a:gd name="f57" fmla="val 3687"/>
                <a:gd name="f58" fmla="val 5620"/>
                <a:gd name="f59" fmla="val 3575"/>
                <a:gd name="f60" fmla="val 3463"/>
                <a:gd name="f61" fmla="val 3350"/>
                <a:gd name="f62" fmla="val 3238"/>
                <a:gd name="f63" fmla="val 3148"/>
                <a:gd name="f64" fmla="val 3035"/>
                <a:gd name="f65" fmla="val 5485"/>
                <a:gd name="f66" fmla="val 2945"/>
                <a:gd name="f67" fmla="val 5350"/>
                <a:gd name="f68" fmla="val 2878"/>
                <a:gd name="f69" fmla="val 4204"/>
                <a:gd name="f70" fmla="val 2316"/>
                <a:gd name="f71" fmla="val 3642"/>
                <a:gd name="f72" fmla="val 2024"/>
                <a:gd name="f73" fmla="val 3080"/>
                <a:gd name="f74" fmla="val 1709"/>
                <a:gd name="f75" fmla="val 2540"/>
                <a:gd name="f76" fmla="val 1394"/>
                <a:gd name="f77" fmla="val 2001"/>
                <a:gd name="f78" fmla="val 1035"/>
                <a:gd name="f79" fmla="val 1506"/>
                <a:gd name="f80" fmla="val 630"/>
                <a:gd name="f81" fmla="val 1281"/>
                <a:gd name="f82" fmla="val 944"/>
                <a:gd name="f83" fmla="val 91"/>
                <a:gd name="f84" fmla="val 719"/>
                <a:gd name="f85" fmla="*/ f1 1 5665"/>
                <a:gd name="f86" fmla="*/ f2 1 4025"/>
                <a:gd name="f87" fmla="+- f5 0 f3"/>
                <a:gd name="f88" fmla="+- f4 0 f3"/>
                <a:gd name="f89" fmla="*/ f88 1 5665"/>
                <a:gd name="f90" fmla="*/ f87 1 4025"/>
                <a:gd name="f91" fmla="*/ f3 1 f89"/>
                <a:gd name="f92" fmla="*/ f4 1 f89"/>
                <a:gd name="f93" fmla="*/ f3 1 f90"/>
                <a:gd name="f94" fmla="*/ f5 1 f90"/>
                <a:gd name="f95" fmla="*/ f91 f85 1"/>
                <a:gd name="f96" fmla="*/ f92 f85 1"/>
                <a:gd name="f97" fmla="*/ f94 f86 1"/>
                <a:gd name="f98" fmla="*/ f93 f86 1"/>
              </a:gdLst>
              <a:ahLst/>
              <a:cxnLst>
                <a:cxn ang="3cd4">
                  <a:pos x="hc" y="t"/>
                </a:cxn>
                <a:cxn ang="0">
                  <a:pos x="r" y="vc"/>
                </a:cxn>
                <a:cxn ang="cd4">
                  <a:pos x="hc" y="b"/>
                </a:cxn>
                <a:cxn ang="cd2">
                  <a:pos x="l" y="vc"/>
                </a:cxn>
              </a:cxnLst>
              <a:rect l="f95" t="f98" r="f96" b="f97"/>
              <a:pathLst>
                <a:path w="5665" h="4025">
                  <a:moveTo>
                    <a:pt x="f6" y="f7"/>
                  </a:moveTo>
                  <a:lnTo>
                    <a:pt x="f8" y="f9"/>
                  </a:lnTo>
                  <a:lnTo>
                    <a:pt x="f10" y="f11"/>
                  </a:lnTo>
                  <a:lnTo>
                    <a:pt x="f12" y="f13"/>
                  </a:lnTo>
                  <a:lnTo>
                    <a:pt x="f14" y="f15"/>
                  </a:lnTo>
                  <a:lnTo>
                    <a:pt x="f16" y="f17"/>
                  </a:lnTo>
                  <a:lnTo>
                    <a:pt x="f18" y="f19"/>
                  </a:lnTo>
                  <a:lnTo>
                    <a:pt x="f9" y="f8"/>
                  </a:lnTo>
                  <a:lnTo>
                    <a:pt x="f3" y="f20"/>
                  </a:lnTo>
                  <a:lnTo>
                    <a:pt x="f3" y="f21"/>
                  </a:lnTo>
                  <a:lnTo>
                    <a:pt x="f9" y="f22"/>
                  </a:lnTo>
                  <a:lnTo>
                    <a:pt x="f23" y="f24"/>
                  </a:lnTo>
                  <a:lnTo>
                    <a:pt x="f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43"/>
                  </a:lnTo>
                  <a:lnTo>
                    <a:pt x="f52" y="f53"/>
                  </a:lnTo>
                  <a:lnTo>
                    <a:pt x="f54" y="f55"/>
                  </a:lnTo>
                  <a:lnTo>
                    <a:pt x="f56" y="f57"/>
                  </a:lnTo>
                  <a:lnTo>
                    <a:pt x="f58" y="f59"/>
                  </a:lnTo>
                  <a:lnTo>
                    <a:pt x="f4" y="f60"/>
                  </a:lnTo>
                  <a:lnTo>
                    <a:pt x="f4" y="f61"/>
                  </a:lnTo>
                  <a:lnTo>
                    <a:pt x="f4" y="f62"/>
                  </a:lnTo>
                  <a:lnTo>
                    <a:pt x="f58" y="f63"/>
                  </a:lnTo>
                  <a:lnTo>
                    <a:pt x="f56" y="f64"/>
                  </a:lnTo>
                  <a:lnTo>
                    <a:pt x="f65" y="f66"/>
                  </a:lnTo>
                  <a:lnTo>
                    <a:pt x="f67" y="f68"/>
                  </a:lnTo>
                  <a:lnTo>
                    <a:pt x="f69" y="f70"/>
                  </a:lnTo>
                  <a:lnTo>
                    <a:pt x="f71" y="f72"/>
                  </a:lnTo>
                  <a:lnTo>
                    <a:pt x="f73" y="f74"/>
                  </a:lnTo>
                  <a:lnTo>
                    <a:pt x="f75" y="f76"/>
                  </a:lnTo>
                  <a:lnTo>
                    <a:pt x="f77" y="f78"/>
                  </a:lnTo>
                  <a:lnTo>
                    <a:pt x="f34" y="f22"/>
                  </a:lnTo>
                  <a:lnTo>
                    <a:pt x="f79" y="f80"/>
                  </a:lnTo>
                  <a:lnTo>
                    <a:pt x="f81" y="f26"/>
                  </a:lnTo>
                  <a:lnTo>
                    <a:pt x="f25" y="f15"/>
                  </a:lnTo>
                  <a:lnTo>
                    <a:pt x="f82" y="f83"/>
                  </a:lnTo>
                  <a:lnTo>
                    <a:pt x="f22" y="f9"/>
                  </a:lnTo>
                  <a:lnTo>
                    <a:pt x="f84"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7" name="Google Shape;293;p15">
              <a:extLst>
                <a:ext uri="{FF2B5EF4-FFF2-40B4-BE49-F238E27FC236}">
                  <a16:creationId xmlns:a16="http://schemas.microsoft.com/office/drawing/2014/main" id="{961817F9-8800-4F0B-1FE9-3D7DEEFB297E}"/>
                </a:ext>
              </a:extLst>
            </p:cNvPr>
            <p:cNvSpPr/>
            <p:nvPr/>
          </p:nvSpPr>
          <p:spPr>
            <a:xfrm>
              <a:off x="7195175" y="4026487"/>
              <a:ext cx="163906" cy="111821"/>
            </a:xfrm>
            <a:custGeom>
              <a:avLst/>
              <a:gdLst>
                <a:gd name="f0" fmla="val w"/>
                <a:gd name="f1" fmla="val h"/>
                <a:gd name="f2" fmla="val 0"/>
                <a:gd name="f3" fmla="val 8701"/>
                <a:gd name="f4" fmla="val 5936"/>
                <a:gd name="f5" fmla="val 7958"/>
                <a:gd name="f6" fmla="val 1"/>
                <a:gd name="f7" fmla="val 7846"/>
                <a:gd name="f8" fmla="val 23"/>
                <a:gd name="f9" fmla="val 7711"/>
                <a:gd name="f10" fmla="val 68"/>
                <a:gd name="f11" fmla="val 7599"/>
                <a:gd name="f12" fmla="val 158"/>
                <a:gd name="f13" fmla="val 6767"/>
                <a:gd name="f14" fmla="val 833"/>
                <a:gd name="f15" fmla="val 5958"/>
                <a:gd name="f16" fmla="val 1529"/>
                <a:gd name="f17" fmla="val 5126"/>
                <a:gd name="f18" fmla="val 2204"/>
                <a:gd name="f19" fmla="val 4272"/>
                <a:gd name="f20" fmla="val 2878"/>
                <a:gd name="f21" fmla="val 3845"/>
                <a:gd name="f22" fmla="val 3193"/>
                <a:gd name="f23" fmla="val 3395"/>
                <a:gd name="f24" fmla="val 3485"/>
                <a:gd name="f25" fmla="val 2923"/>
                <a:gd name="f26" fmla="val 3755"/>
                <a:gd name="f27" fmla="val 2473"/>
                <a:gd name="f28" fmla="val 4002"/>
                <a:gd name="f29" fmla="val 1979"/>
                <a:gd name="f30" fmla="val 4249"/>
                <a:gd name="f31" fmla="val 1484"/>
                <a:gd name="f32" fmla="val 4429"/>
                <a:gd name="f33" fmla="val 967"/>
                <a:gd name="f34" fmla="val 4609"/>
                <a:gd name="f35" fmla="val 450"/>
                <a:gd name="f36" fmla="val 4744"/>
                <a:gd name="f37" fmla="val 315"/>
                <a:gd name="f38" fmla="val 4789"/>
                <a:gd name="f39" fmla="val 203"/>
                <a:gd name="f40" fmla="val 4834"/>
                <a:gd name="f41" fmla="val 113"/>
                <a:gd name="f42" fmla="val 4924"/>
                <a:gd name="f43" fmla="val 5014"/>
                <a:gd name="f44" fmla="val 5239"/>
                <a:gd name="f45" fmla="val 5351"/>
                <a:gd name="f46" fmla="val 5463"/>
                <a:gd name="f47" fmla="val 5576"/>
                <a:gd name="f48" fmla="val 136"/>
                <a:gd name="f49" fmla="val 5666"/>
                <a:gd name="f50" fmla="val 5756"/>
                <a:gd name="f51" fmla="val 293"/>
                <a:gd name="f52" fmla="val 5845"/>
                <a:gd name="f53" fmla="val 383"/>
                <a:gd name="f54" fmla="val 5890"/>
                <a:gd name="f55" fmla="val 518"/>
                <a:gd name="f56" fmla="val 5935"/>
                <a:gd name="f57" fmla="val 787"/>
                <a:gd name="f58" fmla="val 1349"/>
                <a:gd name="f59" fmla="val 5778"/>
                <a:gd name="f60" fmla="val 1889"/>
                <a:gd name="f61" fmla="val 5621"/>
                <a:gd name="f62" fmla="val 2428"/>
                <a:gd name="f63" fmla="val 5396"/>
                <a:gd name="f64" fmla="val 2945"/>
                <a:gd name="f65" fmla="val 5149"/>
                <a:gd name="f66" fmla="val 3440"/>
                <a:gd name="f67" fmla="val 4879"/>
                <a:gd name="f68" fmla="val 3935"/>
                <a:gd name="f69" fmla="val 4587"/>
                <a:gd name="f70" fmla="val 4901"/>
                <a:gd name="f71" fmla="val 3598"/>
                <a:gd name="f72" fmla="val 5800"/>
                <a:gd name="f73" fmla="val 3238"/>
                <a:gd name="f74" fmla="val 6699"/>
                <a:gd name="f75" fmla="val 2496"/>
                <a:gd name="f76" fmla="val 1754"/>
                <a:gd name="f77" fmla="val 8475"/>
                <a:gd name="f78" fmla="val 1035"/>
                <a:gd name="f79" fmla="val 8588"/>
                <a:gd name="f80" fmla="val 923"/>
                <a:gd name="f81" fmla="val 8655"/>
                <a:gd name="f82" fmla="val 8678"/>
                <a:gd name="f83" fmla="val 720"/>
                <a:gd name="f84" fmla="val 8700"/>
                <a:gd name="f85" fmla="val 608"/>
                <a:gd name="f86" fmla="val 495"/>
                <a:gd name="f87" fmla="val 8633"/>
                <a:gd name="f88" fmla="val 406"/>
                <a:gd name="f89" fmla="val 316"/>
                <a:gd name="f90" fmla="val 8498"/>
                <a:gd name="f91" fmla="val 226"/>
                <a:gd name="f92" fmla="val 8408"/>
                <a:gd name="f93" fmla="val 8318"/>
                <a:gd name="f94" fmla="val 91"/>
                <a:gd name="f95" fmla="val 8206"/>
                <a:gd name="f96" fmla="val 46"/>
                <a:gd name="f97" fmla="val 8093"/>
                <a:gd name="f98" fmla="*/ f0 1 8701"/>
                <a:gd name="f99" fmla="*/ f1 1 5936"/>
                <a:gd name="f100" fmla="+- f4 0 f2"/>
                <a:gd name="f101" fmla="+- f3 0 f2"/>
                <a:gd name="f102" fmla="*/ f101 1 8701"/>
                <a:gd name="f103" fmla="*/ f100 1 5936"/>
                <a:gd name="f104" fmla="*/ f2 1 f102"/>
                <a:gd name="f105" fmla="*/ f3 1 f102"/>
                <a:gd name="f106" fmla="*/ f2 1 f103"/>
                <a:gd name="f107" fmla="*/ f4 1 f103"/>
                <a:gd name="f108" fmla="*/ f104 f98 1"/>
                <a:gd name="f109" fmla="*/ f105 f98 1"/>
                <a:gd name="f110" fmla="*/ f107 f99 1"/>
                <a:gd name="f111" fmla="*/ f106 f99 1"/>
              </a:gdLst>
              <a:ahLst/>
              <a:cxnLst>
                <a:cxn ang="3cd4">
                  <a:pos x="hc" y="t"/>
                </a:cxn>
                <a:cxn ang="0">
                  <a:pos x="r" y="vc"/>
                </a:cxn>
                <a:cxn ang="cd4">
                  <a:pos x="hc" y="b"/>
                </a:cxn>
                <a:cxn ang="cd2">
                  <a:pos x="l" y="vc"/>
                </a:cxn>
              </a:cxnLst>
              <a:rect l="f108" t="f111" r="f109" b="f110"/>
              <a:pathLst>
                <a:path w="8701" h="593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10" y="f43"/>
                  </a:lnTo>
                  <a:lnTo>
                    <a:pt x="f8" y="f17"/>
                  </a:lnTo>
                  <a:lnTo>
                    <a:pt x="f6" y="f44"/>
                  </a:lnTo>
                  <a:lnTo>
                    <a:pt x="f6" y="f45"/>
                  </a:lnTo>
                  <a:lnTo>
                    <a:pt x="f8" y="f46"/>
                  </a:lnTo>
                  <a:lnTo>
                    <a:pt x="f10" y="f47"/>
                  </a:lnTo>
                  <a:lnTo>
                    <a:pt x="f48" y="f49"/>
                  </a:lnTo>
                  <a:lnTo>
                    <a:pt x="f39" y="f50"/>
                  </a:lnTo>
                  <a:lnTo>
                    <a:pt x="f51" y="f52"/>
                  </a:lnTo>
                  <a:lnTo>
                    <a:pt x="f53" y="f54"/>
                  </a:lnTo>
                  <a:lnTo>
                    <a:pt x="f55" y="f56"/>
                  </a:lnTo>
                  <a:lnTo>
                    <a:pt x="f57" y="f56"/>
                  </a:lnTo>
                  <a:lnTo>
                    <a:pt x="f58" y="f59"/>
                  </a:lnTo>
                  <a:lnTo>
                    <a:pt x="f60" y="f61"/>
                  </a:lnTo>
                  <a:lnTo>
                    <a:pt x="f62" y="f63"/>
                  </a:lnTo>
                  <a:lnTo>
                    <a:pt x="f64" y="f65"/>
                  </a:lnTo>
                  <a:lnTo>
                    <a:pt x="f66" y="f67"/>
                  </a:lnTo>
                  <a:lnTo>
                    <a:pt x="f68" y="f69"/>
                  </a:lnTo>
                  <a:lnTo>
                    <a:pt x="f32" y="f19"/>
                  </a:lnTo>
                  <a:lnTo>
                    <a:pt x="f70" y="f68"/>
                  </a:lnTo>
                  <a:lnTo>
                    <a:pt x="f45" y="f71"/>
                  </a:lnTo>
                  <a:lnTo>
                    <a:pt x="f72" y="f73"/>
                  </a:lnTo>
                  <a:lnTo>
                    <a:pt x="f74" y="f75"/>
                  </a:lnTo>
                  <a:lnTo>
                    <a:pt x="f11" y="f76"/>
                  </a:lnTo>
                  <a:lnTo>
                    <a:pt x="f77" y="f78"/>
                  </a:lnTo>
                  <a:lnTo>
                    <a:pt x="f79" y="f80"/>
                  </a:lnTo>
                  <a:lnTo>
                    <a:pt x="f81" y="f14"/>
                  </a:lnTo>
                  <a:lnTo>
                    <a:pt x="f82" y="f83"/>
                  </a:lnTo>
                  <a:lnTo>
                    <a:pt x="f84" y="f85"/>
                  </a:lnTo>
                  <a:lnTo>
                    <a:pt x="f82" y="f86"/>
                  </a:lnTo>
                  <a:lnTo>
                    <a:pt x="f87" y="f88"/>
                  </a:lnTo>
                  <a:lnTo>
                    <a:pt x="f79" y="f89"/>
                  </a:lnTo>
                  <a:lnTo>
                    <a:pt x="f90" y="f91"/>
                  </a:lnTo>
                  <a:lnTo>
                    <a:pt x="f92" y="f48"/>
                  </a:lnTo>
                  <a:lnTo>
                    <a:pt x="f93" y="f94"/>
                  </a:lnTo>
                  <a:lnTo>
                    <a:pt x="f95" y="f96"/>
                  </a:lnTo>
                  <a:lnTo>
                    <a:pt x="f97"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8" name="Google Shape;294;p15">
              <a:extLst>
                <a:ext uri="{FF2B5EF4-FFF2-40B4-BE49-F238E27FC236}">
                  <a16:creationId xmlns:a16="http://schemas.microsoft.com/office/drawing/2014/main" id="{F9221A1C-38B5-9CB4-6D58-A0778A69668C}"/>
                </a:ext>
              </a:extLst>
            </p:cNvPr>
            <p:cNvSpPr/>
            <p:nvPr/>
          </p:nvSpPr>
          <p:spPr>
            <a:xfrm>
              <a:off x="7364129" y="3779206"/>
              <a:ext cx="87252" cy="120280"/>
            </a:xfrm>
            <a:custGeom>
              <a:avLst/>
              <a:gdLst>
                <a:gd name="f0" fmla="val 180"/>
                <a:gd name="f1" fmla="val w"/>
                <a:gd name="f2" fmla="val h"/>
                <a:gd name="f3" fmla="val 0"/>
                <a:gd name="f4" fmla="val 4632"/>
                <a:gd name="f5" fmla="val 6385"/>
                <a:gd name="f6" fmla="val 3867"/>
                <a:gd name="f7" fmla="val 3755"/>
                <a:gd name="f8" fmla="val 45"/>
                <a:gd name="f9" fmla="val 3665"/>
                <a:gd name="f10" fmla="val 90"/>
                <a:gd name="f11" fmla="val 3575"/>
                <a:gd name="f12" fmla="val 3485"/>
                <a:gd name="f13" fmla="val 292"/>
                <a:gd name="f14" fmla="val 2766"/>
                <a:gd name="f15" fmla="val 1641"/>
                <a:gd name="f16" fmla="val 2406"/>
                <a:gd name="f17" fmla="val 2293"/>
                <a:gd name="f18" fmla="val 2024"/>
                <a:gd name="f19" fmla="val 2945"/>
                <a:gd name="f20" fmla="val 1619"/>
                <a:gd name="f21" fmla="val 3574"/>
                <a:gd name="f22" fmla="val 1170"/>
                <a:gd name="f23" fmla="val 4181"/>
                <a:gd name="f24" fmla="val 698"/>
                <a:gd name="f25" fmla="val 4766"/>
                <a:gd name="f26" fmla="val 450"/>
                <a:gd name="f27" fmla="val 5058"/>
                <a:gd name="f28" fmla="val 181"/>
                <a:gd name="f29" fmla="val 5328"/>
                <a:gd name="f30" fmla="val 91"/>
                <a:gd name="f31" fmla="val 5440"/>
                <a:gd name="f32" fmla="val 23"/>
                <a:gd name="f33" fmla="val 5552"/>
                <a:gd name="f34" fmla="val 1"/>
                <a:gd name="f35" fmla="val 5665"/>
                <a:gd name="f36" fmla="val 5777"/>
                <a:gd name="f37" fmla="val 5890"/>
                <a:gd name="f38" fmla="val 68"/>
                <a:gd name="f39" fmla="val 6002"/>
                <a:gd name="f40" fmla="val 113"/>
                <a:gd name="f41" fmla="val 6092"/>
                <a:gd name="f42" fmla="val 203"/>
                <a:gd name="f43" fmla="val 6182"/>
                <a:gd name="f44" fmla="val 293"/>
                <a:gd name="f45" fmla="val 6272"/>
                <a:gd name="f46" fmla="val 383"/>
                <a:gd name="f47" fmla="val 6317"/>
                <a:gd name="f48" fmla="val 495"/>
                <a:gd name="f49" fmla="val 6362"/>
                <a:gd name="f50" fmla="val 608"/>
                <a:gd name="f51" fmla="val 6384"/>
                <a:gd name="f52" fmla="val 720"/>
                <a:gd name="f53" fmla="val 833"/>
                <a:gd name="f54" fmla="val 945"/>
                <a:gd name="f55" fmla="val 6294"/>
                <a:gd name="f56" fmla="val 1057"/>
                <a:gd name="f57" fmla="val 6204"/>
                <a:gd name="f58" fmla="val 1327"/>
                <a:gd name="f59" fmla="val 5912"/>
                <a:gd name="f60" fmla="val 1597"/>
                <a:gd name="f61" fmla="val 5620"/>
                <a:gd name="f62" fmla="val 2114"/>
                <a:gd name="f63" fmla="val 5013"/>
                <a:gd name="f64" fmla="val 2563"/>
                <a:gd name="f65" fmla="val 4361"/>
                <a:gd name="f66" fmla="val 2991"/>
                <a:gd name="f67" fmla="val 3687"/>
                <a:gd name="f68" fmla="val 3418"/>
                <a:gd name="f69" fmla="val 3012"/>
                <a:gd name="f70" fmla="val 3800"/>
                <a:gd name="f71" fmla="val 2315"/>
                <a:gd name="f72" fmla="val 4564"/>
                <a:gd name="f73" fmla="val 922"/>
                <a:gd name="f74" fmla="val 4609"/>
                <a:gd name="f75" fmla="val 787"/>
                <a:gd name="f76" fmla="val 675"/>
                <a:gd name="f77" fmla="val 540"/>
                <a:gd name="f78" fmla="val 427"/>
                <a:gd name="f79" fmla="val 337"/>
                <a:gd name="f80" fmla="val 4497"/>
                <a:gd name="f81" fmla="val 225"/>
                <a:gd name="f82" fmla="val 4407"/>
                <a:gd name="f83" fmla="val 157"/>
                <a:gd name="f84" fmla="val 4317"/>
                <a:gd name="f85" fmla="val 4204"/>
                <a:gd name="f86" fmla="val 4092"/>
                <a:gd name="f87" fmla="*/ f1 1 4632"/>
                <a:gd name="f88" fmla="*/ f2 1 6385"/>
                <a:gd name="f89" fmla="+- f5 0 f3"/>
                <a:gd name="f90" fmla="+- f4 0 f3"/>
                <a:gd name="f91" fmla="*/ f90 1 4632"/>
                <a:gd name="f92" fmla="*/ f89 1 6385"/>
                <a:gd name="f93" fmla="*/ f3 1 f91"/>
                <a:gd name="f94" fmla="*/ f4 1 f91"/>
                <a:gd name="f95" fmla="*/ f3 1 f92"/>
                <a:gd name="f96" fmla="*/ f5 1 f92"/>
                <a:gd name="f97" fmla="*/ f93 f87 1"/>
                <a:gd name="f98" fmla="*/ f94 f87 1"/>
                <a:gd name="f99" fmla="*/ f96 f88 1"/>
                <a:gd name="f100" fmla="*/ f95 f88 1"/>
              </a:gdLst>
              <a:ahLst/>
              <a:cxnLst>
                <a:cxn ang="3cd4">
                  <a:pos x="hc" y="t"/>
                </a:cxn>
                <a:cxn ang="0">
                  <a:pos x="r" y="vc"/>
                </a:cxn>
                <a:cxn ang="cd4">
                  <a:pos x="hc" y="b"/>
                </a:cxn>
                <a:cxn ang="cd2">
                  <a:pos x="l" y="vc"/>
                </a:cxn>
              </a:cxnLst>
              <a:rect l="f97" t="f100" r="f98" b="f99"/>
              <a:pathLst>
                <a:path w="4632" h="6385">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4" y="f36"/>
                  </a:lnTo>
                  <a:lnTo>
                    <a:pt x="f32" y="f37"/>
                  </a:lnTo>
                  <a:lnTo>
                    <a:pt x="f38" y="f39"/>
                  </a:lnTo>
                  <a:lnTo>
                    <a:pt x="f40" y="f41"/>
                  </a:lnTo>
                  <a:lnTo>
                    <a:pt x="f42" y="f43"/>
                  </a:lnTo>
                  <a:lnTo>
                    <a:pt x="f44" y="f45"/>
                  </a:lnTo>
                  <a:lnTo>
                    <a:pt x="f46" y="f47"/>
                  </a:lnTo>
                  <a:lnTo>
                    <a:pt x="f48" y="f49"/>
                  </a:lnTo>
                  <a:lnTo>
                    <a:pt x="f50" y="f51"/>
                  </a:lnTo>
                  <a:lnTo>
                    <a:pt x="f52" y="f51"/>
                  </a:lnTo>
                  <a:lnTo>
                    <a:pt x="f53" y="f49"/>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4" y="f76"/>
                  </a:lnTo>
                  <a:lnTo>
                    <a:pt x="f4" y="f77"/>
                  </a:lnTo>
                  <a:lnTo>
                    <a:pt x="f74" y="f78"/>
                  </a:lnTo>
                  <a:lnTo>
                    <a:pt x="f72" y="f79"/>
                  </a:lnTo>
                  <a:lnTo>
                    <a:pt x="f80" y="f81"/>
                  </a:lnTo>
                  <a:lnTo>
                    <a:pt x="f82" y="f83"/>
                  </a:lnTo>
                  <a:lnTo>
                    <a:pt x="f84" y="f10"/>
                  </a:lnTo>
                  <a:lnTo>
                    <a:pt x="f85" y="f8"/>
                  </a:lnTo>
                  <a:lnTo>
                    <a:pt x="f8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9" name="Google Shape;295;p15">
              <a:extLst>
                <a:ext uri="{FF2B5EF4-FFF2-40B4-BE49-F238E27FC236}">
                  <a16:creationId xmlns:a16="http://schemas.microsoft.com/office/drawing/2014/main" id="{EA762A87-61DA-6B40-732E-A2A596F47EB3}"/>
                </a:ext>
              </a:extLst>
            </p:cNvPr>
            <p:cNvSpPr/>
            <p:nvPr/>
          </p:nvSpPr>
          <p:spPr>
            <a:xfrm>
              <a:off x="7636401" y="3491252"/>
              <a:ext cx="85148" cy="75822"/>
            </a:xfrm>
            <a:custGeom>
              <a:avLst/>
              <a:gdLst>
                <a:gd name="f0" fmla="val w"/>
                <a:gd name="f1" fmla="val h"/>
                <a:gd name="f2" fmla="val 0"/>
                <a:gd name="f3" fmla="val 4520"/>
                <a:gd name="f4" fmla="val 4025"/>
                <a:gd name="f5" fmla="val 3845"/>
                <a:gd name="f6" fmla="val 3732"/>
                <a:gd name="f7" fmla="val 23"/>
                <a:gd name="f8" fmla="val 3597"/>
                <a:gd name="f9" fmla="val 90"/>
                <a:gd name="f10" fmla="val 3125"/>
                <a:gd name="f11" fmla="val 405"/>
                <a:gd name="f12" fmla="val 2676"/>
                <a:gd name="f13" fmla="val 720"/>
                <a:gd name="f14" fmla="val 2226"/>
                <a:gd name="f15" fmla="val 1057"/>
                <a:gd name="f16" fmla="val 1799"/>
                <a:gd name="f17" fmla="val 1417"/>
                <a:gd name="f18" fmla="val 1372"/>
                <a:gd name="f19" fmla="val 967"/>
                <a:gd name="f20" fmla="val 2181"/>
                <a:gd name="f21" fmla="val 181"/>
                <a:gd name="f22" fmla="val 2968"/>
                <a:gd name="f23" fmla="val 91"/>
                <a:gd name="f24" fmla="val 3080"/>
                <a:gd name="f25" fmla="val 3192"/>
                <a:gd name="f26" fmla="val 1"/>
                <a:gd name="f27" fmla="val 3305"/>
                <a:gd name="f28" fmla="val 3440"/>
                <a:gd name="f29" fmla="val 3552"/>
                <a:gd name="f30" fmla="val 46"/>
                <a:gd name="f31" fmla="val 3642"/>
                <a:gd name="f32" fmla="val 113"/>
                <a:gd name="f33" fmla="val 3754"/>
                <a:gd name="f34" fmla="val 3844"/>
                <a:gd name="f35" fmla="val 271"/>
                <a:gd name="f36" fmla="val 3912"/>
                <a:gd name="f37" fmla="val 383"/>
                <a:gd name="f38" fmla="val 3979"/>
                <a:gd name="f39" fmla="val 473"/>
                <a:gd name="f40" fmla="val 4024"/>
                <a:gd name="f41" fmla="val 833"/>
                <a:gd name="f42" fmla="val 4002"/>
                <a:gd name="f43" fmla="val 945"/>
                <a:gd name="f44" fmla="val 3934"/>
                <a:gd name="f45" fmla="val 3102"/>
                <a:gd name="f46" fmla="val 2159"/>
                <a:gd name="f47" fmla="val 2743"/>
                <a:gd name="f48" fmla="val 2563"/>
                <a:gd name="f49" fmla="val 2406"/>
                <a:gd name="f50" fmla="val 2946"/>
                <a:gd name="f51" fmla="val 2068"/>
                <a:gd name="f52" fmla="val 3350"/>
                <a:gd name="f53" fmla="val 1754"/>
                <a:gd name="f54" fmla="val 3777"/>
                <a:gd name="f55" fmla="val 1439"/>
                <a:gd name="f56" fmla="val 4227"/>
                <a:gd name="f57" fmla="val 1169"/>
                <a:gd name="f58" fmla="val 4339"/>
                <a:gd name="f59" fmla="val 1079"/>
                <a:gd name="f60" fmla="val 4429"/>
                <a:gd name="f61" fmla="val 989"/>
                <a:gd name="f62" fmla="val 4474"/>
                <a:gd name="f63" fmla="val 877"/>
                <a:gd name="f64" fmla="val 4519"/>
                <a:gd name="f65" fmla="val 765"/>
                <a:gd name="f66" fmla="val 652"/>
                <a:gd name="f67" fmla="val 4497"/>
                <a:gd name="f68" fmla="val 540"/>
                <a:gd name="f69" fmla="val 427"/>
                <a:gd name="f70" fmla="val 315"/>
                <a:gd name="f71" fmla="val 4362"/>
                <a:gd name="f72" fmla="val 225"/>
                <a:gd name="f73" fmla="val 4272"/>
                <a:gd name="f74" fmla="val 135"/>
                <a:gd name="f75" fmla="val 4182"/>
                <a:gd name="f76" fmla="val 68"/>
                <a:gd name="f77" fmla="val 4092"/>
                <a:gd name="f78" fmla="val 3980"/>
                <a:gd name="f79" fmla="*/ f0 1 4520"/>
                <a:gd name="f80" fmla="*/ f1 1 4025"/>
                <a:gd name="f81" fmla="+- f4 0 f2"/>
                <a:gd name="f82" fmla="+- f3 0 f2"/>
                <a:gd name="f83" fmla="*/ f82 1 4520"/>
                <a:gd name="f84" fmla="*/ f81 1 4025"/>
                <a:gd name="f85" fmla="*/ f2 1 f83"/>
                <a:gd name="f86" fmla="*/ f3 1 f83"/>
                <a:gd name="f87" fmla="*/ f2 1 f84"/>
                <a:gd name="f88" fmla="*/ f4 1 f84"/>
                <a:gd name="f89" fmla="*/ f85 f79 1"/>
                <a:gd name="f90" fmla="*/ f86 f79 1"/>
                <a:gd name="f91" fmla="*/ f88 f80 1"/>
                <a:gd name="f92" fmla="*/ f87 f80 1"/>
              </a:gdLst>
              <a:ahLst/>
              <a:cxnLst>
                <a:cxn ang="3cd4">
                  <a:pos x="hc" y="t"/>
                </a:cxn>
                <a:cxn ang="0">
                  <a:pos x="r" y="vc"/>
                </a:cxn>
                <a:cxn ang="cd4">
                  <a:pos x="hc" y="b"/>
                </a:cxn>
                <a:cxn ang="cd2">
                  <a:pos x="l" y="vc"/>
                </a:cxn>
              </a:cxnLst>
              <a:rect l="f89" t="f92" r="f90" b="f91"/>
              <a:pathLst>
                <a:path w="4520" h="4025">
                  <a:moveTo>
                    <a:pt x="f5" y="f2"/>
                  </a:moveTo>
                  <a:lnTo>
                    <a:pt x="f6" y="f7"/>
                  </a:lnTo>
                  <a:lnTo>
                    <a:pt x="f8" y="f9"/>
                  </a:lnTo>
                  <a:lnTo>
                    <a:pt x="f10" y="f11"/>
                  </a:lnTo>
                  <a:lnTo>
                    <a:pt x="f12" y="f13"/>
                  </a:lnTo>
                  <a:lnTo>
                    <a:pt x="f14" y="f15"/>
                  </a:lnTo>
                  <a:lnTo>
                    <a:pt x="f16" y="f17"/>
                  </a:lnTo>
                  <a:lnTo>
                    <a:pt x="f18" y="f16"/>
                  </a:lnTo>
                  <a:lnTo>
                    <a:pt x="f19" y="f20"/>
                  </a:lnTo>
                  <a:lnTo>
                    <a:pt x="f21" y="f22"/>
                  </a:lnTo>
                  <a:lnTo>
                    <a:pt x="f23" y="f24"/>
                  </a:lnTo>
                  <a:lnTo>
                    <a:pt x="f7" y="f25"/>
                  </a:lnTo>
                  <a:lnTo>
                    <a:pt x="f26" y="f27"/>
                  </a:lnTo>
                  <a:lnTo>
                    <a:pt x="f26" y="f28"/>
                  </a:lnTo>
                  <a:lnTo>
                    <a:pt x="f7" y="f29"/>
                  </a:lnTo>
                  <a:lnTo>
                    <a:pt x="f30" y="f31"/>
                  </a:lnTo>
                  <a:lnTo>
                    <a:pt x="f32" y="f33"/>
                  </a:lnTo>
                  <a:lnTo>
                    <a:pt x="f21" y="f34"/>
                  </a:lnTo>
                  <a:lnTo>
                    <a:pt x="f35" y="f36"/>
                  </a:lnTo>
                  <a:lnTo>
                    <a:pt x="f37" y="f38"/>
                  </a:lnTo>
                  <a:lnTo>
                    <a:pt x="f39" y="f40"/>
                  </a:lnTo>
                  <a:lnTo>
                    <a:pt x="f13" y="f40"/>
                  </a:lnTo>
                  <a:lnTo>
                    <a:pt x="f41" y="f42"/>
                  </a:lnTo>
                  <a:lnTo>
                    <a:pt x="f43" y="f44"/>
                  </a:lnTo>
                  <a:lnTo>
                    <a:pt x="f15" y="f34"/>
                  </a:lnTo>
                  <a:lnTo>
                    <a:pt x="f1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4" y="f66"/>
                  </a:lnTo>
                  <a:lnTo>
                    <a:pt x="f67" y="f68"/>
                  </a:lnTo>
                  <a:lnTo>
                    <a:pt x="f62" y="f69"/>
                  </a:lnTo>
                  <a:lnTo>
                    <a:pt x="f60" y="f70"/>
                  </a:lnTo>
                  <a:lnTo>
                    <a:pt x="f71" y="f72"/>
                  </a:lnTo>
                  <a:lnTo>
                    <a:pt x="f73" y="f74"/>
                  </a:lnTo>
                  <a:lnTo>
                    <a:pt x="f75" y="f76"/>
                  </a:lnTo>
                  <a:lnTo>
                    <a:pt x="f77" y="f7"/>
                  </a:lnTo>
                  <a:lnTo>
                    <a:pt x="f78"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0" name="Google Shape;296;p15">
              <a:extLst>
                <a:ext uri="{FF2B5EF4-FFF2-40B4-BE49-F238E27FC236}">
                  <a16:creationId xmlns:a16="http://schemas.microsoft.com/office/drawing/2014/main" id="{98EEDCCC-6FA5-7968-AD75-18C60DFE09FE}"/>
                </a:ext>
              </a:extLst>
            </p:cNvPr>
            <p:cNvSpPr/>
            <p:nvPr/>
          </p:nvSpPr>
          <p:spPr>
            <a:xfrm>
              <a:off x="7661812" y="3632682"/>
              <a:ext cx="166018" cy="160084"/>
            </a:xfrm>
            <a:custGeom>
              <a:avLst/>
              <a:gdLst>
                <a:gd name="f0" fmla="val 180"/>
                <a:gd name="f1" fmla="val w"/>
                <a:gd name="f2" fmla="val h"/>
                <a:gd name="f3" fmla="val 0"/>
                <a:gd name="f4" fmla="val 8813"/>
                <a:gd name="f5" fmla="val 8498"/>
                <a:gd name="f6" fmla="val 8116"/>
                <a:gd name="f7" fmla="val 8003"/>
                <a:gd name="f8" fmla="val 45"/>
                <a:gd name="f9" fmla="val 7891"/>
                <a:gd name="f10" fmla="val 113"/>
                <a:gd name="f11" fmla="val 7801"/>
                <a:gd name="f12" fmla="val 203"/>
                <a:gd name="f13" fmla="val 6969"/>
                <a:gd name="f14" fmla="val 1214"/>
                <a:gd name="f15" fmla="val 6137"/>
                <a:gd name="f16" fmla="val 2226"/>
                <a:gd name="f17" fmla="val 5261"/>
                <a:gd name="f18" fmla="val 3192"/>
                <a:gd name="f19" fmla="val 4811"/>
                <a:gd name="f20" fmla="val 3664"/>
                <a:gd name="f21" fmla="val 4362"/>
                <a:gd name="f22" fmla="val 4114"/>
                <a:gd name="f23" fmla="val 3889"/>
                <a:gd name="f24" fmla="val 4586"/>
                <a:gd name="f25" fmla="val 3417"/>
                <a:gd name="f26" fmla="val 5013"/>
                <a:gd name="f27" fmla="val 2923"/>
                <a:gd name="f28" fmla="val 5440"/>
                <a:gd name="f29" fmla="val 2428"/>
                <a:gd name="f30" fmla="val 5845"/>
                <a:gd name="f31" fmla="val 1911"/>
                <a:gd name="f32" fmla="val 6250"/>
                <a:gd name="f33" fmla="val 1394"/>
                <a:gd name="f34" fmla="val 6632"/>
                <a:gd name="f35" fmla="val 855"/>
                <a:gd name="f36" fmla="val 6991"/>
                <a:gd name="f37" fmla="val 293"/>
                <a:gd name="f38" fmla="val 7329"/>
                <a:gd name="f39" fmla="val 7418"/>
                <a:gd name="f40" fmla="val 90"/>
                <a:gd name="f41" fmla="val 7508"/>
                <a:gd name="f42" fmla="val 23"/>
                <a:gd name="f43" fmla="val 7621"/>
                <a:gd name="f44" fmla="val 1"/>
                <a:gd name="f45" fmla="val 7733"/>
                <a:gd name="f46" fmla="val 7846"/>
                <a:gd name="f47" fmla="val 7958"/>
                <a:gd name="f48" fmla="val 46"/>
                <a:gd name="f49" fmla="val 8070"/>
                <a:gd name="f50" fmla="val 8183"/>
                <a:gd name="f51" fmla="val 158"/>
                <a:gd name="f52" fmla="val 8273"/>
                <a:gd name="f53" fmla="val 225"/>
                <a:gd name="f54" fmla="val 8363"/>
                <a:gd name="f55" fmla="val 338"/>
                <a:gd name="f56" fmla="val 8430"/>
                <a:gd name="f57" fmla="val 428"/>
                <a:gd name="f58" fmla="val 8475"/>
                <a:gd name="f59" fmla="val 540"/>
                <a:gd name="f60" fmla="val 8497"/>
                <a:gd name="f61" fmla="val 652"/>
                <a:gd name="f62" fmla="val 787"/>
                <a:gd name="f63" fmla="val 922"/>
                <a:gd name="f64" fmla="val 8408"/>
                <a:gd name="f65" fmla="val 1484"/>
                <a:gd name="f66" fmla="val 8048"/>
                <a:gd name="f67" fmla="val 2046"/>
                <a:gd name="f68" fmla="val 7688"/>
                <a:gd name="f69" fmla="val 2586"/>
                <a:gd name="f70" fmla="val 7284"/>
                <a:gd name="f71" fmla="val 3125"/>
                <a:gd name="f72" fmla="val 6879"/>
                <a:gd name="f73" fmla="val 3642"/>
                <a:gd name="f74" fmla="val 6452"/>
                <a:gd name="f75" fmla="val 4159"/>
                <a:gd name="f76" fmla="val 6025"/>
                <a:gd name="f77" fmla="val 4631"/>
                <a:gd name="f78" fmla="val 5575"/>
                <a:gd name="f79" fmla="val 5126"/>
                <a:gd name="f80" fmla="val 5103"/>
                <a:gd name="f81" fmla="val 5598"/>
                <a:gd name="f82" fmla="val 6047"/>
                <a:gd name="f83" fmla="val 4137"/>
                <a:gd name="f84" fmla="val 6947"/>
                <a:gd name="f85" fmla="val 3147"/>
                <a:gd name="f86" fmla="val 7823"/>
                <a:gd name="f87" fmla="val 2136"/>
                <a:gd name="f88" fmla="val 8677"/>
                <a:gd name="f89" fmla="val 1079"/>
                <a:gd name="f90" fmla="val 8745"/>
                <a:gd name="f91" fmla="val 967"/>
                <a:gd name="f92" fmla="val 8790"/>
                <a:gd name="f93" fmla="val 8812"/>
                <a:gd name="f94" fmla="val 720"/>
                <a:gd name="f95" fmla="val 607"/>
                <a:gd name="f96" fmla="val 495"/>
                <a:gd name="f97" fmla="val 383"/>
                <a:gd name="f98" fmla="val 270"/>
                <a:gd name="f99" fmla="val 8610"/>
                <a:gd name="f100" fmla="val 8520"/>
                <a:gd name="f101" fmla="val 8318"/>
                <a:gd name="f102" fmla="val 8228"/>
                <a:gd name="f103" fmla="*/ f1 1 8813"/>
                <a:gd name="f104" fmla="*/ f2 1 8498"/>
                <a:gd name="f105" fmla="+- f5 0 f3"/>
                <a:gd name="f106" fmla="+- f4 0 f3"/>
                <a:gd name="f107" fmla="*/ f106 1 8813"/>
                <a:gd name="f108" fmla="*/ f105 1 8498"/>
                <a:gd name="f109" fmla="*/ f3 1 f107"/>
                <a:gd name="f110" fmla="*/ f4 1 f107"/>
                <a:gd name="f111" fmla="*/ f3 1 f108"/>
                <a:gd name="f112" fmla="*/ f5 1 f108"/>
                <a:gd name="f113" fmla="*/ f109 f103 1"/>
                <a:gd name="f114" fmla="*/ f110 f103 1"/>
                <a:gd name="f115" fmla="*/ f112 f104 1"/>
                <a:gd name="f116" fmla="*/ f111 f104 1"/>
              </a:gdLst>
              <a:ahLst/>
              <a:cxnLst>
                <a:cxn ang="3cd4">
                  <a:pos x="hc" y="t"/>
                </a:cxn>
                <a:cxn ang="0">
                  <a:pos x="r" y="vc"/>
                </a:cxn>
                <a:cxn ang="cd4">
                  <a:pos x="hc" y="b"/>
                </a:cxn>
                <a:cxn ang="cd2">
                  <a:pos x="l" y="vc"/>
                </a:cxn>
              </a:cxnLst>
              <a:rect l="f113" t="f116" r="f114" b="f115"/>
              <a:pathLst>
                <a:path w="8813" h="849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0" y="f39"/>
                  </a:lnTo>
                  <a:lnTo>
                    <a:pt x="f40" y="f41"/>
                  </a:lnTo>
                  <a:lnTo>
                    <a:pt x="f42" y="f43"/>
                  </a:lnTo>
                  <a:lnTo>
                    <a:pt x="f44" y="f45"/>
                  </a:lnTo>
                  <a:lnTo>
                    <a:pt x="f44" y="f46"/>
                  </a:lnTo>
                  <a:lnTo>
                    <a:pt x="f44" y="f47"/>
                  </a:lnTo>
                  <a:lnTo>
                    <a:pt x="f48" y="f49"/>
                  </a:lnTo>
                  <a:lnTo>
                    <a:pt x="f40" y="f50"/>
                  </a:lnTo>
                  <a:lnTo>
                    <a:pt x="f51" y="f52"/>
                  </a:lnTo>
                  <a:lnTo>
                    <a:pt x="f53" y="f54"/>
                  </a:lnTo>
                  <a:lnTo>
                    <a:pt x="f55" y="f56"/>
                  </a:lnTo>
                  <a:lnTo>
                    <a:pt x="f57" y="f58"/>
                  </a:lnTo>
                  <a:lnTo>
                    <a:pt x="f59" y="f60"/>
                  </a:lnTo>
                  <a:lnTo>
                    <a:pt x="f61" y="f60"/>
                  </a:lnTo>
                  <a:lnTo>
                    <a:pt x="f62" y="f58"/>
                  </a:lnTo>
                  <a:lnTo>
                    <a:pt x="f63" y="f64"/>
                  </a:lnTo>
                  <a:lnTo>
                    <a:pt x="f65" y="f66"/>
                  </a:lnTo>
                  <a:lnTo>
                    <a:pt x="f67" y="f68"/>
                  </a:lnTo>
                  <a:lnTo>
                    <a:pt x="f69" y="f70"/>
                  </a:lnTo>
                  <a:lnTo>
                    <a:pt x="f71" y="f72"/>
                  </a:lnTo>
                  <a:lnTo>
                    <a:pt x="f73" y="f74"/>
                  </a:lnTo>
                  <a:lnTo>
                    <a:pt x="f75" y="f76"/>
                  </a:lnTo>
                  <a:lnTo>
                    <a:pt x="f77" y="f78"/>
                  </a:lnTo>
                  <a:lnTo>
                    <a:pt x="f79" y="f80"/>
                  </a:lnTo>
                  <a:lnTo>
                    <a:pt x="f81" y="f77"/>
                  </a:lnTo>
                  <a:lnTo>
                    <a:pt x="f82" y="f83"/>
                  </a:lnTo>
                  <a:lnTo>
                    <a:pt x="f84" y="f85"/>
                  </a:lnTo>
                  <a:lnTo>
                    <a:pt x="f86" y="f87"/>
                  </a:lnTo>
                  <a:lnTo>
                    <a:pt x="f88" y="f89"/>
                  </a:lnTo>
                  <a:lnTo>
                    <a:pt x="f90" y="f91"/>
                  </a:lnTo>
                  <a:lnTo>
                    <a:pt x="f92" y="f35"/>
                  </a:lnTo>
                  <a:lnTo>
                    <a:pt x="f93" y="f94"/>
                  </a:lnTo>
                  <a:lnTo>
                    <a:pt x="f93" y="f95"/>
                  </a:lnTo>
                  <a:lnTo>
                    <a:pt x="f92" y="f96"/>
                  </a:lnTo>
                  <a:lnTo>
                    <a:pt x="f90" y="f97"/>
                  </a:lnTo>
                  <a:lnTo>
                    <a:pt x="f88" y="f98"/>
                  </a:lnTo>
                  <a:lnTo>
                    <a:pt x="f99" y="f0"/>
                  </a:lnTo>
                  <a:lnTo>
                    <a:pt x="f100" y="f10"/>
                  </a:lnTo>
                  <a:lnTo>
                    <a:pt x="f56" y="f8"/>
                  </a:lnTo>
                  <a:lnTo>
                    <a:pt x="f101" y="f42"/>
                  </a:lnTo>
                  <a:lnTo>
                    <a:pt x="f102"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1" name="Google Shape;297;p15">
              <a:extLst>
                <a:ext uri="{FF2B5EF4-FFF2-40B4-BE49-F238E27FC236}">
                  <a16:creationId xmlns:a16="http://schemas.microsoft.com/office/drawing/2014/main" id="{6FBC097C-D7B4-F464-79AB-E02C4E44DBC4}"/>
                </a:ext>
              </a:extLst>
            </p:cNvPr>
            <p:cNvSpPr/>
            <p:nvPr/>
          </p:nvSpPr>
          <p:spPr>
            <a:xfrm>
              <a:off x="7735485" y="3786813"/>
              <a:ext cx="48298" cy="48710"/>
            </a:xfrm>
            <a:custGeom>
              <a:avLst/>
              <a:gdLst>
                <a:gd name="f0" fmla="val w"/>
                <a:gd name="f1" fmla="val h"/>
                <a:gd name="f2" fmla="val 0"/>
                <a:gd name="f3" fmla="val 2564"/>
                <a:gd name="f4" fmla="val 2586"/>
                <a:gd name="f5" fmla="val 1844"/>
                <a:gd name="f6" fmla="val 1"/>
                <a:gd name="f7" fmla="val 1732"/>
                <a:gd name="f8" fmla="val 23"/>
                <a:gd name="f9" fmla="val 1619"/>
                <a:gd name="f10" fmla="val 91"/>
                <a:gd name="f11" fmla="val 1507"/>
                <a:gd name="f12" fmla="val 181"/>
                <a:gd name="f13" fmla="val 1529"/>
                <a:gd name="f14" fmla="val 1642"/>
                <a:gd name="f15" fmla="val 1754"/>
                <a:gd name="f16" fmla="val 1867"/>
                <a:gd name="f17" fmla="val 1979"/>
                <a:gd name="f18" fmla="val 2091"/>
                <a:gd name="f19" fmla="val 46"/>
                <a:gd name="f20" fmla="val 2204"/>
                <a:gd name="f21" fmla="val 113"/>
                <a:gd name="f22" fmla="val 2294"/>
                <a:gd name="f23" fmla="val 2384"/>
                <a:gd name="f24" fmla="val 271"/>
                <a:gd name="f25" fmla="val 2451"/>
                <a:gd name="f26" fmla="val 383"/>
                <a:gd name="f27" fmla="val 2518"/>
                <a:gd name="f28" fmla="val 473"/>
                <a:gd name="f29" fmla="val 2563"/>
                <a:gd name="f30" fmla="val 585"/>
                <a:gd name="f31" fmla="val 720"/>
                <a:gd name="f32" fmla="val 833"/>
                <a:gd name="f33" fmla="val 2541"/>
                <a:gd name="f34" fmla="val 945"/>
                <a:gd name="f35" fmla="val 2496"/>
                <a:gd name="f36" fmla="val 1057"/>
                <a:gd name="f37" fmla="val 2406"/>
                <a:gd name="f38" fmla="val 2474"/>
                <a:gd name="f39" fmla="val 832"/>
                <a:gd name="f40" fmla="val 608"/>
                <a:gd name="f41" fmla="val 495"/>
                <a:gd name="f42" fmla="val 2519"/>
                <a:gd name="f43" fmla="val 293"/>
                <a:gd name="f44" fmla="val 203"/>
                <a:gd name="f45" fmla="val 2181"/>
                <a:gd name="f46" fmla="val 68"/>
                <a:gd name="f47" fmla="*/ f0 1 2564"/>
                <a:gd name="f48" fmla="*/ f1 1 2586"/>
                <a:gd name="f49" fmla="+- f4 0 f2"/>
                <a:gd name="f50" fmla="+- f3 0 f2"/>
                <a:gd name="f51" fmla="*/ f50 1 2564"/>
                <a:gd name="f52" fmla="*/ f49 1 2586"/>
                <a:gd name="f53" fmla="*/ f2 1 f51"/>
                <a:gd name="f54" fmla="*/ f3 1 f51"/>
                <a:gd name="f55" fmla="*/ f2 1 f52"/>
                <a:gd name="f56" fmla="*/ f4 1 f52"/>
                <a:gd name="f57" fmla="*/ f53 f47 1"/>
                <a:gd name="f58" fmla="*/ f54 f47 1"/>
                <a:gd name="f59" fmla="*/ f56 f48 1"/>
                <a:gd name="f60" fmla="*/ f55 f48 1"/>
              </a:gdLst>
              <a:ahLst/>
              <a:cxnLst>
                <a:cxn ang="3cd4">
                  <a:pos x="hc" y="t"/>
                </a:cxn>
                <a:cxn ang="0">
                  <a:pos x="r" y="vc"/>
                </a:cxn>
                <a:cxn ang="cd4">
                  <a:pos x="hc" y="b"/>
                </a:cxn>
                <a:cxn ang="cd2">
                  <a:pos x="l" y="vc"/>
                </a:cxn>
              </a:cxnLst>
              <a:rect l="f57" t="f60" r="f58" b="f59"/>
              <a:pathLst>
                <a:path w="2564" h="2586">
                  <a:moveTo>
                    <a:pt x="f5" y="f6"/>
                  </a:moveTo>
                  <a:lnTo>
                    <a:pt x="f7" y="f8"/>
                  </a:lnTo>
                  <a:lnTo>
                    <a:pt x="f9" y="f10"/>
                  </a:lnTo>
                  <a:lnTo>
                    <a:pt x="f11" y="f12"/>
                  </a:lnTo>
                  <a:lnTo>
                    <a:pt x="f12" y="f13"/>
                  </a:lnTo>
                  <a:lnTo>
                    <a:pt x="f10" y="f14"/>
                  </a:lnTo>
                  <a:lnTo>
                    <a:pt x="f8" y="f15"/>
                  </a:lnTo>
                  <a:lnTo>
                    <a:pt x="f6" y="f16"/>
                  </a:lnTo>
                  <a:lnTo>
                    <a:pt x="f6" y="f17"/>
                  </a:lnTo>
                  <a:lnTo>
                    <a:pt x="f8" y="f18"/>
                  </a:lnTo>
                  <a:lnTo>
                    <a:pt x="f19" y="f20"/>
                  </a:lnTo>
                  <a:lnTo>
                    <a:pt x="f21" y="f22"/>
                  </a:lnTo>
                  <a:lnTo>
                    <a:pt x="f12" y="f23"/>
                  </a:lnTo>
                  <a:lnTo>
                    <a:pt x="f24" y="f25"/>
                  </a:lnTo>
                  <a:lnTo>
                    <a:pt x="f26" y="f27"/>
                  </a:lnTo>
                  <a:lnTo>
                    <a:pt x="f28" y="f29"/>
                  </a:lnTo>
                  <a:lnTo>
                    <a:pt x="f30" y="f4"/>
                  </a:lnTo>
                  <a:lnTo>
                    <a:pt x="f31" y="f4"/>
                  </a:lnTo>
                  <a:lnTo>
                    <a:pt x="f32" y="f33"/>
                  </a:lnTo>
                  <a:lnTo>
                    <a:pt x="f34" y="f35"/>
                  </a:lnTo>
                  <a:lnTo>
                    <a:pt x="f36" y="f37"/>
                  </a:lnTo>
                  <a:lnTo>
                    <a:pt x="f23" y="f36"/>
                  </a:lnTo>
                  <a:lnTo>
                    <a:pt x="f38" y="f34"/>
                  </a:lnTo>
                  <a:lnTo>
                    <a:pt x="f33" y="f39"/>
                  </a:lnTo>
                  <a:lnTo>
                    <a:pt x="f3" y="f31"/>
                  </a:lnTo>
                  <a:lnTo>
                    <a:pt x="f3" y="f40"/>
                  </a:lnTo>
                  <a:lnTo>
                    <a:pt x="f33" y="f41"/>
                  </a:lnTo>
                  <a:lnTo>
                    <a:pt x="f42" y="f26"/>
                  </a:lnTo>
                  <a:lnTo>
                    <a:pt x="f25" y="f43"/>
                  </a:lnTo>
                  <a:lnTo>
                    <a:pt x="f23" y="f44"/>
                  </a:lnTo>
                  <a:lnTo>
                    <a:pt x="f22" y="f21"/>
                  </a:lnTo>
                  <a:lnTo>
                    <a:pt x="f45" y="f46"/>
                  </a:lnTo>
                  <a:lnTo>
                    <a:pt x="f18" y="f8"/>
                  </a:lnTo>
                  <a:lnTo>
                    <a:pt x="f17"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2" name="Google Shape;298;p15">
              <a:extLst>
                <a:ext uri="{FF2B5EF4-FFF2-40B4-BE49-F238E27FC236}">
                  <a16:creationId xmlns:a16="http://schemas.microsoft.com/office/drawing/2014/main" id="{97D7245A-E550-E34C-7B81-86CB826F2322}"/>
                </a:ext>
              </a:extLst>
            </p:cNvPr>
            <p:cNvSpPr/>
            <p:nvPr/>
          </p:nvSpPr>
          <p:spPr>
            <a:xfrm>
              <a:off x="6250472" y="3289691"/>
              <a:ext cx="47018" cy="412879"/>
            </a:xfrm>
            <a:custGeom>
              <a:avLst/>
              <a:gdLst>
                <a:gd name="f0" fmla="val 360"/>
                <a:gd name="f1" fmla="val 180"/>
                <a:gd name="f2" fmla="val w"/>
                <a:gd name="f3" fmla="val h"/>
                <a:gd name="f4" fmla="val 0"/>
                <a:gd name="f5" fmla="val 2496"/>
                <a:gd name="f6" fmla="val 21918"/>
                <a:gd name="f7" fmla="val 562"/>
                <a:gd name="f8" fmla="val 450"/>
                <a:gd name="f9" fmla="val 23"/>
                <a:gd name="f10" fmla="val 337"/>
                <a:gd name="f11" fmla="val 68"/>
                <a:gd name="f12" fmla="val 247"/>
                <a:gd name="f13" fmla="val 113"/>
                <a:gd name="f14" fmla="val 157"/>
                <a:gd name="f15" fmla="val 90"/>
                <a:gd name="f16" fmla="val 270"/>
                <a:gd name="f17" fmla="val 382"/>
                <a:gd name="f18" fmla="val 495"/>
                <a:gd name="f19" fmla="val 630"/>
                <a:gd name="f20" fmla="val 765"/>
                <a:gd name="f21" fmla="val 2023"/>
                <a:gd name="f22" fmla="val 629"/>
                <a:gd name="f23" fmla="val 3305"/>
                <a:gd name="f24" fmla="val 877"/>
                <a:gd name="f25" fmla="val 4586"/>
                <a:gd name="f26" fmla="val 967"/>
                <a:gd name="f27" fmla="val 5215"/>
                <a:gd name="f28" fmla="val 1034"/>
                <a:gd name="f29" fmla="val 5867"/>
                <a:gd name="f30" fmla="val 1124"/>
                <a:gd name="f31" fmla="val 6497"/>
                <a:gd name="f32" fmla="val 1169"/>
                <a:gd name="f33" fmla="val 7149"/>
                <a:gd name="f34" fmla="val 1214"/>
                <a:gd name="f35" fmla="val 7778"/>
                <a:gd name="f36" fmla="val 1236"/>
                <a:gd name="f37" fmla="val 8430"/>
                <a:gd name="f38" fmla="val 9082"/>
                <a:gd name="f39" fmla="val 9734"/>
                <a:gd name="f40" fmla="val 10386"/>
                <a:gd name="f41" fmla="val 1191"/>
                <a:gd name="f42" fmla="val 11060"/>
                <a:gd name="f43" fmla="val 1102"/>
                <a:gd name="f44" fmla="val 12341"/>
                <a:gd name="f45" fmla="val 1012"/>
                <a:gd name="f46" fmla="val 13623"/>
                <a:gd name="f47" fmla="val 899"/>
                <a:gd name="f48" fmla="val 14904"/>
                <a:gd name="f49" fmla="val 809"/>
                <a:gd name="f50" fmla="val 16185"/>
                <a:gd name="f51" fmla="val 764"/>
                <a:gd name="f52" fmla="val 17467"/>
                <a:gd name="f53" fmla="val 742"/>
                <a:gd name="f54" fmla="val 18118"/>
                <a:gd name="f55" fmla="val 18748"/>
                <a:gd name="f56" fmla="val 19400"/>
                <a:gd name="f57" fmla="val 20052"/>
                <a:gd name="f58" fmla="val 854"/>
                <a:gd name="f59" fmla="val 20681"/>
                <a:gd name="f60" fmla="val 922"/>
                <a:gd name="f61" fmla="val 21333"/>
                <a:gd name="f62" fmla="val 21468"/>
                <a:gd name="f63" fmla="val 21580"/>
                <a:gd name="f64" fmla="val 1079"/>
                <a:gd name="f65" fmla="val 21693"/>
                <a:gd name="f66" fmla="val 21783"/>
                <a:gd name="f67" fmla="val 1281"/>
                <a:gd name="f68" fmla="val 21828"/>
                <a:gd name="f69" fmla="val 1394"/>
                <a:gd name="f70" fmla="val 21895"/>
                <a:gd name="f71" fmla="val 1506"/>
                <a:gd name="f72" fmla="val 21917"/>
                <a:gd name="f73" fmla="val 1731"/>
                <a:gd name="f74" fmla="val 1843"/>
                <a:gd name="f75" fmla="val 1956"/>
                <a:gd name="f76" fmla="val 21850"/>
                <a:gd name="f77" fmla="val 2091"/>
                <a:gd name="f78" fmla="val 2136"/>
                <a:gd name="f79" fmla="val 21603"/>
                <a:gd name="f80" fmla="val 2181"/>
                <a:gd name="f81" fmla="val 2158"/>
                <a:gd name="f82" fmla="val 20614"/>
                <a:gd name="f83" fmla="val 19894"/>
                <a:gd name="f84" fmla="val 2001"/>
                <a:gd name="f85" fmla="val 19197"/>
                <a:gd name="f86" fmla="val 1978"/>
                <a:gd name="f87" fmla="val 18478"/>
                <a:gd name="f88" fmla="val 17759"/>
                <a:gd name="f89" fmla="val 17062"/>
                <a:gd name="f90" fmla="val 15646"/>
                <a:gd name="f91" fmla="val 2203"/>
                <a:gd name="f92" fmla="val 14230"/>
                <a:gd name="f93" fmla="val 2315"/>
                <a:gd name="f94" fmla="val 12813"/>
                <a:gd name="f95" fmla="val 2428"/>
                <a:gd name="f96" fmla="val 11375"/>
                <a:gd name="f97" fmla="val 2495"/>
                <a:gd name="f98" fmla="val 9959"/>
                <a:gd name="f99" fmla="val 8745"/>
                <a:gd name="f100" fmla="val 2450"/>
                <a:gd name="f101" fmla="val 7531"/>
                <a:gd name="f102" fmla="val 2360"/>
                <a:gd name="f103" fmla="val 6339"/>
                <a:gd name="f104" fmla="val 2225"/>
                <a:gd name="f105" fmla="val 5148"/>
                <a:gd name="f106" fmla="val 3957"/>
                <a:gd name="f107" fmla="val 1798"/>
                <a:gd name="f108" fmla="val 2788"/>
                <a:gd name="f109" fmla="val 1529"/>
                <a:gd name="f110" fmla="val 1596"/>
                <a:gd name="f111" fmla="val 427"/>
                <a:gd name="f112" fmla="val 293"/>
                <a:gd name="f113" fmla="val 203"/>
                <a:gd name="f114" fmla="val 45"/>
                <a:gd name="f115" fmla="val 674"/>
                <a:gd name="f116" fmla="*/ f2 1 2496"/>
                <a:gd name="f117" fmla="*/ f3 1 21918"/>
                <a:gd name="f118" fmla="+- f6 0 f4"/>
                <a:gd name="f119" fmla="+- f5 0 f4"/>
                <a:gd name="f120" fmla="*/ f119 1 2496"/>
                <a:gd name="f121" fmla="*/ f118 1 21918"/>
                <a:gd name="f122" fmla="*/ f4 1 f120"/>
                <a:gd name="f123" fmla="*/ f5 1 f120"/>
                <a:gd name="f124" fmla="*/ f4 1 f121"/>
                <a:gd name="f125" fmla="*/ f6 1 f121"/>
                <a:gd name="f126" fmla="*/ f122 f116 1"/>
                <a:gd name="f127" fmla="*/ f123 f116 1"/>
                <a:gd name="f128" fmla="*/ f125 f117 1"/>
                <a:gd name="f129" fmla="*/ f124 f117 1"/>
              </a:gdLst>
              <a:ahLst/>
              <a:cxnLst>
                <a:cxn ang="3cd4">
                  <a:pos x="hc" y="t"/>
                </a:cxn>
                <a:cxn ang="0">
                  <a:pos x="r" y="vc"/>
                </a:cxn>
                <a:cxn ang="cd4">
                  <a:pos x="hc" y="b"/>
                </a:cxn>
                <a:cxn ang="cd2">
                  <a:pos x="l" y="vc"/>
                </a:cxn>
              </a:cxnLst>
              <a:rect l="f126" t="f129" r="f127" b="f128"/>
              <a:pathLst>
                <a:path w="2496" h="21918">
                  <a:moveTo>
                    <a:pt x="f7" y="f4"/>
                  </a:moveTo>
                  <a:lnTo>
                    <a:pt x="f8" y="f9"/>
                  </a:lnTo>
                  <a:lnTo>
                    <a:pt x="f10" y="f11"/>
                  </a:lnTo>
                  <a:lnTo>
                    <a:pt x="f12" y="f13"/>
                  </a:lnTo>
                  <a:lnTo>
                    <a:pt x="f14" y="f1"/>
                  </a:lnTo>
                  <a:lnTo>
                    <a:pt x="f15" y="f16"/>
                  </a:lnTo>
                  <a:lnTo>
                    <a:pt x="f9" y="f17"/>
                  </a:lnTo>
                  <a:lnTo>
                    <a:pt x="f4" y="f18"/>
                  </a:lnTo>
                  <a:lnTo>
                    <a:pt x="f4" y="f19"/>
                  </a:lnTo>
                  <a:lnTo>
                    <a:pt x="f9" y="f20"/>
                  </a:lnTo>
                  <a:lnTo>
                    <a:pt x="f0" y="f21"/>
                  </a:lnTo>
                  <a:lnTo>
                    <a:pt x="f22" y="f23"/>
                  </a:lnTo>
                  <a:lnTo>
                    <a:pt x="f24" y="f25"/>
                  </a:lnTo>
                  <a:lnTo>
                    <a:pt x="f26" y="f27"/>
                  </a:lnTo>
                  <a:lnTo>
                    <a:pt x="f28" y="f29"/>
                  </a:lnTo>
                  <a:lnTo>
                    <a:pt x="f30" y="f31"/>
                  </a:lnTo>
                  <a:lnTo>
                    <a:pt x="f32" y="f33"/>
                  </a:lnTo>
                  <a:lnTo>
                    <a:pt x="f34" y="f35"/>
                  </a:lnTo>
                  <a:lnTo>
                    <a:pt x="f36" y="f37"/>
                  </a:lnTo>
                  <a:lnTo>
                    <a:pt x="f36" y="f38"/>
                  </a:lnTo>
                  <a:lnTo>
                    <a:pt x="f36" y="f39"/>
                  </a:lnTo>
                  <a:lnTo>
                    <a:pt x="f36" y="f40"/>
                  </a:lnTo>
                  <a:lnTo>
                    <a:pt x="f41" y="f42"/>
                  </a:lnTo>
                  <a:lnTo>
                    <a:pt x="f43" y="f44"/>
                  </a:lnTo>
                  <a:lnTo>
                    <a:pt x="f45" y="f46"/>
                  </a:lnTo>
                  <a:lnTo>
                    <a:pt x="f47" y="f48"/>
                  </a:lnTo>
                  <a:lnTo>
                    <a:pt x="f49" y="f50"/>
                  </a:lnTo>
                  <a:lnTo>
                    <a:pt x="f51" y="f52"/>
                  </a:lnTo>
                  <a:lnTo>
                    <a:pt x="f53" y="f54"/>
                  </a:lnTo>
                  <a:lnTo>
                    <a:pt x="f53" y="f55"/>
                  </a:lnTo>
                  <a:lnTo>
                    <a:pt x="f51" y="f56"/>
                  </a:lnTo>
                  <a:lnTo>
                    <a:pt x="f49" y="f57"/>
                  </a:lnTo>
                  <a:lnTo>
                    <a:pt x="f58" y="f59"/>
                  </a:lnTo>
                  <a:lnTo>
                    <a:pt x="f60" y="f61"/>
                  </a:lnTo>
                  <a:lnTo>
                    <a:pt x="f26" y="f62"/>
                  </a:lnTo>
                  <a:lnTo>
                    <a:pt x="f45" y="f63"/>
                  </a:lnTo>
                  <a:lnTo>
                    <a:pt x="f64" y="f65"/>
                  </a:lnTo>
                  <a:lnTo>
                    <a:pt x="f32" y="f66"/>
                  </a:lnTo>
                  <a:lnTo>
                    <a:pt x="f67" y="f68"/>
                  </a:lnTo>
                  <a:lnTo>
                    <a:pt x="f69" y="f70"/>
                  </a:lnTo>
                  <a:lnTo>
                    <a:pt x="f71" y="f72"/>
                  </a:lnTo>
                  <a:lnTo>
                    <a:pt x="f73" y="f72"/>
                  </a:lnTo>
                  <a:lnTo>
                    <a:pt x="f74" y="f70"/>
                  </a:lnTo>
                  <a:lnTo>
                    <a:pt x="f75" y="f76"/>
                  </a:lnTo>
                  <a:lnTo>
                    <a:pt x="f21" y="f66"/>
                  </a:lnTo>
                  <a:lnTo>
                    <a:pt x="f77" y="f65"/>
                  </a:lnTo>
                  <a:lnTo>
                    <a:pt x="f78" y="f79"/>
                  </a:lnTo>
                  <a:lnTo>
                    <a:pt x="f80" y="f62"/>
                  </a:lnTo>
                  <a:lnTo>
                    <a:pt x="f81" y="f61"/>
                  </a:lnTo>
                  <a:lnTo>
                    <a:pt x="f77" y="f82"/>
                  </a:lnTo>
                  <a:lnTo>
                    <a:pt x="f21" y="f83"/>
                  </a:lnTo>
                  <a:lnTo>
                    <a:pt x="f84" y="f85"/>
                  </a:lnTo>
                  <a:lnTo>
                    <a:pt x="f86" y="f87"/>
                  </a:lnTo>
                  <a:lnTo>
                    <a:pt x="f84" y="f88"/>
                  </a:lnTo>
                  <a:lnTo>
                    <a:pt x="f21" y="f89"/>
                  </a:lnTo>
                  <a:lnTo>
                    <a:pt x="f77" y="f90"/>
                  </a:lnTo>
                  <a:lnTo>
                    <a:pt x="f91" y="f92"/>
                  </a:lnTo>
                  <a:lnTo>
                    <a:pt x="f93" y="f94"/>
                  </a:lnTo>
                  <a:lnTo>
                    <a:pt x="f95" y="f96"/>
                  </a:lnTo>
                  <a:lnTo>
                    <a:pt x="f97" y="f98"/>
                  </a:lnTo>
                  <a:lnTo>
                    <a:pt x="f97" y="f99"/>
                  </a:lnTo>
                  <a:lnTo>
                    <a:pt x="f100" y="f101"/>
                  </a:lnTo>
                  <a:lnTo>
                    <a:pt x="f102" y="f103"/>
                  </a:lnTo>
                  <a:lnTo>
                    <a:pt x="f104" y="f105"/>
                  </a:lnTo>
                  <a:lnTo>
                    <a:pt x="f21" y="f106"/>
                  </a:lnTo>
                  <a:lnTo>
                    <a:pt x="f107" y="f108"/>
                  </a:lnTo>
                  <a:lnTo>
                    <a:pt x="f109" y="f110"/>
                  </a:lnTo>
                  <a:lnTo>
                    <a:pt x="f34" y="f111"/>
                  </a:lnTo>
                  <a:lnTo>
                    <a:pt x="f32" y="f112"/>
                  </a:lnTo>
                  <a:lnTo>
                    <a:pt x="f43" y="f113"/>
                  </a:lnTo>
                  <a:lnTo>
                    <a:pt x="f45" y="f13"/>
                  </a:lnTo>
                  <a:lnTo>
                    <a:pt x="f47" y="f114"/>
                  </a:lnTo>
                  <a:lnTo>
                    <a:pt x="f49" y="f9"/>
                  </a:lnTo>
                  <a:lnTo>
                    <a:pt x="f115"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3" name="Google Shape;299;p15">
              <a:extLst>
                <a:ext uri="{FF2B5EF4-FFF2-40B4-BE49-F238E27FC236}">
                  <a16:creationId xmlns:a16="http://schemas.microsoft.com/office/drawing/2014/main" id="{3A668C18-4785-794F-C7F3-DA3B1A5C1D12}"/>
                </a:ext>
              </a:extLst>
            </p:cNvPr>
            <p:cNvSpPr/>
            <p:nvPr/>
          </p:nvSpPr>
          <p:spPr>
            <a:xfrm>
              <a:off x="6291126" y="3791486"/>
              <a:ext cx="85971" cy="130859"/>
            </a:xfrm>
            <a:custGeom>
              <a:avLst/>
              <a:gdLst>
                <a:gd name="f0" fmla="val 360"/>
                <a:gd name="f1" fmla="val 180"/>
                <a:gd name="f2" fmla="val w"/>
                <a:gd name="f3" fmla="val h"/>
                <a:gd name="f4" fmla="val 0"/>
                <a:gd name="f5" fmla="val 4564"/>
                <a:gd name="f6" fmla="val 6947"/>
                <a:gd name="f7" fmla="val 540"/>
                <a:gd name="f8" fmla="val 427"/>
                <a:gd name="f9" fmla="val 23"/>
                <a:gd name="f10" fmla="val 315"/>
                <a:gd name="f11" fmla="val 45"/>
                <a:gd name="f12" fmla="val 225"/>
                <a:gd name="f13" fmla="val 112"/>
                <a:gd name="f14" fmla="val 135"/>
                <a:gd name="f15" fmla="val 67"/>
                <a:gd name="f16" fmla="val 270"/>
                <a:gd name="f17" fmla="val 472"/>
                <a:gd name="f18" fmla="val 607"/>
                <a:gd name="f19" fmla="val 742"/>
                <a:gd name="f20" fmla="val 337"/>
                <a:gd name="f21" fmla="val 1574"/>
                <a:gd name="f22" fmla="val 652"/>
                <a:gd name="f23" fmla="val 2405"/>
                <a:gd name="f24" fmla="val 989"/>
                <a:gd name="f25" fmla="val 3215"/>
                <a:gd name="f26" fmla="val 1371"/>
                <a:gd name="f27" fmla="val 4001"/>
                <a:gd name="f28" fmla="val 4383"/>
                <a:gd name="f29" fmla="val 1798"/>
                <a:gd name="f30" fmla="val 4766"/>
                <a:gd name="f31" fmla="val 2023"/>
                <a:gd name="f32" fmla="val 5125"/>
                <a:gd name="f33" fmla="val 2293"/>
                <a:gd name="f34" fmla="val 5485"/>
                <a:gd name="f35" fmla="val 2563"/>
                <a:gd name="f36" fmla="val 5822"/>
                <a:gd name="f37" fmla="val 2855"/>
                <a:gd name="f38" fmla="val 6159"/>
                <a:gd name="f39" fmla="val 3147"/>
                <a:gd name="f40" fmla="val 6474"/>
                <a:gd name="f41" fmla="val 3484"/>
                <a:gd name="f42" fmla="val 6789"/>
                <a:gd name="f43" fmla="val 3597"/>
                <a:gd name="f44" fmla="val 6879"/>
                <a:gd name="f45" fmla="val 3732"/>
                <a:gd name="f46" fmla="val 6924"/>
                <a:gd name="f47" fmla="val 3844"/>
                <a:gd name="f48" fmla="val 6946"/>
                <a:gd name="f49" fmla="val 3956"/>
                <a:gd name="f50" fmla="val 4091"/>
                <a:gd name="f51" fmla="val 4181"/>
                <a:gd name="f52" fmla="val 4294"/>
                <a:gd name="f53" fmla="val 6834"/>
                <a:gd name="f54" fmla="val 6744"/>
                <a:gd name="f55" fmla="val 4451"/>
                <a:gd name="f56" fmla="val 6654"/>
                <a:gd name="f57" fmla="val 4518"/>
                <a:gd name="f58" fmla="val 6564"/>
                <a:gd name="f59" fmla="val 4541"/>
                <a:gd name="f60" fmla="val 6452"/>
                <a:gd name="f61" fmla="val 4563"/>
                <a:gd name="f62" fmla="val 6339"/>
                <a:gd name="f63" fmla="val 6249"/>
                <a:gd name="f64" fmla="val 6137"/>
                <a:gd name="f65" fmla="val 4473"/>
                <a:gd name="f66" fmla="val 6024"/>
                <a:gd name="f67" fmla="val 4361"/>
                <a:gd name="f68" fmla="val 5912"/>
                <a:gd name="f69" fmla="val 4069"/>
                <a:gd name="f70" fmla="val 5642"/>
                <a:gd name="f71" fmla="val 3777"/>
                <a:gd name="f72" fmla="val 5350"/>
                <a:gd name="f73" fmla="val 3507"/>
                <a:gd name="f74" fmla="val 5035"/>
                <a:gd name="f75" fmla="val 3259"/>
                <a:gd name="f76" fmla="val 4721"/>
                <a:gd name="f77" fmla="val 3035"/>
                <a:gd name="f78" fmla="val 4406"/>
                <a:gd name="f79" fmla="val 2832"/>
                <a:gd name="f80" fmla="val 2630"/>
                <a:gd name="f81" fmla="val 2428"/>
                <a:gd name="f82" fmla="val 3394"/>
                <a:gd name="f83" fmla="val 2091"/>
                <a:gd name="f84" fmla="val 2675"/>
                <a:gd name="f85" fmla="val 1776"/>
                <a:gd name="f86" fmla="val 1933"/>
                <a:gd name="f87" fmla="val 1506"/>
                <a:gd name="f88" fmla="val 1169"/>
                <a:gd name="f89" fmla="val 1214"/>
                <a:gd name="f90" fmla="val 405"/>
                <a:gd name="f91" fmla="val 292"/>
                <a:gd name="f92" fmla="val 1079"/>
                <a:gd name="f93" fmla="val 899"/>
                <a:gd name="f94" fmla="val 787"/>
                <a:gd name="f95" fmla="*/ f2 1 4564"/>
                <a:gd name="f96" fmla="*/ f3 1 6947"/>
                <a:gd name="f97" fmla="+- f6 0 f4"/>
                <a:gd name="f98" fmla="+- f5 0 f4"/>
                <a:gd name="f99" fmla="*/ f98 1 4564"/>
                <a:gd name="f100" fmla="*/ f97 1 6947"/>
                <a:gd name="f101" fmla="*/ f4 1 f99"/>
                <a:gd name="f102" fmla="*/ f5 1 f99"/>
                <a:gd name="f103" fmla="*/ f4 1 f100"/>
                <a:gd name="f104" fmla="*/ f6 1 f100"/>
                <a:gd name="f105" fmla="*/ f101 f95 1"/>
                <a:gd name="f106" fmla="*/ f102 f95 1"/>
                <a:gd name="f107" fmla="*/ f104 f96 1"/>
                <a:gd name="f108" fmla="*/ f103 f96 1"/>
              </a:gdLst>
              <a:ahLst/>
              <a:cxnLst>
                <a:cxn ang="3cd4">
                  <a:pos x="hc" y="t"/>
                </a:cxn>
                <a:cxn ang="0">
                  <a:pos x="r" y="vc"/>
                </a:cxn>
                <a:cxn ang="cd4">
                  <a:pos x="hc" y="b"/>
                </a:cxn>
                <a:cxn ang="cd2">
                  <a:pos x="l" y="vc"/>
                </a:cxn>
              </a:cxnLst>
              <a:rect l="f105" t="f108" r="f106" b="f107"/>
              <a:pathLst>
                <a:path w="4564" h="6947">
                  <a:moveTo>
                    <a:pt x="f7" y="f4"/>
                  </a:moveTo>
                  <a:lnTo>
                    <a:pt x="f8" y="f9"/>
                  </a:lnTo>
                  <a:lnTo>
                    <a:pt x="f10" y="f11"/>
                  </a:lnTo>
                  <a:lnTo>
                    <a:pt x="f12" y="f13"/>
                  </a:lnTo>
                  <a:lnTo>
                    <a:pt x="f14" y="f1"/>
                  </a:lnTo>
                  <a:lnTo>
                    <a:pt x="f15" y="f16"/>
                  </a:lnTo>
                  <a:lnTo>
                    <a:pt x="f9" y="f0"/>
                  </a:lnTo>
                  <a:lnTo>
                    <a:pt x="f4" y="f17"/>
                  </a:lnTo>
                  <a:lnTo>
                    <a:pt x="f4" y="f18"/>
                  </a:lnTo>
                  <a:lnTo>
                    <a:pt x="f9" y="f19"/>
                  </a:lnTo>
                  <a:lnTo>
                    <a:pt x="f2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28" y="f54"/>
                  </a:lnTo>
                  <a:lnTo>
                    <a:pt x="f55" y="f56"/>
                  </a:lnTo>
                  <a:lnTo>
                    <a:pt x="f57" y="f58"/>
                  </a:lnTo>
                  <a:lnTo>
                    <a:pt x="f59" y="f60"/>
                  </a:lnTo>
                  <a:lnTo>
                    <a:pt x="f61" y="f62"/>
                  </a:lnTo>
                  <a:lnTo>
                    <a:pt x="f61" y="f63"/>
                  </a:lnTo>
                  <a:lnTo>
                    <a:pt x="f57" y="f64"/>
                  </a:lnTo>
                  <a:lnTo>
                    <a:pt x="f65" y="f66"/>
                  </a:lnTo>
                  <a:lnTo>
                    <a:pt x="f67" y="f68"/>
                  </a:lnTo>
                  <a:lnTo>
                    <a:pt x="f69" y="f70"/>
                  </a:lnTo>
                  <a:lnTo>
                    <a:pt x="f71" y="f72"/>
                  </a:lnTo>
                  <a:lnTo>
                    <a:pt x="f73" y="f74"/>
                  </a:lnTo>
                  <a:lnTo>
                    <a:pt x="f75" y="f76"/>
                  </a:lnTo>
                  <a:lnTo>
                    <a:pt x="f77" y="f78"/>
                  </a:lnTo>
                  <a:lnTo>
                    <a:pt x="f79" y="f69"/>
                  </a:lnTo>
                  <a:lnTo>
                    <a:pt x="f80" y="f45"/>
                  </a:lnTo>
                  <a:lnTo>
                    <a:pt x="f81" y="f82"/>
                  </a:lnTo>
                  <a:lnTo>
                    <a:pt x="f83" y="f84"/>
                  </a:lnTo>
                  <a:lnTo>
                    <a:pt x="f85" y="f86"/>
                  </a:lnTo>
                  <a:lnTo>
                    <a:pt x="f87" y="f88"/>
                  </a:lnTo>
                  <a:lnTo>
                    <a:pt x="f89" y="f90"/>
                  </a:lnTo>
                  <a:lnTo>
                    <a:pt x="f88" y="f91"/>
                  </a:lnTo>
                  <a:lnTo>
                    <a:pt x="f92" y="f1"/>
                  </a:lnTo>
                  <a:lnTo>
                    <a:pt x="f24" y="f13"/>
                  </a:lnTo>
                  <a:lnTo>
                    <a:pt x="f93" y="f11"/>
                  </a:lnTo>
                  <a:lnTo>
                    <a:pt x="f94"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4" name="Google Shape;300;p15">
              <a:extLst>
                <a:ext uri="{FF2B5EF4-FFF2-40B4-BE49-F238E27FC236}">
                  <a16:creationId xmlns:a16="http://schemas.microsoft.com/office/drawing/2014/main" id="{B6C6CD55-E323-9E61-B7CB-B3B0BB977E24}"/>
                </a:ext>
              </a:extLst>
            </p:cNvPr>
            <p:cNvSpPr/>
            <p:nvPr/>
          </p:nvSpPr>
          <p:spPr>
            <a:xfrm>
              <a:off x="6320753" y="3635233"/>
              <a:ext cx="65644" cy="188448"/>
            </a:xfrm>
            <a:custGeom>
              <a:avLst/>
              <a:gdLst>
                <a:gd name="f0" fmla="val w"/>
                <a:gd name="f1" fmla="val h"/>
                <a:gd name="f2" fmla="val 0"/>
                <a:gd name="f3" fmla="val 3485"/>
                <a:gd name="f4" fmla="val 10004"/>
                <a:gd name="f5" fmla="val 630"/>
                <a:gd name="f6" fmla="val 518"/>
                <a:gd name="f7" fmla="val 23"/>
                <a:gd name="f8" fmla="val 405"/>
                <a:gd name="f9" fmla="val 68"/>
                <a:gd name="f10" fmla="val 315"/>
                <a:gd name="f11" fmla="val 135"/>
                <a:gd name="f12" fmla="val 203"/>
                <a:gd name="f13" fmla="val 292"/>
                <a:gd name="f14" fmla="val 517"/>
                <a:gd name="f15" fmla="val 1"/>
                <a:gd name="f16" fmla="val 652"/>
                <a:gd name="f17" fmla="val 787"/>
                <a:gd name="f18" fmla="val 158"/>
                <a:gd name="f19" fmla="val 1933"/>
                <a:gd name="f20" fmla="val 338"/>
                <a:gd name="f21" fmla="val 3080"/>
                <a:gd name="f22" fmla="val 540"/>
                <a:gd name="f23" fmla="val 4226"/>
                <a:gd name="f24" fmla="val 5350"/>
                <a:gd name="f25" fmla="val 922"/>
                <a:gd name="f26" fmla="val 5912"/>
                <a:gd name="f27" fmla="val 1080"/>
                <a:gd name="f28" fmla="val 6452"/>
                <a:gd name="f29" fmla="val 1237"/>
                <a:gd name="f30" fmla="val 7014"/>
                <a:gd name="f31" fmla="val 1417"/>
                <a:gd name="f32" fmla="val 7553"/>
                <a:gd name="f33" fmla="val 1619"/>
                <a:gd name="f34" fmla="val 8093"/>
                <a:gd name="f35" fmla="val 1844"/>
                <a:gd name="f36" fmla="val 8632"/>
                <a:gd name="f37" fmla="val 2069"/>
                <a:gd name="f38" fmla="val 9172"/>
                <a:gd name="f39" fmla="val 2338"/>
                <a:gd name="f40" fmla="val 9711"/>
                <a:gd name="f41" fmla="val 2406"/>
                <a:gd name="f42" fmla="val 9824"/>
                <a:gd name="f43" fmla="val 2496"/>
                <a:gd name="f44" fmla="val 9914"/>
                <a:gd name="f45" fmla="val 2608"/>
                <a:gd name="f46" fmla="val 9958"/>
                <a:gd name="f47" fmla="val 2721"/>
                <a:gd name="f48" fmla="val 10003"/>
                <a:gd name="f49" fmla="val 2923"/>
                <a:gd name="f50" fmla="val 3035"/>
                <a:gd name="f51" fmla="val 3148"/>
                <a:gd name="f52" fmla="val 3238"/>
                <a:gd name="f53" fmla="val 9846"/>
                <a:gd name="f54" fmla="val 3327"/>
                <a:gd name="f55" fmla="val 9779"/>
                <a:gd name="f56" fmla="val 3395"/>
                <a:gd name="f57" fmla="val 9666"/>
                <a:gd name="f58" fmla="val 3440"/>
                <a:gd name="f59" fmla="val 9576"/>
                <a:gd name="f60" fmla="val 9464"/>
                <a:gd name="f61" fmla="val 9329"/>
                <a:gd name="f62" fmla="val 3462"/>
                <a:gd name="f63" fmla="val 9217"/>
                <a:gd name="f64" fmla="val 3417"/>
                <a:gd name="f65" fmla="val 9082"/>
                <a:gd name="f66" fmla="val 8565"/>
                <a:gd name="f67" fmla="val 8048"/>
                <a:gd name="f68" fmla="val 7531"/>
                <a:gd name="f69" fmla="val 2518"/>
                <a:gd name="f70" fmla="val 2361"/>
                <a:gd name="f71" fmla="val 6474"/>
                <a:gd name="f72" fmla="val 2204"/>
                <a:gd name="f73" fmla="val 5935"/>
                <a:gd name="f74" fmla="val 2046"/>
                <a:gd name="f75" fmla="val 5418"/>
                <a:gd name="f76" fmla="val 1934"/>
                <a:gd name="f77" fmla="val 4878"/>
                <a:gd name="f78" fmla="val 1709"/>
                <a:gd name="f79" fmla="val 3777"/>
                <a:gd name="f80" fmla="val 1507"/>
                <a:gd name="f81" fmla="val 2675"/>
                <a:gd name="f82" fmla="val 1349"/>
                <a:gd name="f83" fmla="val 1574"/>
                <a:gd name="f84" fmla="val 1192"/>
                <a:gd name="f85" fmla="val 450"/>
                <a:gd name="f86" fmla="val 1169"/>
                <a:gd name="f87" fmla="val 1102"/>
                <a:gd name="f88" fmla="val 1035"/>
                <a:gd name="f89" fmla="val 945"/>
                <a:gd name="f90" fmla="val 855"/>
                <a:gd name="f91" fmla="val 742"/>
                <a:gd name="f92" fmla="*/ f0 1 3485"/>
                <a:gd name="f93" fmla="*/ f1 1 10004"/>
                <a:gd name="f94" fmla="+- f4 0 f2"/>
                <a:gd name="f95" fmla="+- f3 0 f2"/>
                <a:gd name="f96" fmla="*/ f95 1 3485"/>
                <a:gd name="f97" fmla="*/ f94 1 10004"/>
                <a:gd name="f98" fmla="*/ f2 1 f96"/>
                <a:gd name="f99" fmla="*/ f3 1 f96"/>
                <a:gd name="f100" fmla="*/ f2 1 f97"/>
                <a:gd name="f101" fmla="*/ f4 1 f97"/>
                <a:gd name="f102" fmla="*/ f98 f92 1"/>
                <a:gd name="f103" fmla="*/ f99 f92 1"/>
                <a:gd name="f104" fmla="*/ f101 f93 1"/>
                <a:gd name="f105" fmla="*/ f100 f93 1"/>
              </a:gdLst>
              <a:ahLst/>
              <a:cxnLst>
                <a:cxn ang="3cd4">
                  <a:pos x="hc" y="t"/>
                </a:cxn>
                <a:cxn ang="0">
                  <a:pos x="r" y="vc"/>
                </a:cxn>
                <a:cxn ang="cd4">
                  <a:pos x="hc" y="b"/>
                </a:cxn>
                <a:cxn ang="cd2">
                  <a:pos x="l" y="vc"/>
                </a:cxn>
              </a:cxnLst>
              <a:rect l="f102" t="f105" r="f103" b="f104"/>
              <a:pathLst>
                <a:path w="3485" h="10004">
                  <a:moveTo>
                    <a:pt x="f5" y="f2"/>
                  </a:moveTo>
                  <a:lnTo>
                    <a:pt x="f6" y="f7"/>
                  </a:lnTo>
                  <a:lnTo>
                    <a:pt x="f8" y="f9"/>
                  </a:lnTo>
                  <a:lnTo>
                    <a:pt x="f10" y="f11"/>
                  </a:lnTo>
                  <a:lnTo>
                    <a:pt x="f12" y="f12"/>
                  </a:lnTo>
                  <a:lnTo>
                    <a:pt x="f11" y="f13"/>
                  </a:lnTo>
                  <a:lnTo>
                    <a:pt x="f9" y="f8"/>
                  </a:lnTo>
                  <a:lnTo>
                    <a:pt x="f7" y="f14"/>
                  </a:lnTo>
                  <a:lnTo>
                    <a:pt x="f15" y="f16"/>
                  </a:lnTo>
                  <a:lnTo>
                    <a:pt x="f15" y="f17"/>
                  </a:lnTo>
                  <a:lnTo>
                    <a:pt x="f18" y="f19"/>
                  </a:lnTo>
                  <a:lnTo>
                    <a:pt x="f20" y="f21"/>
                  </a:lnTo>
                  <a:lnTo>
                    <a:pt x="f22" y="f23"/>
                  </a:lnTo>
                  <a:lnTo>
                    <a:pt x="f17"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54" y="f55"/>
                  </a:lnTo>
                  <a:lnTo>
                    <a:pt x="f56" y="f57"/>
                  </a:lnTo>
                  <a:lnTo>
                    <a:pt x="f58" y="f59"/>
                  </a:lnTo>
                  <a:lnTo>
                    <a:pt x="f3" y="f60"/>
                  </a:lnTo>
                  <a:lnTo>
                    <a:pt x="f3" y="f61"/>
                  </a:lnTo>
                  <a:lnTo>
                    <a:pt x="f62" y="f63"/>
                  </a:lnTo>
                  <a:lnTo>
                    <a:pt x="f64" y="f65"/>
                  </a:lnTo>
                  <a:lnTo>
                    <a:pt x="f51" y="f66"/>
                  </a:lnTo>
                  <a:lnTo>
                    <a:pt x="f49" y="f67"/>
                  </a:lnTo>
                  <a:lnTo>
                    <a:pt x="f47" y="f68"/>
                  </a:lnTo>
                  <a:lnTo>
                    <a:pt x="f69" y="f30"/>
                  </a:lnTo>
                  <a:lnTo>
                    <a:pt x="f70" y="f71"/>
                  </a:lnTo>
                  <a:lnTo>
                    <a:pt x="f72" y="f73"/>
                  </a:lnTo>
                  <a:lnTo>
                    <a:pt x="f74" y="f75"/>
                  </a:lnTo>
                  <a:lnTo>
                    <a:pt x="f76" y="f77"/>
                  </a:lnTo>
                  <a:lnTo>
                    <a:pt x="f78" y="f79"/>
                  </a:lnTo>
                  <a:lnTo>
                    <a:pt x="f80" y="f81"/>
                  </a:lnTo>
                  <a:lnTo>
                    <a:pt x="f82" y="f83"/>
                  </a:lnTo>
                  <a:lnTo>
                    <a:pt x="f84" y="f85"/>
                  </a:lnTo>
                  <a:lnTo>
                    <a:pt x="f86" y="f10"/>
                  </a:lnTo>
                  <a:lnTo>
                    <a:pt x="f87" y="f12"/>
                  </a:lnTo>
                  <a:lnTo>
                    <a:pt x="f88" y="f11"/>
                  </a:lnTo>
                  <a:lnTo>
                    <a:pt x="f89" y="f9"/>
                  </a:lnTo>
                  <a:lnTo>
                    <a:pt x="f90" y="f7"/>
                  </a:lnTo>
                  <a:lnTo>
                    <a:pt x="f91"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5" name="Google Shape;301;p15">
              <a:extLst>
                <a:ext uri="{FF2B5EF4-FFF2-40B4-BE49-F238E27FC236}">
                  <a16:creationId xmlns:a16="http://schemas.microsoft.com/office/drawing/2014/main" id="{B5D6E7C4-339F-C597-83FA-8AE5A9321760}"/>
                </a:ext>
              </a:extLst>
            </p:cNvPr>
            <p:cNvSpPr/>
            <p:nvPr/>
          </p:nvSpPr>
          <p:spPr>
            <a:xfrm>
              <a:off x="6973717" y="3945617"/>
              <a:ext cx="234186" cy="113495"/>
            </a:xfrm>
            <a:custGeom>
              <a:avLst/>
              <a:gdLst>
                <a:gd name="f0" fmla="val w"/>
                <a:gd name="f1" fmla="val h"/>
                <a:gd name="f2" fmla="val 0"/>
                <a:gd name="f3" fmla="val 12432"/>
                <a:gd name="f4" fmla="val 6025"/>
                <a:gd name="f5" fmla="val 11779"/>
                <a:gd name="f6" fmla="val 11667"/>
                <a:gd name="f7" fmla="val 45"/>
                <a:gd name="f8" fmla="val 11532"/>
                <a:gd name="f9" fmla="val 113"/>
                <a:gd name="f10" fmla="val 10453"/>
                <a:gd name="f11" fmla="val 900"/>
                <a:gd name="f12" fmla="val 9217"/>
                <a:gd name="f13" fmla="val 1754"/>
                <a:gd name="f14" fmla="val 8565"/>
                <a:gd name="f15" fmla="val 2181"/>
                <a:gd name="f16" fmla="val 7890"/>
                <a:gd name="f17" fmla="val 2608"/>
                <a:gd name="f18" fmla="val 7193"/>
                <a:gd name="f19" fmla="val 3035"/>
                <a:gd name="f20" fmla="val 6474"/>
                <a:gd name="f21" fmla="val 3417"/>
                <a:gd name="f22" fmla="val 5755"/>
                <a:gd name="f23" fmla="val 3777"/>
                <a:gd name="f24" fmla="val 5013"/>
                <a:gd name="f25" fmla="val 4092"/>
                <a:gd name="f26" fmla="val 4294"/>
                <a:gd name="f27" fmla="val 4361"/>
                <a:gd name="f28" fmla="val 3934"/>
                <a:gd name="f29" fmla="val 4474"/>
                <a:gd name="f30" fmla="val 3574"/>
                <a:gd name="f31" fmla="val 4564"/>
                <a:gd name="f32" fmla="val 3215"/>
                <a:gd name="f33" fmla="val 4654"/>
                <a:gd name="f34" fmla="val 2855"/>
                <a:gd name="f35" fmla="val 4721"/>
                <a:gd name="f36" fmla="val 2495"/>
                <a:gd name="f37" fmla="val 4766"/>
                <a:gd name="f38" fmla="val 2136"/>
                <a:gd name="f39" fmla="val 4788"/>
                <a:gd name="f40" fmla="val 1439"/>
                <a:gd name="f41" fmla="val 1102"/>
                <a:gd name="f42" fmla="val 4743"/>
                <a:gd name="f43" fmla="val 764"/>
                <a:gd name="f44" fmla="val 4699"/>
                <a:gd name="f45" fmla="val 630"/>
                <a:gd name="f46" fmla="val 4676"/>
                <a:gd name="f47" fmla="val 495"/>
                <a:gd name="f48" fmla="val 382"/>
                <a:gd name="f49" fmla="val 292"/>
                <a:gd name="f50" fmla="val 203"/>
                <a:gd name="f51" fmla="val 4878"/>
                <a:gd name="f52" fmla="val 4968"/>
                <a:gd name="f53" fmla="val 68"/>
                <a:gd name="f54" fmla="val 5058"/>
                <a:gd name="f55" fmla="val 23"/>
                <a:gd name="f56" fmla="val 5171"/>
                <a:gd name="f57" fmla="val 5283"/>
                <a:gd name="f58" fmla="val 5395"/>
                <a:gd name="f59" fmla="val 5508"/>
                <a:gd name="f60" fmla="val 5620"/>
                <a:gd name="f61" fmla="val 5710"/>
                <a:gd name="f62" fmla="val 5778"/>
                <a:gd name="f63" fmla="val 315"/>
                <a:gd name="f64" fmla="val 5845"/>
                <a:gd name="f65" fmla="val 450"/>
                <a:gd name="f66" fmla="val 5890"/>
                <a:gd name="f67" fmla="val 809"/>
                <a:gd name="f68" fmla="val 5957"/>
                <a:gd name="f69" fmla="val 1192"/>
                <a:gd name="f70" fmla="val 6002"/>
                <a:gd name="f71" fmla="val 1574"/>
                <a:gd name="f72" fmla="val 1956"/>
                <a:gd name="f73" fmla="val 2360"/>
                <a:gd name="f74" fmla="val 5980"/>
                <a:gd name="f75" fmla="val 2743"/>
                <a:gd name="f76" fmla="val 3125"/>
                <a:gd name="f77" fmla="val 3529"/>
                <a:gd name="f78" fmla="val 5800"/>
                <a:gd name="f79" fmla="val 3912"/>
                <a:gd name="f80" fmla="val 4316"/>
                <a:gd name="f81" fmla="val 5598"/>
                <a:gd name="f82" fmla="val 5103"/>
                <a:gd name="f83" fmla="val 5328"/>
                <a:gd name="f84" fmla="val 6654"/>
                <a:gd name="f85" fmla="val 7418"/>
                <a:gd name="f86" fmla="val 4271"/>
                <a:gd name="f87" fmla="val 8183"/>
                <a:gd name="f88" fmla="val 3844"/>
                <a:gd name="f89" fmla="val 8902"/>
                <a:gd name="f90" fmla="val 9621"/>
                <a:gd name="f91" fmla="val 2945"/>
                <a:gd name="f92" fmla="val 10296"/>
                <a:gd name="f93" fmla="val 2496"/>
                <a:gd name="f94" fmla="val 10947"/>
                <a:gd name="f95" fmla="val 2046"/>
                <a:gd name="f96" fmla="val 12161"/>
                <a:gd name="f97" fmla="val 12274"/>
                <a:gd name="f98" fmla="val 12341"/>
                <a:gd name="f99" fmla="val 989"/>
                <a:gd name="f100" fmla="val 12409"/>
                <a:gd name="f101" fmla="val 877"/>
                <a:gd name="f102" fmla="val 12431"/>
                <a:gd name="f103" fmla="val 765"/>
                <a:gd name="f104" fmla="val 517"/>
                <a:gd name="f105" fmla="val 12386"/>
                <a:gd name="f106" fmla="val 405"/>
                <a:gd name="f107" fmla="val 293"/>
                <a:gd name="f108" fmla="val 12184"/>
                <a:gd name="f109" fmla="val 135"/>
                <a:gd name="f110" fmla="val 12094"/>
                <a:gd name="f111" fmla="val 12004"/>
                <a:gd name="f112" fmla="val 11892"/>
                <a:gd name="f113" fmla="*/ f0 1 12432"/>
                <a:gd name="f114" fmla="*/ f1 1 6025"/>
                <a:gd name="f115" fmla="+- f4 0 f2"/>
                <a:gd name="f116" fmla="+- f3 0 f2"/>
                <a:gd name="f117" fmla="*/ f116 1 12432"/>
                <a:gd name="f118" fmla="*/ f115 1 6025"/>
                <a:gd name="f119" fmla="*/ f2 1 f117"/>
                <a:gd name="f120" fmla="*/ f3 1 f117"/>
                <a:gd name="f121" fmla="*/ f2 1 f118"/>
                <a:gd name="f122" fmla="*/ f4 1 f118"/>
                <a:gd name="f123" fmla="*/ f119 f113 1"/>
                <a:gd name="f124" fmla="*/ f120 f113 1"/>
                <a:gd name="f125" fmla="*/ f122 f114 1"/>
                <a:gd name="f126" fmla="*/ f121 f114 1"/>
              </a:gdLst>
              <a:ahLst/>
              <a:cxnLst>
                <a:cxn ang="3cd4">
                  <a:pos x="hc" y="t"/>
                </a:cxn>
                <a:cxn ang="0">
                  <a:pos x="r" y="vc"/>
                </a:cxn>
                <a:cxn ang="cd4">
                  <a:pos x="hc" y="b"/>
                </a:cxn>
                <a:cxn ang="cd2">
                  <a:pos x="l" y="vc"/>
                </a:cxn>
              </a:cxnLst>
              <a:rect l="f123" t="f126" r="f124" b="f125"/>
              <a:pathLst>
                <a:path w="12432" h="602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4"/>
                  </a:lnTo>
                  <a:lnTo>
                    <a:pt x="f48" y="f42"/>
                  </a:lnTo>
                  <a:lnTo>
                    <a:pt x="f49" y="f39"/>
                  </a:lnTo>
                  <a:lnTo>
                    <a:pt x="f50" y="f51"/>
                  </a:lnTo>
                  <a:lnTo>
                    <a:pt x="f9" y="f52"/>
                  </a:lnTo>
                  <a:lnTo>
                    <a:pt x="f53" y="f54"/>
                  </a:lnTo>
                  <a:lnTo>
                    <a:pt x="f55" y="f56"/>
                  </a:lnTo>
                  <a:lnTo>
                    <a:pt x="f2" y="f57"/>
                  </a:lnTo>
                  <a:lnTo>
                    <a:pt x="f2" y="f58"/>
                  </a:lnTo>
                  <a:lnTo>
                    <a:pt x="f55" y="f59"/>
                  </a:lnTo>
                  <a:lnTo>
                    <a:pt x="f7" y="f60"/>
                  </a:lnTo>
                  <a:lnTo>
                    <a:pt x="f9" y="f61"/>
                  </a:lnTo>
                  <a:lnTo>
                    <a:pt x="f50" y="f62"/>
                  </a:lnTo>
                  <a:lnTo>
                    <a:pt x="f63" y="f64"/>
                  </a:lnTo>
                  <a:lnTo>
                    <a:pt x="f65" y="f66"/>
                  </a:lnTo>
                  <a:lnTo>
                    <a:pt x="f67" y="f68"/>
                  </a:lnTo>
                  <a:lnTo>
                    <a:pt x="f69" y="f70"/>
                  </a:lnTo>
                  <a:lnTo>
                    <a:pt x="f71" y="f4"/>
                  </a:lnTo>
                  <a:lnTo>
                    <a:pt x="f72" y="f70"/>
                  </a:lnTo>
                  <a:lnTo>
                    <a:pt x="f73" y="f74"/>
                  </a:lnTo>
                  <a:lnTo>
                    <a:pt x="f75" y="f68"/>
                  </a:lnTo>
                  <a:lnTo>
                    <a:pt x="f76" y="f66"/>
                  </a:lnTo>
                  <a:lnTo>
                    <a:pt x="f77" y="f78"/>
                  </a:lnTo>
                  <a:lnTo>
                    <a:pt x="f79" y="f61"/>
                  </a:lnTo>
                  <a:lnTo>
                    <a:pt x="f80" y="f81"/>
                  </a:lnTo>
                  <a:lnTo>
                    <a:pt x="f82" y="f83"/>
                  </a:lnTo>
                  <a:lnTo>
                    <a:pt x="f66" y="f24"/>
                  </a:lnTo>
                  <a:lnTo>
                    <a:pt x="f84" y="f33"/>
                  </a:lnTo>
                  <a:lnTo>
                    <a:pt x="f85" y="f86"/>
                  </a:lnTo>
                  <a:lnTo>
                    <a:pt x="f87" y="f88"/>
                  </a:lnTo>
                  <a:lnTo>
                    <a:pt x="f89" y="f21"/>
                  </a:lnTo>
                  <a:lnTo>
                    <a:pt x="f90" y="f91"/>
                  </a:lnTo>
                  <a:lnTo>
                    <a:pt x="f92" y="f93"/>
                  </a:lnTo>
                  <a:lnTo>
                    <a:pt x="f94" y="f95"/>
                  </a:lnTo>
                  <a:lnTo>
                    <a:pt x="f96" y="f69"/>
                  </a:lnTo>
                  <a:lnTo>
                    <a:pt x="f97" y="f41"/>
                  </a:lnTo>
                  <a:lnTo>
                    <a:pt x="f98" y="f99"/>
                  </a:lnTo>
                  <a:lnTo>
                    <a:pt x="f100" y="f101"/>
                  </a:lnTo>
                  <a:lnTo>
                    <a:pt x="f102" y="f103"/>
                  </a:lnTo>
                  <a:lnTo>
                    <a:pt x="f102" y="f45"/>
                  </a:lnTo>
                  <a:lnTo>
                    <a:pt x="f100" y="f104"/>
                  </a:lnTo>
                  <a:lnTo>
                    <a:pt x="f105" y="f106"/>
                  </a:lnTo>
                  <a:lnTo>
                    <a:pt x="f98" y="f107"/>
                  </a:lnTo>
                  <a:lnTo>
                    <a:pt x="f97" y="f50"/>
                  </a:lnTo>
                  <a:lnTo>
                    <a:pt x="f108" y="f109"/>
                  </a:lnTo>
                  <a:lnTo>
                    <a:pt x="f110" y="f53"/>
                  </a:lnTo>
                  <a:lnTo>
                    <a:pt x="f111" y="f55"/>
                  </a:lnTo>
                  <a:lnTo>
                    <a:pt x="f112"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6" name="Google Shape;302;p15">
              <a:extLst>
                <a:ext uri="{FF2B5EF4-FFF2-40B4-BE49-F238E27FC236}">
                  <a16:creationId xmlns:a16="http://schemas.microsoft.com/office/drawing/2014/main" id="{0275D379-EC8F-43D6-9BFD-8FC8535C3D97}"/>
                </a:ext>
              </a:extLst>
            </p:cNvPr>
            <p:cNvSpPr/>
            <p:nvPr/>
          </p:nvSpPr>
          <p:spPr>
            <a:xfrm>
              <a:off x="7235820" y="3695355"/>
              <a:ext cx="141887" cy="194383"/>
            </a:xfrm>
            <a:custGeom>
              <a:avLst/>
              <a:gdLst>
                <a:gd name="f0" fmla="val w"/>
                <a:gd name="f1" fmla="val h"/>
                <a:gd name="f2" fmla="val 0"/>
                <a:gd name="f3" fmla="val 7532"/>
                <a:gd name="f4" fmla="val 10319"/>
                <a:gd name="f5" fmla="val 6744"/>
                <a:gd name="f6" fmla="val 6654"/>
                <a:gd name="f7" fmla="val 45"/>
                <a:gd name="f8" fmla="val 6542"/>
                <a:gd name="f9" fmla="val 113"/>
                <a:gd name="f10" fmla="val 6452"/>
                <a:gd name="f11" fmla="val 203"/>
                <a:gd name="f12" fmla="val 6385"/>
                <a:gd name="f13" fmla="val 315"/>
                <a:gd name="f14" fmla="val 5778"/>
                <a:gd name="f15" fmla="val 1551"/>
                <a:gd name="f16" fmla="val 5171"/>
                <a:gd name="f17" fmla="val 2788"/>
                <a:gd name="f18" fmla="val 4541"/>
                <a:gd name="f19" fmla="val 4002"/>
                <a:gd name="f20" fmla="val 4204"/>
                <a:gd name="f21" fmla="val 4608"/>
                <a:gd name="f22" fmla="val 3845"/>
                <a:gd name="f23" fmla="val 5193"/>
                <a:gd name="f24" fmla="val 3507"/>
                <a:gd name="f25" fmla="val 5755"/>
                <a:gd name="f26" fmla="val 3148"/>
                <a:gd name="f27" fmla="val 6317"/>
                <a:gd name="f28" fmla="val 2743"/>
                <a:gd name="f29" fmla="val 6879"/>
                <a:gd name="f30" fmla="val 2316"/>
                <a:gd name="f31" fmla="val 7441"/>
                <a:gd name="f32" fmla="val 1866"/>
                <a:gd name="f33" fmla="val 7958"/>
                <a:gd name="f34" fmla="val 1642"/>
                <a:gd name="f35" fmla="val 8205"/>
                <a:gd name="f36" fmla="val 1394"/>
                <a:gd name="f37" fmla="val 8430"/>
                <a:gd name="f38" fmla="val 1125"/>
                <a:gd name="f39" fmla="val 8655"/>
                <a:gd name="f40" fmla="val 855"/>
                <a:gd name="f41" fmla="val 8835"/>
                <a:gd name="f42" fmla="val 585"/>
                <a:gd name="f43" fmla="val 9014"/>
                <a:gd name="f44" fmla="val 9172"/>
                <a:gd name="f45" fmla="val 181"/>
                <a:gd name="f46" fmla="val 9239"/>
                <a:gd name="f47" fmla="val 91"/>
                <a:gd name="f48" fmla="val 9329"/>
                <a:gd name="f49" fmla="val 46"/>
                <a:gd name="f50" fmla="val 9419"/>
                <a:gd name="f51" fmla="val 1"/>
                <a:gd name="f52" fmla="val 9531"/>
                <a:gd name="f53" fmla="val 9644"/>
                <a:gd name="f54" fmla="val 9756"/>
                <a:gd name="f55" fmla="val 23"/>
                <a:gd name="f56" fmla="val 9869"/>
                <a:gd name="f57" fmla="val 9959"/>
                <a:gd name="f58" fmla="val 158"/>
                <a:gd name="f59" fmla="val 10071"/>
                <a:gd name="f60" fmla="val 225"/>
                <a:gd name="f61" fmla="val 10138"/>
                <a:gd name="f62" fmla="val 338"/>
                <a:gd name="f63" fmla="val 10206"/>
                <a:gd name="f64" fmla="val 428"/>
                <a:gd name="f65" fmla="val 10273"/>
                <a:gd name="f66" fmla="val 540"/>
                <a:gd name="f67" fmla="val 10296"/>
                <a:gd name="f68" fmla="val 675"/>
                <a:gd name="f69" fmla="val 10318"/>
                <a:gd name="f70" fmla="val 810"/>
                <a:gd name="f71" fmla="val 922"/>
                <a:gd name="f72" fmla="val 10228"/>
                <a:gd name="f73" fmla="val 1192"/>
                <a:gd name="f74" fmla="val 10093"/>
                <a:gd name="f75" fmla="val 1439"/>
                <a:gd name="f76" fmla="val 9936"/>
                <a:gd name="f77" fmla="val 1687"/>
                <a:gd name="f78" fmla="val 9779"/>
                <a:gd name="f79" fmla="val 1934"/>
                <a:gd name="f80" fmla="val 9599"/>
                <a:gd name="f81" fmla="val 2159"/>
                <a:gd name="f82" fmla="val 9397"/>
                <a:gd name="f83" fmla="val 2361"/>
                <a:gd name="f84" fmla="val 9194"/>
                <a:gd name="f85" fmla="val 2766"/>
                <a:gd name="f86" fmla="val 8767"/>
                <a:gd name="f87" fmla="val 3170"/>
                <a:gd name="f88" fmla="val 8295"/>
                <a:gd name="f89" fmla="val 3530"/>
                <a:gd name="f90" fmla="val 7823"/>
                <a:gd name="f91" fmla="val 4227"/>
                <a:gd name="f92" fmla="val 6856"/>
                <a:gd name="f93" fmla="val 4699"/>
                <a:gd name="f94" fmla="val 6160"/>
                <a:gd name="f95" fmla="val 5148"/>
                <a:gd name="f96" fmla="val 5440"/>
                <a:gd name="f97" fmla="val 5553"/>
                <a:gd name="f98" fmla="val 4698"/>
                <a:gd name="f99" fmla="val 5958"/>
                <a:gd name="f100" fmla="val 3957"/>
                <a:gd name="f101" fmla="val 6699"/>
                <a:gd name="f102" fmla="val 2450"/>
                <a:gd name="f103" fmla="val 944"/>
                <a:gd name="f104" fmla="val 7509"/>
                <a:gd name="f105" fmla="val 7531"/>
                <a:gd name="f106" fmla="val 562"/>
                <a:gd name="f107" fmla="val 7486"/>
                <a:gd name="f108" fmla="val 450"/>
                <a:gd name="f109" fmla="val 337"/>
                <a:gd name="f110" fmla="val 7374"/>
                <a:gd name="f111" fmla="val 248"/>
                <a:gd name="f112" fmla="val 7284"/>
                <a:gd name="f113" fmla="val 7194"/>
                <a:gd name="f114" fmla="val 90"/>
                <a:gd name="f115" fmla="val 7082"/>
                <a:gd name="f116" fmla="val 6969"/>
                <a:gd name="f117" fmla="*/ f0 1 7532"/>
                <a:gd name="f118" fmla="*/ f1 1 10319"/>
                <a:gd name="f119" fmla="+- f4 0 f2"/>
                <a:gd name="f120" fmla="+- f3 0 f2"/>
                <a:gd name="f121" fmla="*/ f120 1 7532"/>
                <a:gd name="f122" fmla="*/ f119 1 10319"/>
                <a:gd name="f123" fmla="*/ f2 1 f121"/>
                <a:gd name="f124" fmla="*/ f3 1 f121"/>
                <a:gd name="f125" fmla="*/ f2 1 f122"/>
                <a:gd name="f126" fmla="*/ f4 1 f122"/>
                <a:gd name="f127" fmla="*/ f123 f117 1"/>
                <a:gd name="f128" fmla="*/ f124 f117 1"/>
                <a:gd name="f129" fmla="*/ f126 f118 1"/>
                <a:gd name="f130" fmla="*/ f125 f118 1"/>
              </a:gdLst>
              <a:ahLst/>
              <a:cxnLst>
                <a:cxn ang="3cd4">
                  <a:pos x="hc" y="t"/>
                </a:cxn>
                <a:cxn ang="0">
                  <a:pos x="r" y="vc"/>
                </a:cxn>
                <a:cxn ang="cd4">
                  <a:pos x="hc" y="b"/>
                </a:cxn>
                <a:cxn ang="cd2">
                  <a:pos x="l" y="vc"/>
                </a:cxn>
              </a:cxnLst>
              <a:rect l="f127" t="f130" r="f128" b="f129"/>
              <a:pathLst>
                <a:path w="7532" h="1031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13" y="f44"/>
                  </a:lnTo>
                  <a:lnTo>
                    <a:pt x="f45" y="f46"/>
                  </a:lnTo>
                  <a:lnTo>
                    <a:pt x="f47" y="f48"/>
                  </a:lnTo>
                  <a:lnTo>
                    <a:pt x="f49" y="f50"/>
                  </a:lnTo>
                  <a:lnTo>
                    <a:pt x="f51" y="f52"/>
                  </a:lnTo>
                  <a:lnTo>
                    <a:pt x="f51" y="f53"/>
                  </a:lnTo>
                  <a:lnTo>
                    <a:pt x="f51" y="f54"/>
                  </a:lnTo>
                  <a:lnTo>
                    <a:pt x="f55" y="f56"/>
                  </a:lnTo>
                  <a:lnTo>
                    <a:pt x="f47" y="f57"/>
                  </a:lnTo>
                  <a:lnTo>
                    <a:pt x="f58" y="f59"/>
                  </a:lnTo>
                  <a:lnTo>
                    <a:pt x="f60" y="f61"/>
                  </a:lnTo>
                  <a:lnTo>
                    <a:pt x="f62" y="f63"/>
                  </a:lnTo>
                  <a:lnTo>
                    <a:pt x="f64" y="f65"/>
                  </a:lnTo>
                  <a:lnTo>
                    <a:pt x="f66" y="f67"/>
                  </a:lnTo>
                  <a:lnTo>
                    <a:pt x="f68" y="f69"/>
                  </a:lnTo>
                  <a:lnTo>
                    <a:pt x="f70" y="f67"/>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31" y="f103"/>
                  </a:lnTo>
                  <a:lnTo>
                    <a:pt x="f104" y="f70"/>
                  </a:lnTo>
                  <a:lnTo>
                    <a:pt x="f105" y="f68"/>
                  </a:lnTo>
                  <a:lnTo>
                    <a:pt x="f104" y="f106"/>
                  </a:lnTo>
                  <a:lnTo>
                    <a:pt x="f107" y="f108"/>
                  </a:lnTo>
                  <a:lnTo>
                    <a:pt x="f31" y="f109"/>
                  </a:lnTo>
                  <a:lnTo>
                    <a:pt x="f110" y="f111"/>
                  </a:lnTo>
                  <a:lnTo>
                    <a:pt x="f112" y="f58"/>
                  </a:lnTo>
                  <a:lnTo>
                    <a:pt x="f113" y="f114"/>
                  </a:lnTo>
                  <a:lnTo>
                    <a:pt x="f115" y="f7"/>
                  </a:lnTo>
                  <a:lnTo>
                    <a:pt x="f116"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7" name="Google Shape;303;p15">
              <a:extLst>
                <a:ext uri="{FF2B5EF4-FFF2-40B4-BE49-F238E27FC236}">
                  <a16:creationId xmlns:a16="http://schemas.microsoft.com/office/drawing/2014/main" id="{B43A18BA-7119-BA19-8E4C-BFF63D5EF97B}"/>
                </a:ext>
              </a:extLst>
            </p:cNvPr>
            <p:cNvSpPr/>
            <p:nvPr/>
          </p:nvSpPr>
          <p:spPr>
            <a:xfrm>
              <a:off x="7243456" y="3509448"/>
              <a:ext cx="173626" cy="255364"/>
            </a:xfrm>
            <a:custGeom>
              <a:avLst/>
              <a:gdLst>
                <a:gd name="f0" fmla="val w"/>
                <a:gd name="f1" fmla="val h"/>
                <a:gd name="f2" fmla="val 0"/>
                <a:gd name="f3" fmla="val 9217"/>
                <a:gd name="f4" fmla="val 13556"/>
                <a:gd name="f5" fmla="val 8452"/>
                <a:gd name="f6" fmla="val 1"/>
                <a:gd name="f7" fmla="val 8340"/>
                <a:gd name="f8" fmla="val 23"/>
                <a:gd name="f9" fmla="val 8228"/>
                <a:gd name="f10" fmla="val 91"/>
                <a:gd name="f11" fmla="val 8138"/>
                <a:gd name="f12" fmla="val 158"/>
                <a:gd name="f13" fmla="val 8048"/>
                <a:gd name="f14" fmla="val 271"/>
                <a:gd name="f15" fmla="val 7014"/>
                <a:gd name="f16" fmla="val 1799"/>
                <a:gd name="f17" fmla="val 6002"/>
                <a:gd name="f18" fmla="val 3350"/>
                <a:gd name="f19" fmla="val 4047"/>
                <a:gd name="f20" fmla="val 6452"/>
                <a:gd name="f21" fmla="val 2091"/>
                <a:gd name="f22" fmla="val 9555"/>
                <a:gd name="f23" fmla="val 1102"/>
                <a:gd name="f24" fmla="val 11106"/>
                <a:gd name="f25" fmla="val 90"/>
                <a:gd name="f26" fmla="val 12657"/>
                <a:gd name="f27" fmla="val 12792"/>
                <a:gd name="f28" fmla="val 12904"/>
                <a:gd name="f29" fmla="val 13016"/>
                <a:gd name="f30" fmla="val 13129"/>
                <a:gd name="f31" fmla="val 68"/>
                <a:gd name="f32" fmla="val 13241"/>
                <a:gd name="f33" fmla="val 135"/>
                <a:gd name="f34" fmla="val 13331"/>
                <a:gd name="f35" fmla="val 203"/>
                <a:gd name="f36" fmla="val 13398"/>
                <a:gd name="f37" fmla="val 293"/>
                <a:gd name="f38" fmla="val 13466"/>
                <a:gd name="f39" fmla="val 405"/>
                <a:gd name="f40" fmla="val 13511"/>
                <a:gd name="f41" fmla="val 517"/>
                <a:gd name="f42" fmla="val 742"/>
                <a:gd name="f43" fmla="val 855"/>
                <a:gd name="f44" fmla="val 13533"/>
                <a:gd name="f45" fmla="val 967"/>
                <a:gd name="f46" fmla="val 1079"/>
                <a:gd name="f47" fmla="val 1169"/>
                <a:gd name="f48" fmla="val 13286"/>
                <a:gd name="f49" fmla="val 2158"/>
                <a:gd name="f50" fmla="val 11735"/>
                <a:gd name="f51" fmla="val 3147"/>
                <a:gd name="f52" fmla="val 10184"/>
                <a:gd name="f53" fmla="val 5103"/>
                <a:gd name="f54" fmla="val 7082"/>
                <a:gd name="f55" fmla="val 7081"/>
                <a:gd name="f56" fmla="val 3980"/>
                <a:gd name="f57" fmla="val 8093"/>
                <a:gd name="f58" fmla="val 2429"/>
                <a:gd name="f59" fmla="val 9104"/>
                <a:gd name="f60" fmla="val 900"/>
                <a:gd name="f61" fmla="val 9172"/>
                <a:gd name="f62" fmla="val 788"/>
                <a:gd name="f63" fmla="val 653"/>
                <a:gd name="f64" fmla="val 540"/>
                <a:gd name="f65" fmla="val 9194"/>
                <a:gd name="f66" fmla="val 428"/>
                <a:gd name="f67" fmla="val 9149"/>
                <a:gd name="f68" fmla="val 338"/>
                <a:gd name="f69" fmla="val 9082"/>
                <a:gd name="f70" fmla="val 248"/>
                <a:gd name="f71" fmla="val 9014"/>
                <a:gd name="f72" fmla="val 8902"/>
                <a:gd name="f73" fmla="val 8812"/>
                <a:gd name="f74" fmla="val 46"/>
                <a:gd name="f75" fmla="val 8700"/>
                <a:gd name="f76" fmla="val 8565"/>
                <a:gd name="f77" fmla="*/ f0 1 9217"/>
                <a:gd name="f78" fmla="*/ f1 1 13556"/>
                <a:gd name="f79" fmla="+- f4 0 f2"/>
                <a:gd name="f80" fmla="+- f3 0 f2"/>
                <a:gd name="f81" fmla="*/ f80 1 9217"/>
                <a:gd name="f82" fmla="*/ f79 1 13556"/>
                <a:gd name="f83" fmla="*/ f2 1 f81"/>
                <a:gd name="f84" fmla="*/ f3 1 f81"/>
                <a:gd name="f85" fmla="*/ f2 1 f82"/>
                <a:gd name="f86" fmla="*/ f4 1 f82"/>
                <a:gd name="f87" fmla="*/ f83 f77 1"/>
                <a:gd name="f88" fmla="*/ f84 f77 1"/>
                <a:gd name="f89" fmla="*/ f86 f78 1"/>
                <a:gd name="f90" fmla="*/ f85 f78 1"/>
              </a:gdLst>
              <a:ahLst/>
              <a:cxnLst>
                <a:cxn ang="3cd4">
                  <a:pos x="hc" y="t"/>
                </a:cxn>
                <a:cxn ang="0">
                  <a:pos x="r" y="vc"/>
                </a:cxn>
                <a:cxn ang="cd4">
                  <a:pos x="hc" y="b"/>
                </a:cxn>
                <a:cxn ang="cd2">
                  <a:pos x="l" y="vc"/>
                </a:cxn>
              </a:cxnLst>
              <a:rect l="f87" t="f90" r="f88" b="f89"/>
              <a:pathLst>
                <a:path w="9217" h="1355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8" y="f27"/>
                  </a:lnTo>
                  <a:lnTo>
                    <a:pt x="f2" y="f28"/>
                  </a:lnTo>
                  <a:lnTo>
                    <a:pt x="f2" y="f29"/>
                  </a:lnTo>
                  <a:lnTo>
                    <a:pt x="f8" y="f30"/>
                  </a:lnTo>
                  <a:lnTo>
                    <a:pt x="f31" y="f32"/>
                  </a:lnTo>
                  <a:lnTo>
                    <a:pt x="f33" y="f34"/>
                  </a:lnTo>
                  <a:lnTo>
                    <a:pt x="f35" y="f36"/>
                  </a:lnTo>
                  <a:lnTo>
                    <a:pt x="f37" y="f38"/>
                  </a:lnTo>
                  <a:lnTo>
                    <a:pt x="f39" y="f40"/>
                  </a:lnTo>
                  <a:lnTo>
                    <a:pt x="f41" y="f4"/>
                  </a:lnTo>
                  <a:lnTo>
                    <a:pt x="f42" y="f4"/>
                  </a:lnTo>
                  <a:lnTo>
                    <a:pt x="f43" y="f44"/>
                  </a:lnTo>
                  <a:lnTo>
                    <a:pt x="f45" y="f38"/>
                  </a:lnTo>
                  <a:lnTo>
                    <a:pt x="f46" y="f36"/>
                  </a:lnTo>
                  <a:lnTo>
                    <a:pt x="f47" y="f48"/>
                  </a:lnTo>
                  <a:lnTo>
                    <a:pt x="f49" y="f50"/>
                  </a:lnTo>
                  <a:lnTo>
                    <a:pt x="f51" y="f52"/>
                  </a:lnTo>
                  <a:lnTo>
                    <a:pt x="f53" y="f54"/>
                  </a:lnTo>
                  <a:lnTo>
                    <a:pt x="f55" y="f56"/>
                  </a:lnTo>
                  <a:lnTo>
                    <a:pt x="f57" y="f58"/>
                  </a:lnTo>
                  <a:lnTo>
                    <a:pt x="f59" y="f60"/>
                  </a:lnTo>
                  <a:lnTo>
                    <a:pt x="f61" y="f62"/>
                  </a:lnTo>
                  <a:lnTo>
                    <a:pt x="f3" y="f63"/>
                  </a:lnTo>
                  <a:lnTo>
                    <a:pt x="f3" y="f64"/>
                  </a:lnTo>
                  <a:lnTo>
                    <a:pt x="f65" y="f66"/>
                  </a:lnTo>
                  <a:lnTo>
                    <a:pt x="f67" y="f68"/>
                  </a:lnTo>
                  <a:lnTo>
                    <a:pt x="f69" y="f70"/>
                  </a:lnTo>
                  <a:lnTo>
                    <a:pt x="f71" y="f12"/>
                  </a:lnTo>
                  <a:lnTo>
                    <a:pt x="f72" y="f10"/>
                  </a:lnTo>
                  <a:lnTo>
                    <a:pt x="f73" y="f74"/>
                  </a:lnTo>
                  <a:lnTo>
                    <a:pt x="f75" y="f8"/>
                  </a:lnTo>
                  <a:lnTo>
                    <a:pt x="f76" y="f6"/>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8" name="Google Shape;304;p15">
              <a:extLst>
                <a:ext uri="{FF2B5EF4-FFF2-40B4-BE49-F238E27FC236}">
                  <a16:creationId xmlns:a16="http://schemas.microsoft.com/office/drawing/2014/main" id="{A098790F-DA77-161A-BCB6-B2087D43A247}"/>
                </a:ext>
              </a:extLst>
            </p:cNvPr>
            <p:cNvSpPr/>
            <p:nvPr/>
          </p:nvSpPr>
          <p:spPr>
            <a:xfrm>
              <a:off x="7467036" y="3368457"/>
              <a:ext cx="271019" cy="113083"/>
            </a:xfrm>
            <a:custGeom>
              <a:avLst/>
              <a:gdLst>
                <a:gd name="f0" fmla="val w"/>
                <a:gd name="f1" fmla="val h"/>
                <a:gd name="f2" fmla="val 0"/>
                <a:gd name="f3" fmla="val 14387"/>
                <a:gd name="f4" fmla="val 6003"/>
                <a:gd name="f5" fmla="val 13600"/>
                <a:gd name="f6" fmla="val 11824"/>
                <a:gd name="f7" fmla="val 315"/>
                <a:gd name="f8" fmla="val 10948"/>
                <a:gd name="f9" fmla="val 495"/>
                <a:gd name="f10" fmla="val 10071"/>
                <a:gd name="f11" fmla="val 675"/>
                <a:gd name="f12" fmla="val 9194"/>
                <a:gd name="f13" fmla="val 877"/>
                <a:gd name="f14" fmla="val 8317"/>
                <a:gd name="f15" fmla="val 1102"/>
                <a:gd name="f16" fmla="val 7463"/>
                <a:gd name="f17" fmla="val 1349"/>
                <a:gd name="f18" fmla="val 6609"/>
                <a:gd name="f19" fmla="val 1596"/>
                <a:gd name="f20" fmla="val 5777"/>
                <a:gd name="f21" fmla="val 1889"/>
                <a:gd name="f22" fmla="val 4946"/>
                <a:gd name="f23" fmla="val 2203"/>
                <a:gd name="f24" fmla="val 4114"/>
                <a:gd name="f25" fmla="val 2563"/>
                <a:gd name="f26" fmla="val 3305"/>
                <a:gd name="f27" fmla="val 2923"/>
                <a:gd name="f28" fmla="val 2518"/>
                <a:gd name="f29" fmla="val 3350"/>
                <a:gd name="f30" fmla="val 1754"/>
                <a:gd name="f31" fmla="val 3799"/>
                <a:gd name="f32" fmla="val 989"/>
                <a:gd name="f33" fmla="val 4294"/>
                <a:gd name="f34" fmla="val 248"/>
                <a:gd name="f35" fmla="val 4811"/>
                <a:gd name="f36" fmla="val 158"/>
                <a:gd name="f37" fmla="val 4901"/>
                <a:gd name="f38" fmla="val 68"/>
                <a:gd name="f39" fmla="val 5013"/>
                <a:gd name="f40" fmla="val 23"/>
                <a:gd name="f41" fmla="val 5126"/>
                <a:gd name="f42" fmla="val 5261"/>
                <a:gd name="f43" fmla="val 5373"/>
                <a:gd name="f44" fmla="val 5485"/>
                <a:gd name="f45" fmla="val 45"/>
                <a:gd name="f46" fmla="val 5598"/>
                <a:gd name="f47" fmla="val 90"/>
                <a:gd name="f48" fmla="val 5710"/>
                <a:gd name="f49" fmla="val 5800"/>
                <a:gd name="f50" fmla="val 225"/>
                <a:gd name="f51" fmla="val 5890"/>
                <a:gd name="f52" fmla="val 5957"/>
                <a:gd name="f53" fmla="val 427"/>
                <a:gd name="f54" fmla="val 5980"/>
                <a:gd name="f55" fmla="val 540"/>
                <a:gd name="f56" fmla="val 6002"/>
                <a:gd name="f57" fmla="val 630"/>
                <a:gd name="f58" fmla="val 765"/>
                <a:gd name="f59" fmla="val 2338"/>
                <a:gd name="f60" fmla="val 4878"/>
                <a:gd name="f61" fmla="val 3102"/>
                <a:gd name="f62" fmla="val 4451"/>
                <a:gd name="f63" fmla="val 3867"/>
                <a:gd name="f64" fmla="val 4047"/>
                <a:gd name="f65" fmla="val 4653"/>
                <a:gd name="f66" fmla="val 3665"/>
                <a:gd name="f67" fmla="val 5463"/>
                <a:gd name="f68" fmla="val 3327"/>
                <a:gd name="f69" fmla="val 6272"/>
                <a:gd name="f70" fmla="val 3035"/>
                <a:gd name="f71" fmla="val 7104"/>
                <a:gd name="f72" fmla="val 2743"/>
                <a:gd name="f73" fmla="val 7935"/>
                <a:gd name="f74" fmla="val 2496"/>
                <a:gd name="f75" fmla="val 8767"/>
                <a:gd name="f76" fmla="val 2271"/>
                <a:gd name="f77" fmla="val 9621"/>
                <a:gd name="f78" fmla="val 2046"/>
                <a:gd name="f79" fmla="val 10475"/>
                <a:gd name="f80" fmla="val 1866"/>
                <a:gd name="f81" fmla="val 11330"/>
                <a:gd name="f82" fmla="val 1686"/>
                <a:gd name="f83" fmla="val 12206"/>
                <a:gd name="f84" fmla="val 1507"/>
                <a:gd name="f85" fmla="val 13937"/>
                <a:gd name="f86" fmla="val 1192"/>
                <a:gd name="f87" fmla="val 14072"/>
                <a:gd name="f88" fmla="val 1169"/>
                <a:gd name="f89" fmla="val 14184"/>
                <a:gd name="f90" fmla="val 14252"/>
                <a:gd name="f91" fmla="val 1034"/>
                <a:gd name="f92" fmla="val 14319"/>
                <a:gd name="f93" fmla="val 945"/>
                <a:gd name="f94" fmla="val 14364"/>
                <a:gd name="f95" fmla="val 832"/>
                <a:gd name="f96" fmla="val 720"/>
                <a:gd name="f97" fmla="val 607"/>
                <a:gd name="f98" fmla="val 405"/>
                <a:gd name="f99" fmla="val 293"/>
                <a:gd name="f100" fmla="val 203"/>
                <a:gd name="f101" fmla="val 14095"/>
                <a:gd name="f102" fmla="val 113"/>
                <a:gd name="f103" fmla="val 13982"/>
                <a:gd name="f104" fmla="val 13870"/>
                <a:gd name="f105" fmla="val 13757"/>
                <a:gd name="f106" fmla="*/ f0 1 14387"/>
                <a:gd name="f107" fmla="*/ f1 1 6003"/>
                <a:gd name="f108" fmla="+- f4 0 f2"/>
                <a:gd name="f109" fmla="+- f3 0 f2"/>
                <a:gd name="f110" fmla="*/ f109 1 14387"/>
                <a:gd name="f111" fmla="*/ f108 1 6003"/>
                <a:gd name="f112" fmla="*/ f2 1 f110"/>
                <a:gd name="f113" fmla="*/ f3 1 f110"/>
                <a:gd name="f114" fmla="*/ f2 1 f111"/>
                <a:gd name="f115" fmla="*/ f4 1 f111"/>
                <a:gd name="f116" fmla="*/ f112 f106 1"/>
                <a:gd name="f117" fmla="*/ f113 f106 1"/>
                <a:gd name="f118" fmla="*/ f115 f107 1"/>
                <a:gd name="f119" fmla="*/ f114 f107 1"/>
              </a:gdLst>
              <a:ahLst/>
              <a:cxnLst>
                <a:cxn ang="3cd4">
                  <a:pos x="hc" y="t"/>
                </a:cxn>
                <a:cxn ang="0">
                  <a:pos x="r" y="vc"/>
                </a:cxn>
                <a:cxn ang="cd4">
                  <a:pos x="hc" y="b"/>
                </a:cxn>
                <a:cxn ang="cd2">
                  <a:pos x="l" y="vc"/>
                </a:cxn>
              </a:cxnLst>
              <a:rect l="f116" t="f119" r="f117" b="f118"/>
              <a:pathLst>
                <a:path w="14387" h="6003">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2" y="f42"/>
                  </a:lnTo>
                  <a:lnTo>
                    <a:pt x="f2" y="f43"/>
                  </a:lnTo>
                  <a:lnTo>
                    <a:pt x="f2" y="f44"/>
                  </a:lnTo>
                  <a:lnTo>
                    <a:pt x="f45" y="f46"/>
                  </a:lnTo>
                  <a:lnTo>
                    <a:pt x="f47" y="f48"/>
                  </a:lnTo>
                  <a:lnTo>
                    <a:pt x="f36" y="f49"/>
                  </a:lnTo>
                  <a:lnTo>
                    <a:pt x="f50" y="f51"/>
                  </a:lnTo>
                  <a:lnTo>
                    <a:pt x="f7" y="f52"/>
                  </a:lnTo>
                  <a:lnTo>
                    <a:pt x="f53" y="f54"/>
                  </a:lnTo>
                  <a:lnTo>
                    <a:pt x="f55" y="f56"/>
                  </a:lnTo>
                  <a:lnTo>
                    <a:pt x="f57" y="f56"/>
                  </a:lnTo>
                  <a:lnTo>
                    <a:pt x="f58" y="f52"/>
                  </a:lnTo>
                  <a:lnTo>
                    <a:pt x="f13" y="f51"/>
                  </a:lnTo>
                  <a:lnTo>
                    <a:pt x="f19" y="f43"/>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15"/>
                  </a:lnTo>
                  <a:lnTo>
                    <a:pt x="f90" y="f91"/>
                  </a:lnTo>
                  <a:lnTo>
                    <a:pt x="f92" y="f93"/>
                  </a:lnTo>
                  <a:lnTo>
                    <a:pt x="f94" y="f95"/>
                  </a:lnTo>
                  <a:lnTo>
                    <a:pt x="f3" y="f96"/>
                  </a:lnTo>
                  <a:lnTo>
                    <a:pt x="f3" y="f97"/>
                  </a:lnTo>
                  <a:lnTo>
                    <a:pt x="f94" y="f9"/>
                  </a:lnTo>
                  <a:lnTo>
                    <a:pt x="f92" y="f98"/>
                  </a:lnTo>
                  <a:lnTo>
                    <a:pt x="f90" y="f99"/>
                  </a:lnTo>
                  <a:lnTo>
                    <a:pt x="f89" y="f100"/>
                  </a:lnTo>
                  <a:lnTo>
                    <a:pt x="f101" y="f102"/>
                  </a:lnTo>
                  <a:lnTo>
                    <a:pt x="f103" y="f45"/>
                  </a:lnTo>
                  <a:lnTo>
                    <a:pt x="f104" y="f40"/>
                  </a:lnTo>
                  <a:lnTo>
                    <a:pt x="f105"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9" name="Google Shape;305;p15">
              <a:extLst>
                <a:ext uri="{FF2B5EF4-FFF2-40B4-BE49-F238E27FC236}">
                  <a16:creationId xmlns:a16="http://schemas.microsoft.com/office/drawing/2014/main" id="{9AC9DCB1-09D9-680E-9CEB-76E9C4D297CB}"/>
                </a:ext>
              </a:extLst>
            </p:cNvPr>
            <p:cNvSpPr/>
            <p:nvPr/>
          </p:nvSpPr>
          <p:spPr>
            <a:xfrm>
              <a:off x="5960827" y="2972531"/>
              <a:ext cx="250691" cy="188448"/>
            </a:xfrm>
            <a:custGeom>
              <a:avLst/>
              <a:gdLst>
                <a:gd name="f0" fmla="val 180"/>
                <a:gd name="f1" fmla="val w"/>
                <a:gd name="f2" fmla="val h"/>
                <a:gd name="f3" fmla="val 0"/>
                <a:gd name="f4" fmla="val 13308"/>
                <a:gd name="f5" fmla="val 10004"/>
                <a:gd name="f6" fmla="val 675"/>
                <a:gd name="f7" fmla="val 562"/>
                <a:gd name="f8" fmla="val 23"/>
                <a:gd name="f9" fmla="val 428"/>
                <a:gd name="f10" fmla="val 45"/>
                <a:gd name="f11" fmla="val 338"/>
                <a:gd name="f12" fmla="val 90"/>
                <a:gd name="f13" fmla="val 248"/>
                <a:gd name="f14" fmla="val 158"/>
                <a:gd name="f15" fmla="val 450"/>
                <a:gd name="f16" fmla="val 787"/>
                <a:gd name="f17" fmla="val 877"/>
                <a:gd name="f18" fmla="val 113"/>
                <a:gd name="f19" fmla="val 990"/>
                <a:gd name="f20" fmla="val 1079"/>
                <a:gd name="f21" fmla="val 315"/>
                <a:gd name="f22" fmla="val 1147"/>
                <a:gd name="f23" fmla="val 1574"/>
                <a:gd name="f24" fmla="val 1956"/>
                <a:gd name="f25" fmla="val 2024"/>
                <a:gd name="f26" fmla="val 2765"/>
                <a:gd name="f27" fmla="val 2473"/>
                <a:gd name="f28" fmla="val 3575"/>
                <a:gd name="f29" fmla="val 2945"/>
                <a:gd name="f30" fmla="val 4361"/>
                <a:gd name="f31" fmla="val 3440"/>
                <a:gd name="f32" fmla="val 5126"/>
                <a:gd name="f33" fmla="val 3934"/>
                <a:gd name="f34" fmla="val 5890"/>
                <a:gd name="f35" fmla="val 4451"/>
                <a:gd name="f36" fmla="val 6654"/>
                <a:gd name="f37" fmla="val 4968"/>
                <a:gd name="f38" fmla="val 7396"/>
                <a:gd name="f39" fmla="val 5530"/>
                <a:gd name="f40" fmla="val 8138"/>
                <a:gd name="f41" fmla="val 6092"/>
                <a:gd name="f42" fmla="val 8857"/>
                <a:gd name="f43" fmla="val 9554"/>
                <a:gd name="f44" fmla="val 7261"/>
                <a:gd name="f45" fmla="val 10251"/>
                <a:gd name="f46" fmla="val 7868"/>
                <a:gd name="f47" fmla="val 10925"/>
                <a:gd name="f48" fmla="val 8498"/>
                <a:gd name="f49" fmla="val 11600"/>
                <a:gd name="f50" fmla="val 9149"/>
                <a:gd name="f51" fmla="val 12251"/>
                <a:gd name="f52" fmla="val 9824"/>
                <a:gd name="f53" fmla="val 12364"/>
                <a:gd name="f54" fmla="val 9914"/>
                <a:gd name="f55" fmla="val 12476"/>
                <a:gd name="f56" fmla="val 9981"/>
                <a:gd name="f57" fmla="val 12589"/>
                <a:gd name="f58" fmla="val 12813"/>
                <a:gd name="f59" fmla="val 12926"/>
                <a:gd name="f60" fmla="val 9959"/>
                <a:gd name="f61" fmla="val 13016"/>
                <a:gd name="f62" fmla="val 9891"/>
                <a:gd name="f63" fmla="val 13106"/>
                <a:gd name="f64" fmla="val 13173"/>
                <a:gd name="f65" fmla="val 9734"/>
                <a:gd name="f66" fmla="val 13241"/>
                <a:gd name="f67" fmla="val 9622"/>
                <a:gd name="f68" fmla="val 13285"/>
                <a:gd name="f69" fmla="val 9532"/>
                <a:gd name="f70" fmla="val 9419"/>
                <a:gd name="f71" fmla="val 9284"/>
                <a:gd name="f72" fmla="val 13263"/>
                <a:gd name="f73" fmla="val 9172"/>
                <a:gd name="f74" fmla="val 13218"/>
                <a:gd name="f75" fmla="val 9060"/>
                <a:gd name="f76" fmla="val 13128"/>
                <a:gd name="f77" fmla="val 8947"/>
                <a:gd name="f78" fmla="val 12454"/>
                <a:gd name="f79" fmla="val 8273"/>
                <a:gd name="f80" fmla="val 11779"/>
                <a:gd name="f81" fmla="val 7598"/>
                <a:gd name="f82" fmla="val 11083"/>
                <a:gd name="f83" fmla="val 6947"/>
                <a:gd name="f84" fmla="val 10386"/>
                <a:gd name="f85" fmla="val 6317"/>
                <a:gd name="f86" fmla="val 9644"/>
                <a:gd name="f87" fmla="val 5710"/>
                <a:gd name="f88" fmla="val 8925"/>
                <a:gd name="f89" fmla="val 8183"/>
                <a:gd name="f90" fmla="val 4564"/>
                <a:gd name="f91" fmla="val 7418"/>
                <a:gd name="f92" fmla="val 4002"/>
                <a:gd name="f93" fmla="val 6632"/>
                <a:gd name="f94" fmla="val 3462"/>
                <a:gd name="f95" fmla="val 5867"/>
                <a:gd name="f96" fmla="val 2923"/>
                <a:gd name="f97" fmla="val 5058"/>
                <a:gd name="f98" fmla="val 2428"/>
                <a:gd name="f99" fmla="val 4249"/>
                <a:gd name="f100" fmla="val 1934"/>
                <a:gd name="f101" fmla="val 1439"/>
                <a:gd name="f102" fmla="val 2608"/>
                <a:gd name="f103" fmla="val 967"/>
                <a:gd name="f104" fmla="val 1776"/>
                <a:gd name="f105" fmla="val 517"/>
                <a:gd name="f106" fmla="val 945"/>
                <a:gd name="f107" fmla="val 810"/>
                <a:gd name="f108" fmla="*/ f1 1 13308"/>
                <a:gd name="f109" fmla="*/ f2 1 10004"/>
                <a:gd name="f110" fmla="+- f5 0 f3"/>
                <a:gd name="f111" fmla="+- f4 0 f3"/>
                <a:gd name="f112" fmla="*/ f111 1 13308"/>
                <a:gd name="f113" fmla="*/ f110 1 10004"/>
                <a:gd name="f114" fmla="*/ f3 1 f112"/>
                <a:gd name="f115" fmla="*/ f4 1 f112"/>
                <a:gd name="f116" fmla="*/ f3 1 f113"/>
                <a:gd name="f117" fmla="*/ f5 1 f113"/>
                <a:gd name="f118" fmla="*/ f114 f108 1"/>
                <a:gd name="f119" fmla="*/ f115 f108 1"/>
                <a:gd name="f120" fmla="*/ f117 f109 1"/>
                <a:gd name="f121" fmla="*/ f116 f109 1"/>
              </a:gdLst>
              <a:ahLst/>
              <a:cxnLst>
                <a:cxn ang="3cd4">
                  <a:pos x="hc" y="t"/>
                </a:cxn>
                <a:cxn ang="0">
                  <a:pos x="r" y="vc"/>
                </a:cxn>
                <a:cxn ang="cd4">
                  <a:pos x="hc" y="b"/>
                </a:cxn>
                <a:cxn ang="cd2">
                  <a:pos x="l" y="vc"/>
                </a:cxn>
              </a:cxnLst>
              <a:rect l="f118" t="f121" r="f119" b="f120"/>
              <a:pathLst>
                <a:path w="13308" h="10004">
                  <a:moveTo>
                    <a:pt x="f6" y="f3"/>
                  </a:moveTo>
                  <a:lnTo>
                    <a:pt x="f7" y="f8"/>
                  </a:lnTo>
                  <a:lnTo>
                    <a:pt x="f9" y="f10"/>
                  </a:lnTo>
                  <a:lnTo>
                    <a:pt x="f11" y="f12"/>
                  </a:lnTo>
                  <a:lnTo>
                    <a:pt x="f13" y="f14"/>
                  </a:lnTo>
                  <a:lnTo>
                    <a:pt x="f14" y="f13"/>
                  </a:lnTo>
                  <a:lnTo>
                    <a:pt x="f12" y="f11"/>
                  </a:lnTo>
                  <a:lnTo>
                    <a:pt x="f10" y="f15"/>
                  </a:lnTo>
                  <a:lnTo>
                    <a:pt x="f3" y="f7"/>
                  </a:lnTo>
                  <a:lnTo>
                    <a:pt x="f3" y="f6"/>
                  </a:lnTo>
                  <a:lnTo>
                    <a:pt x="f3" y="f16"/>
                  </a:lnTo>
                  <a:lnTo>
                    <a:pt x="f10" y="f17"/>
                  </a:lnTo>
                  <a:lnTo>
                    <a:pt x="f18" y="f19"/>
                  </a:lnTo>
                  <a:lnTo>
                    <a:pt x="f0" y="f20"/>
                  </a:lnTo>
                  <a:lnTo>
                    <a:pt x="f21" y="f22"/>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36"/>
                  </a:lnTo>
                  <a:lnTo>
                    <a:pt x="f43" y="f44"/>
                  </a:lnTo>
                  <a:lnTo>
                    <a:pt x="f45" y="f46"/>
                  </a:lnTo>
                  <a:lnTo>
                    <a:pt x="f47" y="f48"/>
                  </a:lnTo>
                  <a:lnTo>
                    <a:pt x="f49" y="f50"/>
                  </a:lnTo>
                  <a:lnTo>
                    <a:pt x="f51" y="f52"/>
                  </a:lnTo>
                  <a:lnTo>
                    <a:pt x="f53" y="f54"/>
                  </a:lnTo>
                  <a:lnTo>
                    <a:pt x="f55" y="f56"/>
                  </a:lnTo>
                  <a:lnTo>
                    <a:pt x="f57" y="f5"/>
                  </a:lnTo>
                  <a:lnTo>
                    <a:pt x="f58" y="f5"/>
                  </a:lnTo>
                  <a:lnTo>
                    <a:pt x="f59" y="f60"/>
                  </a:lnTo>
                  <a:lnTo>
                    <a:pt x="f61" y="f62"/>
                  </a:lnTo>
                  <a:lnTo>
                    <a:pt x="f63" y="f52"/>
                  </a:lnTo>
                  <a:lnTo>
                    <a:pt x="f64" y="f65"/>
                  </a:lnTo>
                  <a:lnTo>
                    <a:pt x="f66" y="f67"/>
                  </a:lnTo>
                  <a:lnTo>
                    <a:pt x="f68" y="f69"/>
                  </a:lnTo>
                  <a:lnTo>
                    <a:pt x="f4" y="f70"/>
                  </a:lnTo>
                  <a:lnTo>
                    <a:pt x="f4" y="f71"/>
                  </a:lnTo>
                  <a:lnTo>
                    <a:pt x="f72" y="f73"/>
                  </a:lnTo>
                  <a:lnTo>
                    <a:pt x="f74" y="f75"/>
                  </a:lnTo>
                  <a:lnTo>
                    <a:pt x="f76" y="f77"/>
                  </a:lnTo>
                  <a:lnTo>
                    <a:pt x="f78" y="f79"/>
                  </a:lnTo>
                  <a:lnTo>
                    <a:pt x="f80" y="f81"/>
                  </a:lnTo>
                  <a:lnTo>
                    <a:pt x="f82" y="f83"/>
                  </a:lnTo>
                  <a:lnTo>
                    <a:pt x="f84" y="f85"/>
                  </a:lnTo>
                  <a:lnTo>
                    <a:pt x="f86" y="f87"/>
                  </a:lnTo>
                  <a:lnTo>
                    <a:pt x="f88" y="f32"/>
                  </a:lnTo>
                  <a:lnTo>
                    <a:pt x="f89" y="f90"/>
                  </a:lnTo>
                  <a:lnTo>
                    <a:pt x="f91" y="f92"/>
                  </a:lnTo>
                  <a:lnTo>
                    <a:pt x="f93" y="f94"/>
                  </a:lnTo>
                  <a:lnTo>
                    <a:pt x="f95" y="f96"/>
                  </a:lnTo>
                  <a:lnTo>
                    <a:pt x="f97" y="f98"/>
                  </a:lnTo>
                  <a:lnTo>
                    <a:pt x="f99" y="f100"/>
                  </a:lnTo>
                  <a:lnTo>
                    <a:pt x="f31" y="f101"/>
                  </a:lnTo>
                  <a:lnTo>
                    <a:pt x="f102" y="f103"/>
                  </a:lnTo>
                  <a:lnTo>
                    <a:pt x="f104" y="f105"/>
                  </a:lnTo>
                  <a:lnTo>
                    <a:pt x="f106" y="f12"/>
                  </a:lnTo>
                  <a:lnTo>
                    <a:pt x="f107" y="f8"/>
                  </a:lnTo>
                  <a:lnTo>
                    <a:pt x="f6"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0" name="Google Shape;306;p15">
              <a:extLst>
                <a:ext uri="{FF2B5EF4-FFF2-40B4-BE49-F238E27FC236}">
                  <a16:creationId xmlns:a16="http://schemas.microsoft.com/office/drawing/2014/main" id="{15B0E9F1-6A7D-50AE-1601-BBC4080360E4}"/>
                </a:ext>
              </a:extLst>
            </p:cNvPr>
            <p:cNvSpPr/>
            <p:nvPr/>
          </p:nvSpPr>
          <p:spPr>
            <a:xfrm>
              <a:off x="7342540" y="3297308"/>
              <a:ext cx="38971" cy="86410"/>
            </a:xfrm>
            <a:custGeom>
              <a:avLst/>
              <a:gdLst>
                <a:gd name="f0" fmla="val 180"/>
                <a:gd name="f1" fmla="val w"/>
                <a:gd name="f2" fmla="val h"/>
                <a:gd name="f3" fmla="val 0"/>
                <a:gd name="f4" fmla="val 2069"/>
                <a:gd name="f5" fmla="val 4587"/>
                <a:gd name="f6" fmla="val 1327"/>
                <a:gd name="f7" fmla="val 1"/>
                <a:gd name="f8" fmla="val 1237"/>
                <a:gd name="f9" fmla="val 23"/>
                <a:gd name="f10" fmla="val 1124"/>
                <a:gd name="f11" fmla="val 46"/>
                <a:gd name="f12" fmla="val 1034"/>
                <a:gd name="f13" fmla="val 113"/>
                <a:gd name="f14" fmla="val 967"/>
                <a:gd name="f15" fmla="val 203"/>
                <a:gd name="f16" fmla="val 900"/>
                <a:gd name="f17" fmla="val 316"/>
                <a:gd name="f18" fmla="val 855"/>
                <a:gd name="f19" fmla="val 451"/>
                <a:gd name="f20" fmla="val 697"/>
                <a:gd name="f21" fmla="val 1305"/>
                <a:gd name="f22" fmla="val 517"/>
                <a:gd name="f23" fmla="val 2159"/>
                <a:gd name="f24" fmla="val 428"/>
                <a:gd name="f25" fmla="val 2586"/>
                <a:gd name="f26" fmla="val 315"/>
                <a:gd name="f27" fmla="val 3013"/>
                <a:gd name="f28" fmla="val 3440"/>
                <a:gd name="f29" fmla="val 3845"/>
                <a:gd name="f30" fmla="val 3980"/>
                <a:gd name="f31" fmla="val 4115"/>
                <a:gd name="f32" fmla="val 4205"/>
                <a:gd name="f33" fmla="val 68"/>
                <a:gd name="f34" fmla="val 4317"/>
                <a:gd name="f35" fmla="val 135"/>
                <a:gd name="f36" fmla="val 4407"/>
                <a:gd name="f37" fmla="val 4474"/>
                <a:gd name="f38" fmla="val 4519"/>
                <a:gd name="f39" fmla="val 4564"/>
                <a:gd name="f40" fmla="val 540"/>
                <a:gd name="f41" fmla="val 652"/>
                <a:gd name="f42" fmla="val 765"/>
                <a:gd name="f43" fmla="val 877"/>
                <a:gd name="f44" fmla="val 4542"/>
                <a:gd name="f45" fmla="val 989"/>
                <a:gd name="f46" fmla="val 1079"/>
                <a:gd name="f47" fmla="val 1169"/>
                <a:gd name="f48" fmla="val 4294"/>
                <a:gd name="f49" fmla="val 4182"/>
                <a:gd name="f50" fmla="val 1372"/>
                <a:gd name="f51" fmla="val 3755"/>
                <a:gd name="f52" fmla="val 1507"/>
                <a:gd name="f53" fmla="val 3350"/>
                <a:gd name="f54" fmla="val 1619"/>
                <a:gd name="f55" fmla="val 2923"/>
                <a:gd name="f56" fmla="val 1709"/>
                <a:gd name="f57" fmla="val 2496"/>
                <a:gd name="f58" fmla="val 1889"/>
                <a:gd name="f59" fmla="val 1642"/>
                <a:gd name="f60" fmla="val 2046"/>
                <a:gd name="f61" fmla="val 2068"/>
                <a:gd name="f62" fmla="val 630"/>
                <a:gd name="f63" fmla="val 495"/>
                <a:gd name="f64" fmla="val 2001"/>
                <a:gd name="f65" fmla="val 383"/>
                <a:gd name="f66" fmla="val 1956"/>
                <a:gd name="f67" fmla="val 271"/>
                <a:gd name="f68" fmla="val 1866"/>
                <a:gd name="f69" fmla="val 181"/>
                <a:gd name="f70" fmla="val 1776"/>
                <a:gd name="f71" fmla="val 1664"/>
                <a:gd name="f72" fmla="val 1551"/>
                <a:gd name="f73" fmla="val 1439"/>
                <a:gd name="f74" fmla="*/ f1 1 2069"/>
                <a:gd name="f75" fmla="*/ f2 1 4587"/>
                <a:gd name="f76" fmla="+- f5 0 f3"/>
                <a:gd name="f77" fmla="+- f4 0 f3"/>
                <a:gd name="f78" fmla="*/ f77 1 2069"/>
                <a:gd name="f79" fmla="*/ f76 1 4587"/>
                <a:gd name="f80" fmla="*/ f3 1 f78"/>
                <a:gd name="f81" fmla="*/ f4 1 f78"/>
                <a:gd name="f82" fmla="*/ f3 1 f79"/>
                <a:gd name="f83" fmla="*/ f5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2069" h="458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9" y="f29"/>
                  </a:lnTo>
                  <a:lnTo>
                    <a:pt x="f3" y="f30"/>
                  </a:lnTo>
                  <a:lnTo>
                    <a:pt x="f3" y="f31"/>
                  </a:lnTo>
                  <a:lnTo>
                    <a:pt x="f9" y="f32"/>
                  </a:lnTo>
                  <a:lnTo>
                    <a:pt x="f33" y="f34"/>
                  </a:lnTo>
                  <a:lnTo>
                    <a:pt x="f35" y="f36"/>
                  </a:lnTo>
                  <a:lnTo>
                    <a:pt x="f15" y="f37"/>
                  </a:lnTo>
                  <a:lnTo>
                    <a:pt x="f26" y="f38"/>
                  </a:lnTo>
                  <a:lnTo>
                    <a:pt x="f24" y="f39"/>
                  </a:lnTo>
                  <a:lnTo>
                    <a:pt x="f40" y="f5"/>
                  </a:lnTo>
                  <a:lnTo>
                    <a:pt x="f41" y="f5"/>
                  </a:lnTo>
                  <a:lnTo>
                    <a:pt x="f42" y="f39"/>
                  </a:lnTo>
                  <a:lnTo>
                    <a:pt x="f43" y="f44"/>
                  </a:lnTo>
                  <a:lnTo>
                    <a:pt x="f45" y="f37"/>
                  </a:lnTo>
                  <a:lnTo>
                    <a:pt x="f46" y="f36"/>
                  </a:lnTo>
                  <a:lnTo>
                    <a:pt x="f47" y="f48"/>
                  </a:lnTo>
                  <a:lnTo>
                    <a:pt x="f8" y="f49"/>
                  </a:lnTo>
                  <a:lnTo>
                    <a:pt x="f50" y="f51"/>
                  </a:lnTo>
                  <a:lnTo>
                    <a:pt x="f52" y="f53"/>
                  </a:lnTo>
                  <a:lnTo>
                    <a:pt x="f54" y="f55"/>
                  </a:lnTo>
                  <a:lnTo>
                    <a:pt x="f56" y="f57"/>
                  </a:lnTo>
                  <a:lnTo>
                    <a:pt x="f58" y="f59"/>
                  </a:lnTo>
                  <a:lnTo>
                    <a:pt x="f60" y="f42"/>
                  </a:lnTo>
                  <a:lnTo>
                    <a:pt x="f61" y="f62"/>
                  </a:lnTo>
                  <a:lnTo>
                    <a:pt x="f60" y="f63"/>
                  </a:lnTo>
                  <a:lnTo>
                    <a:pt x="f64" y="f65"/>
                  </a:lnTo>
                  <a:lnTo>
                    <a:pt x="f66" y="f67"/>
                  </a:lnTo>
                  <a:lnTo>
                    <a:pt x="f68" y="f69"/>
                  </a:lnTo>
                  <a:lnTo>
                    <a:pt x="f70" y="f13"/>
                  </a:lnTo>
                  <a:lnTo>
                    <a:pt x="f71" y="f33"/>
                  </a:lnTo>
                  <a:lnTo>
                    <a:pt x="f72" y="f9"/>
                  </a:lnTo>
                  <a:lnTo>
                    <a:pt x="f73" y="f7"/>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1" name="Google Shape;307;p15">
              <a:extLst>
                <a:ext uri="{FF2B5EF4-FFF2-40B4-BE49-F238E27FC236}">
                  <a16:creationId xmlns:a16="http://schemas.microsoft.com/office/drawing/2014/main" id="{4D5737AD-2D7A-4601-633B-11A1F8236053}"/>
                </a:ext>
              </a:extLst>
            </p:cNvPr>
            <p:cNvSpPr/>
            <p:nvPr/>
          </p:nvSpPr>
          <p:spPr>
            <a:xfrm>
              <a:off x="7959074" y="3075849"/>
              <a:ext cx="102924" cy="205822"/>
            </a:xfrm>
            <a:custGeom>
              <a:avLst/>
              <a:gdLst>
                <a:gd name="f0" fmla="val w"/>
                <a:gd name="f1" fmla="val h"/>
                <a:gd name="f2" fmla="val 0"/>
                <a:gd name="f3" fmla="val 5464"/>
                <a:gd name="f4" fmla="val 10926"/>
                <a:gd name="f5" fmla="val 4744"/>
                <a:gd name="f6" fmla="val 4632"/>
                <a:gd name="f7" fmla="val 45"/>
                <a:gd name="f8" fmla="val 4519"/>
                <a:gd name="f9" fmla="val 90"/>
                <a:gd name="f10" fmla="val 4429"/>
                <a:gd name="f11" fmla="val 158"/>
                <a:gd name="f12" fmla="val 4339"/>
                <a:gd name="f13" fmla="val 225"/>
                <a:gd name="f14" fmla="val 4272"/>
                <a:gd name="f15" fmla="val 338"/>
                <a:gd name="f16" fmla="val 4227"/>
                <a:gd name="f17" fmla="val 450"/>
                <a:gd name="f18" fmla="val 607"/>
                <a:gd name="f19" fmla="val 4182"/>
                <a:gd name="f20" fmla="val 1282"/>
                <a:gd name="f21" fmla="val 4115"/>
                <a:gd name="f22" fmla="val 1956"/>
                <a:gd name="f23" fmla="val 4025"/>
                <a:gd name="f24" fmla="val 2608"/>
                <a:gd name="f25" fmla="val 3912"/>
                <a:gd name="f26" fmla="val 3237"/>
                <a:gd name="f27" fmla="val 3755"/>
                <a:gd name="f28" fmla="val 3867"/>
                <a:gd name="f29" fmla="val 3575"/>
                <a:gd name="f30" fmla="val 4474"/>
                <a:gd name="f31" fmla="val 3373"/>
                <a:gd name="f32" fmla="val 5058"/>
                <a:gd name="f33" fmla="val 3125"/>
                <a:gd name="f34" fmla="val 5643"/>
                <a:gd name="f35" fmla="val 2856"/>
                <a:gd name="f36" fmla="val 6205"/>
                <a:gd name="f37" fmla="val 2563"/>
                <a:gd name="f38" fmla="val 6767"/>
                <a:gd name="f39" fmla="val 2249"/>
                <a:gd name="f40" fmla="val 7306"/>
                <a:gd name="f41" fmla="val 1889"/>
                <a:gd name="f42" fmla="val 7846"/>
                <a:gd name="f43" fmla="val 1507"/>
                <a:gd name="f44" fmla="val 8363"/>
                <a:gd name="f45" fmla="val 1080"/>
                <a:gd name="f46" fmla="val 8857"/>
                <a:gd name="f47" fmla="val 653"/>
                <a:gd name="f48" fmla="val 9374"/>
                <a:gd name="f49" fmla="val 181"/>
                <a:gd name="f50" fmla="val 9869"/>
                <a:gd name="f51" fmla="val 91"/>
                <a:gd name="f52" fmla="val 9959"/>
                <a:gd name="f53" fmla="val 23"/>
                <a:gd name="f54" fmla="val 10071"/>
                <a:gd name="f55" fmla="val 1"/>
                <a:gd name="f56" fmla="val 10206"/>
                <a:gd name="f57" fmla="val 10318"/>
                <a:gd name="f58" fmla="val 10431"/>
                <a:gd name="f59" fmla="val 46"/>
                <a:gd name="f60" fmla="val 10543"/>
                <a:gd name="f61" fmla="val 113"/>
                <a:gd name="f62" fmla="val 10633"/>
                <a:gd name="f63" fmla="val 10723"/>
                <a:gd name="f64" fmla="val 271"/>
                <a:gd name="f65" fmla="val 10790"/>
                <a:gd name="f66" fmla="val 383"/>
                <a:gd name="f67" fmla="val 10858"/>
                <a:gd name="f68" fmla="val 473"/>
                <a:gd name="f69" fmla="val 10903"/>
                <a:gd name="f70" fmla="val 585"/>
                <a:gd name="f71" fmla="val 10925"/>
                <a:gd name="f72" fmla="val 698"/>
                <a:gd name="f73" fmla="val 833"/>
                <a:gd name="f74" fmla="val 10880"/>
                <a:gd name="f75" fmla="val 945"/>
                <a:gd name="f76" fmla="val 10835"/>
                <a:gd name="f77" fmla="val 1057"/>
                <a:gd name="f78" fmla="val 10745"/>
                <a:gd name="f79" fmla="val 1552"/>
                <a:gd name="f80" fmla="val 2046"/>
                <a:gd name="f81" fmla="val 9644"/>
                <a:gd name="f82" fmla="val 2496"/>
                <a:gd name="f83" fmla="val 9104"/>
                <a:gd name="f84" fmla="val 2923"/>
                <a:gd name="f85" fmla="val 8520"/>
                <a:gd name="f86" fmla="val 3305"/>
                <a:gd name="f87" fmla="val 7935"/>
                <a:gd name="f88" fmla="val 3665"/>
                <a:gd name="f89" fmla="val 7351"/>
                <a:gd name="f90" fmla="val 3980"/>
                <a:gd name="f91" fmla="val 6744"/>
                <a:gd name="f92" fmla="val 6115"/>
                <a:gd name="f93" fmla="val 4542"/>
                <a:gd name="f94" fmla="val 5463"/>
                <a:gd name="f95" fmla="val 4766"/>
                <a:gd name="f96" fmla="val 4811"/>
                <a:gd name="f97" fmla="val 4946"/>
                <a:gd name="f98" fmla="val 4159"/>
                <a:gd name="f99" fmla="val 5126"/>
                <a:gd name="f100" fmla="val 3485"/>
                <a:gd name="f101" fmla="val 5261"/>
                <a:gd name="f102" fmla="val 2788"/>
                <a:gd name="f103" fmla="val 5351"/>
                <a:gd name="f104" fmla="val 2068"/>
                <a:gd name="f105" fmla="val 5418"/>
                <a:gd name="f106" fmla="val 1349"/>
                <a:gd name="f107" fmla="val 5441"/>
                <a:gd name="f108" fmla="val 5283"/>
                <a:gd name="f109" fmla="val 5193"/>
                <a:gd name="f110" fmla="val 5081"/>
                <a:gd name="f111" fmla="val 4969"/>
                <a:gd name="f112" fmla="*/ f0 1 5464"/>
                <a:gd name="f113" fmla="*/ f1 1 10926"/>
                <a:gd name="f114" fmla="+- f4 0 f2"/>
                <a:gd name="f115" fmla="+- f3 0 f2"/>
                <a:gd name="f116" fmla="*/ f115 1 5464"/>
                <a:gd name="f117" fmla="*/ f114 1 10926"/>
                <a:gd name="f118" fmla="*/ f2 1 f116"/>
                <a:gd name="f119" fmla="*/ f3 1 f116"/>
                <a:gd name="f120" fmla="*/ f2 1 f117"/>
                <a:gd name="f121" fmla="*/ f4 1 f117"/>
                <a:gd name="f122" fmla="*/ f118 f112 1"/>
                <a:gd name="f123" fmla="*/ f119 f112 1"/>
                <a:gd name="f124" fmla="*/ f121 f113 1"/>
                <a:gd name="f125" fmla="*/ f120 f113 1"/>
              </a:gdLst>
              <a:ahLst/>
              <a:cxnLst>
                <a:cxn ang="3cd4">
                  <a:pos x="hc" y="t"/>
                </a:cxn>
                <a:cxn ang="0">
                  <a:pos x="r" y="vc"/>
                </a:cxn>
                <a:cxn ang="cd4">
                  <a:pos x="hc" y="b"/>
                </a:cxn>
                <a:cxn ang="cd2">
                  <a:pos x="l" y="vc"/>
                </a:cxn>
              </a:cxnLst>
              <a:rect l="f122" t="f125" r="f123" b="f124"/>
              <a:pathLst>
                <a:path w="5464" h="10926">
                  <a:moveTo>
                    <a:pt x="f5" y="f2"/>
                  </a:moveTo>
                  <a:lnTo>
                    <a:pt x="f6" y="f7"/>
                  </a:lnTo>
                  <a:lnTo>
                    <a:pt x="f8" y="f9"/>
                  </a:lnTo>
                  <a:lnTo>
                    <a:pt x="f10" y="f11"/>
                  </a:lnTo>
                  <a:lnTo>
                    <a:pt x="f12" y="f13"/>
                  </a:lnTo>
                  <a:lnTo>
                    <a:pt x="f14" y="f15"/>
                  </a:lnTo>
                  <a:lnTo>
                    <a:pt x="f16" y="f17"/>
                  </a:lnTo>
                  <a:lnTo>
                    <a:pt x="f16"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5" y="f57"/>
                  </a:lnTo>
                  <a:lnTo>
                    <a:pt x="f55" y="f58"/>
                  </a:lnTo>
                  <a:lnTo>
                    <a:pt x="f59" y="f60"/>
                  </a:lnTo>
                  <a:lnTo>
                    <a:pt x="f61" y="f62"/>
                  </a:lnTo>
                  <a:lnTo>
                    <a:pt x="f49" y="f63"/>
                  </a:lnTo>
                  <a:lnTo>
                    <a:pt x="f64" y="f65"/>
                  </a:lnTo>
                  <a:lnTo>
                    <a:pt x="f66" y="f67"/>
                  </a:lnTo>
                  <a:lnTo>
                    <a:pt x="f68" y="f69"/>
                  </a:lnTo>
                  <a:lnTo>
                    <a:pt x="f70" y="f71"/>
                  </a:lnTo>
                  <a:lnTo>
                    <a:pt x="f72" y="f69"/>
                  </a:lnTo>
                  <a:lnTo>
                    <a:pt x="f73" y="f74"/>
                  </a:lnTo>
                  <a:lnTo>
                    <a:pt x="f75" y="f76"/>
                  </a:lnTo>
                  <a:lnTo>
                    <a:pt x="f77" y="f78"/>
                  </a:lnTo>
                  <a:lnTo>
                    <a:pt x="f79" y="f56"/>
                  </a:lnTo>
                  <a:lnTo>
                    <a:pt x="f80" y="f81"/>
                  </a:lnTo>
                  <a:lnTo>
                    <a:pt x="f82" y="f83"/>
                  </a:lnTo>
                  <a:lnTo>
                    <a:pt x="f84" y="f85"/>
                  </a:lnTo>
                  <a:lnTo>
                    <a:pt x="f86" y="f87"/>
                  </a:lnTo>
                  <a:lnTo>
                    <a:pt x="f88" y="f89"/>
                  </a:lnTo>
                  <a:lnTo>
                    <a:pt x="f90" y="f91"/>
                  </a:lnTo>
                  <a:lnTo>
                    <a:pt x="f14" y="f92"/>
                  </a:lnTo>
                  <a:lnTo>
                    <a:pt x="f93" y="f94"/>
                  </a:lnTo>
                  <a:lnTo>
                    <a:pt x="f95" y="f96"/>
                  </a:lnTo>
                  <a:lnTo>
                    <a:pt x="f97" y="f98"/>
                  </a:lnTo>
                  <a:lnTo>
                    <a:pt x="f99" y="f100"/>
                  </a:lnTo>
                  <a:lnTo>
                    <a:pt x="f101" y="f102"/>
                  </a:lnTo>
                  <a:lnTo>
                    <a:pt x="f103" y="f104"/>
                  </a:lnTo>
                  <a:lnTo>
                    <a:pt x="f105" y="f106"/>
                  </a:lnTo>
                  <a:lnTo>
                    <a:pt x="f94" y="f18"/>
                  </a:lnTo>
                  <a:lnTo>
                    <a:pt x="f107" y="f17"/>
                  </a:lnTo>
                  <a:lnTo>
                    <a:pt x="f105" y="f15"/>
                  </a:lnTo>
                  <a:lnTo>
                    <a:pt x="f103" y="f13"/>
                  </a:lnTo>
                  <a:lnTo>
                    <a:pt x="f108" y="f11"/>
                  </a:lnTo>
                  <a:lnTo>
                    <a:pt x="f109" y="f9"/>
                  </a:lnTo>
                  <a:lnTo>
                    <a:pt x="f110" y="f7"/>
                  </a:lnTo>
                  <a:lnTo>
                    <a:pt x="f111"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2" name="Google Shape;308;p15">
              <a:extLst>
                <a:ext uri="{FF2B5EF4-FFF2-40B4-BE49-F238E27FC236}">
                  <a16:creationId xmlns:a16="http://schemas.microsoft.com/office/drawing/2014/main" id="{513CD16F-BEFB-470B-41FE-07FF041188D3}"/>
                </a:ext>
              </a:extLst>
            </p:cNvPr>
            <p:cNvSpPr/>
            <p:nvPr/>
          </p:nvSpPr>
          <p:spPr>
            <a:xfrm>
              <a:off x="6983025" y="3380737"/>
              <a:ext cx="48710" cy="48280"/>
            </a:xfrm>
            <a:custGeom>
              <a:avLst/>
              <a:gdLst>
                <a:gd name="f0" fmla="val w"/>
                <a:gd name="f1" fmla="val h"/>
                <a:gd name="f2" fmla="val 0"/>
                <a:gd name="f3" fmla="val 2586"/>
                <a:gd name="f4" fmla="val 2563"/>
                <a:gd name="f5" fmla="val 1911"/>
                <a:gd name="f6" fmla="val 1799"/>
                <a:gd name="f7" fmla="val 23"/>
                <a:gd name="f8" fmla="val 1664"/>
                <a:gd name="f9" fmla="val 68"/>
                <a:gd name="f10" fmla="val 1417"/>
                <a:gd name="f11" fmla="val 225"/>
                <a:gd name="f12" fmla="val 1192"/>
                <a:gd name="f13" fmla="val 382"/>
                <a:gd name="f14" fmla="val 967"/>
                <a:gd name="f15" fmla="val 562"/>
                <a:gd name="f16" fmla="val 765"/>
                <a:gd name="f17" fmla="val 742"/>
                <a:gd name="f18" fmla="val 585"/>
                <a:gd name="f19" fmla="val 405"/>
                <a:gd name="f20" fmla="val 1169"/>
                <a:gd name="f21" fmla="val 248"/>
                <a:gd name="f22" fmla="val 1394"/>
                <a:gd name="f23" fmla="val 91"/>
                <a:gd name="f24" fmla="val 1641"/>
                <a:gd name="f25" fmla="val 1776"/>
                <a:gd name="f26" fmla="val 1"/>
                <a:gd name="f27" fmla="val 1889"/>
                <a:gd name="f28" fmla="val 2001"/>
                <a:gd name="f29" fmla="val 2113"/>
                <a:gd name="f30" fmla="val 2226"/>
                <a:gd name="f31" fmla="val 136"/>
                <a:gd name="f32" fmla="val 2316"/>
                <a:gd name="f33" fmla="val 226"/>
                <a:gd name="f34" fmla="val 2406"/>
                <a:gd name="f35" fmla="val 315"/>
                <a:gd name="f36" fmla="val 2473"/>
                <a:gd name="f37" fmla="val 428"/>
                <a:gd name="f38" fmla="val 2518"/>
                <a:gd name="f39" fmla="val 540"/>
                <a:gd name="f40" fmla="val 2540"/>
                <a:gd name="f41" fmla="val 653"/>
                <a:gd name="f42" fmla="val 877"/>
                <a:gd name="f43" fmla="val 990"/>
                <a:gd name="f44" fmla="val 1080"/>
                <a:gd name="f45" fmla="val 2383"/>
                <a:gd name="f46" fmla="val 1170"/>
                <a:gd name="f47" fmla="val 2271"/>
                <a:gd name="f48" fmla="val 1934"/>
                <a:gd name="f49" fmla="val 1642"/>
                <a:gd name="f50" fmla="val 1619"/>
                <a:gd name="f51" fmla="val 1777"/>
                <a:gd name="f52" fmla="val 1484"/>
                <a:gd name="f53" fmla="val 1372"/>
                <a:gd name="f54" fmla="val 2114"/>
                <a:gd name="f55" fmla="val 1259"/>
                <a:gd name="f56" fmla="val 1147"/>
                <a:gd name="f57" fmla="val 1079"/>
                <a:gd name="f58" fmla="val 2496"/>
                <a:gd name="f59" fmla="val 989"/>
                <a:gd name="f60" fmla="val 2541"/>
                <a:gd name="f61" fmla="val 787"/>
                <a:gd name="f62" fmla="val 675"/>
                <a:gd name="f63" fmla="val 450"/>
                <a:gd name="f64" fmla="val 338"/>
                <a:gd name="f65" fmla="val 2428"/>
                <a:gd name="f66" fmla="val 2361"/>
                <a:gd name="f67" fmla="val 158"/>
                <a:gd name="f68" fmla="val 2249"/>
                <a:gd name="f69" fmla="val 90"/>
                <a:gd name="f70" fmla="val 2159"/>
                <a:gd name="f71" fmla="val 45"/>
                <a:gd name="f72" fmla="val 2046"/>
                <a:gd name="f73" fmla="*/ f0 1 2586"/>
                <a:gd name="f74" fmla="*/ f1 1 2563"/>
                <a:gd name="f75" fmla="+- f4 0 f2"/>
                <a:gd name="f76" fmla="+- f3 0 f2"/>
                <a:gd name="f77" fmla="*/ f76 1 2586"/>
                <a:gd name="f78" fmla="*/ f75 1 2563"/>
                <a:gd name="f79" fmla="*/ f2 1 f77"/>
                <a:gd name="f80" fmla="*/ f3 1 f77"/>
                <a:gd name="f81" fmla="*/ f2 1 f78"/>
                <a:gd name="f82" fmla="*/ f4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2586" h="2563">
                  <a:moveTo>
                    <a:pt x="f5" y="f2"/>
                  </a:moveTo>
                  <a:lnTo>
                    <a:pt x="f6" y="f7"/>
                  </a:lnTo>
                  <a:lnTo>
                    <a:pt x="f8" y="f9"/>
                  </a:lnTo>
                  <a:lnTo>
                    <a:pt x="f10" y="f11"/>
                  </a:lnTo>
                  <a:lnTo>
                    <a:pt x="f12" y="f13"/>
                  </a:lnTo>
                  <a:lnTo>
                    <a:pt x="f14" y="f15"/>
                  </a:lnTo>
                  <a:lnTo>
                    <a:pt x="f16" y="f17"/>
                  </a:lnTo>
                  <a:lnTo>
                    <a:pt x="f18" y="f14"/>
                  </a:lnTo>
                  <a:lnTo>
                    <a:pt x="f19" y="f20"/>
                  </a:lnTo>
                  <a:lnTo>
                    <a:pt x="f21" y="f22"/>
                  </a:lnTo>
                  <a:lnTo>
                    <a:pt x="f23" y="f24"/>
                  </a:lnTo>
                  <a:lnTo>
                    <a:pt x="f7" y="f25"/>
                  </a:lnTo>
                  <a:lnTo>
                    <a:pt x="f26" y="f27"/>
                  </a:lnTo>
                  <a:lnTo>
                    <a:pt x="f26" y="f28"/>
                  </a:lnTo>
                  <a:lnTo>
                    <a:pt x="f7" y="f29"/>
                  </a:lnTo>
                  <a:lnTo>
                    <a:pt x="f9" y="f30"/>
                  </a:lnTo>
                  <a:lnTo>
                    <a:pt x="f31" y="f32"/>
                  </a:lnTo>
                  <a:lnTo>
                    <a:pt x="f33" y="f34"/>
                  </a:lnTo>
                  <a:lnTo>
                    <a:pt x="f35" y="f36"/>
                  </a:lnTo>
                  <a:lnTo>
                    <a:pt x="f37" y="f38"/>
                  </a:lnTo>
                  <a:lnTo>
                    <a:pt x="f39" y="f40"/>
                  </a:lnTo>
                  <a:lnTo>
                    <a:pt x="f41" y="f4"/>
                  </a:lnTo>
                  <a:lnTo>
                    <a:pt x="f16" y="f4"/>
                  </a:lnTo>
                  <a:lnTo>
                    <a:pt x="f42" y="f38"/>
                  </a:lnTo>
                  <a:lnTo>
                    <a:pt x="f43" y="f36"/>
                  </a:lnTo>
                  <a:lnTo>
                    <a:pt x="f44" y="f45"/>
                  </a:lnTo>
                  <a:lnTo>
                    <a:pt x="f46" y="f47"/>
                  </a:lnTo>
                  <a:lnTo>
                    <a:pt x="f22" y="f48"/>
                  </a:lnTo>
                  <a:lnTo>
                    <a:pt x="f49" y="f50"/>
                  </a:lnTo>
                  <a:lnTo>
                    <a:pt x="f51" y="f52"/>
                  </a:lnTo>
                  <a:lnTo>
                    <a:pt x="f48" y="f53"/>
                  </a:lnTo>
                  <a:lnTo>
                    <a:pt x="f54" y="f55"/>
                  </a:lnTo>
                  <a:lnTo>
                    <a:pt x="f47" y="f56"/>
                  </a:lnTo>
                  <a:lnTo>
                    <a:pt x="f34" y="f57"/>
                  </a:lnTo>
                  <a:lnTo>
                    <a:pt x="f58" y="f59"/>
                  </a:lnTo>
                  <a:lnTo>
                    <a:pt x="f60" y="f42"/>
                  </a:lnTo>
                  <a:lnTo>
                    <a:pt x="f3" y="f61"/>
                  </a:lnTo>
                  <a:lnTo>
                    <a:pt x="f3" y="f62"/>
                  </a:lnTo>
                  <a:lnTo>
                    <a:pt x="f3" y="f15"/>
                  </a:lnTo>
                  <a:lnTo>
                    <a:pt x="f60" y="f63"/>
                  </a:lnTo>
                  <a:lnTo>
                    <a:pt x="f58" y="f64"/>
                  </a:lnTo>
                  <a:lnTo>
                    <a:pt x="f65" y="f21"/>
                  </a:lnTo>
                  <a:lnTo>
                    <a:pt x="f66" y="f67"/>
                  </a:lnTo>
                  <a:lnTo>
                    <a:pt x="f68" y="f69"/>
                  </a:lnTo>
                  <a:lnTo>
                    <a:pt x="f70" y="f71"/>
                  </a:lnTo>
                  <a:lnTo>
                    <a:pt x="f72"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3" name="Google Shape;309;p15">
              <a:extLst>
                <a:ext uri="{FF2B5EF4-FFF2-40B4-BE49-F238E27FC236}">
                  <a16:creationId xmlns:a16="http://schemas.microsoft.com/office/drawing/2014/main" id="{35BD2F59-0E88-A7E8-44E2-406C0134F4A6}"/>
                </a:ext>
              </a:extLst>
            </p:cNvPr>
            <p:cNvSpPr/>
            <p:nvPr/>
          </p:nvSpPr>
          <p:spPr>
            <a:xfrm>
              <a:off x="6854726" y="3542495"/>
              <a:ext cx="31775" cy="33887"/>
            </a:xfrm>
            <a:custGeom>
              <a:avLst/>
              <a:gdLst>
                <a:gd name="f0" fmla="val w"/>
                <a:gd name="f1" fmla="val h"/>
                <a:gd name="f2" fmla="val 0"/>
                <a:gd name="f3" fmla="val 1687"/>
                <a:gd name="f4" fmla="val 1799"/>
                <a:gd name="f5" fmla="val 922"/>
                <a:gd name="f6" fmla="val 810"/>
                <a:gd name="f7" fmla="val 23"/>
                <a:gd name="f8" fmla="val 697"/>
                <a:gd name="f9" fmla="val 90"/>
                <a:gd name="f10" fmla="val 608"/>
                <a:gd name="f11" fmla="val 158"/>
                <a:gd name="f12" fmla="val 518"/>
                <a:gd name="f13" fmla="val 270"/>
                <a:gd name="f14" fmla="val 91"/>
                <a:gd name="f15" fmla="val 899"/>
                <a:gd name="f16" fmla="val 1012"/>
                <a:gd name="f17" fmla="val 1"/>
                <a:gd name="f18" fmla="val 1147"/>
                <a:gd name="f19" fmla="val 1259"/>
                <a:gd name="f20" fmla="val 1372"/>
                <a:gd name="f21" fmla="val 68"/>
                <a:gd name="f22" fmla="val 1461"/>
                <a:gd name="f23" fmla="val 113"/>
                <a:gd name="f24" fmla="val 1551"/>
                <a:gd name="f25" fmla="val 203"/>
                <a:gd name="f26" fmla="val 1641"/>
                <a:gd name="f27" fmla="val 293"/>
                <a:gd name="f28" fmla="val 1709"/>
                <a:gd name="f29" fmla="val 405"/>
                <a:gd name="f30" fmla="val 1754"/>
                <a:gd name="f31" fmla="val 742"/>
                <a:gd name="f32" fmla="val 855"/>
                <a:gd name="f33" fmla="val 1776"/>
                <a:gd name="f34" fmla="val 967"/>
                <a:gd name="f35" fmla="val 1080"/>
                <a:gd name="f36" fmla="val 1619"/>
                <a:gd name="f37" fmla="val 1170"/>
                <a:gd name="f38" fmla="val 1529"/>
                <a:gd name="f39" fmla="val 1574"/>
                <a:gd name="f40" fmla="val 1642"/>
                <a:gd name="f41" fmla="val 787"/>
                <a:gd name="f42" fmla="val 652"/>
                <a:gd name="f43" fmla="val 540"/>
                <a:gd name="f44" fmla="val 1664"/>
                <a:gd name="f45" fmla="val 427"/>
                <a:gd name="f46" fmla="val 338"/>
                <a:gd name="f47" fmla="val 1552"/>
                <a:gd name="f48" fmla="val 248"/>
                <a:gd name="f49" fmla="val 1462"/>
                <a:gd name="f50" fmla="val 45"/>
                <a:gd name="f51" fmla="*/ f0 1 1687"/>
                <a:gd name="f52" fmla="*/ f1 1 1799"/>
                <a:gd name="f53" fmla="+- f4 0 f2"/>
                <a:gd name="f54" fmla="+- f3 0 f2"/>
                <a:gd name="f55" fmla="*/ f54 1 1687"/>
                <a:gd name="f56" fmla="*/ f53 1 1799"/>
                <a:gd name="f57" fmla="*/ f2 1 f55"/>
                <a:gd name="f58" fmla="*/ f3 1 f55"/>
                <a:gd name="f59" fmla="*/ f2 1 f56"/>
                <a:gd name="f60" fmla="*/ f4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1687" h="1799">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25" y="f26"/>
                  </a:lnTo>
                  <a:lnTo>
                    <a:pt x="f27" y="f28"/>
                  </a:lnTo>
                  <a:lnTo>
                    <a:pt x="f29" y="f30"/>
                  </a:lnTo>
                  <a:lnTo>
                    <a:pt x="f12" y="f4"/>
                  </a:lnTo>
                  <a:lnTo>
                    <a:pt x="f31" y="f4"/>
                  </a:lnTo>
                  <a:lnTo>
                    <a:pt x="f32" y="f33"/>
                  </a:lnTo>
                  <a:lnTo>
                    <a:pt x="f34" y="f28"/>
                  </a:lnTo>
                  <a:lnTo>
                    <a:pt x="f35" y="f36"/>
                  </a:lnTo>
                  <a:lnTo>
                    <a:pt x="f37" y="f38"/>
                  </a:lnTo>
                  <a:lnTo>
                    <a:pt x="f39" y="f15"/>
                  </a:lnTo>
                  <a:lnTo>
                    <a:pt x="f40" y="f41"/>
                  </a:lnTo>
                  <a:lnTo>
                    <a:pt x="f3" y="f42"/>
                  </a:lnTo>
                  <a:lnTo>
                    <a:pt x="f3" y="f43"/>
                  </a:lnTo>
                  <a:lnTo>
                    <a:pt x="f44" y="f45"/>
                  </a:lnTo>
                  <a:lnTo>
                    <a:pt x="f36" y="f46"/>
                  </a:lnTo>
                  <a:lnTo>
                    <a:pt x="f47" y="f48"/>
                  </a:lnTo>
                  <a:lnTo>
                    <a:pt x="f49" y="f11"/>
                  </a:lnTo>
                  <a:lnTo>
                    <a:pt x="f20" y="f9"/>
                  </a:lnTo>
                  <a:lnTo>
                    <a:pt x="f19" y="f50"/>
                  </a:lnTo>
                  <a:lnTo>
                    <a:pt x="f18"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4" name="Google Shape;310;p15">
              <a:extLst>
                <a:ext uri="{FF2B5EF4-FFF2-40B4-BE49-F238E27FC236}">
                  <a16:creationId xmlns:a16="http://schemas.microsoft.com/office/drawing/2014/main" id="{D26C5C58-EB79-8EAC-BBA9-896C26E3AC4D}"/>
                </a:ext>
              </a:extLst>
            </p:cNvPr>
            <p:cNvSpPr/>
            <p:nvPr/>
          </p:nvSpPr>
          <p:spPr>
            <a:xfrm>
              <a:off x="6775118" y="3515383"/>
              <a:ext cx="25429" cy="27971"/>
            </a:xfrm>
            <a:custGeom>
              <a:avLst/>
              <a:gdLst>
                <a:gd name="f0" fmla="val 360"/>
                <a:gd name="f1" fmla="val 180"/>
                <a:gd name="f2" fmla="val w"/>
                <a:gd name="f3" fmla="val h"/>
                <a:gd name="f4" fmla="val 0"/>
                <a:gd name="f5" fmla="val 1350"/>
                <a:gd name="f6" fmla="val 1485"/>
                <a:gd name="f7" fmla="val 563"/>
                <a:gd name="f8" fmla="val 1"/>
                <a:gd name="f9" fmla="val 450"/>
                <a:gd name="f10" fmla="val 46"/>
                <a:gd name="f11" fmla="val 113"/>
                <a:gd name="f12" fmla="val 270"/>
                <a:gd name="f13" fmla="val 293"/>
                <a:gd name="f14" fmla="val 135"/>
                <a:gd name="f15" fmla="val 428"/>
                <a:gd name="f16" fmla="val 23"/>
                <a:gd name="f17" fmla="val 720"/>
                <a:gd name="f18" fmla="val 855"/>
                <a:gd name="f19" fmla="val 990"/>
                <a:gd name="f20" fmla="val 1102"/>
                <a:gd name="f21" fmla="val 68"/>
                <a:gd name="f22" fmla="val 1215"/>
                <a:gd name="f23" fmla="val 1282"/>
                <a:gd name="f24" fmla="val 225"/>
                <a:gd name="f25" fmla="val 1372"/>
                <a:gd name="f26" fmla="val 338"/>
                <a:gd name="f27" fmla="val 1417"/>
                <a:gd name="f28" fmla="val 1462"/>
                <a:gd name="f29" fmla="val 540"/>
                <a:gd name="f30" fmla="val 1484"/>
                <a:gd name="f31" fmla="val 675"/>
                <a:gd name="f32" fmla="val 787"/>
                <a:gd name="f33" fmla="val 900"/>
                <a:gd name="f34" fmla="val 1439"/>
                <a:gd name="f35" fmla="val 1080"/>
                <a:gd name="f36" fmla="val 1169"/>
                <a:gd name="f37" fmla="val 1192"/>
                <a:gd name="f38" fmla="val 1214"/>
                <a:gd name="f39" fmla="val 1057"/>
                <a:gd name="f40" fmla="val 1327"/>
                <a:gd name="f41" fmla="val 742"/>
                <a:gd name="f42" fmla="val 1349"/>
                <a:gd name="f43" fmla="val 608"/>
                <a:gd name="f44" fmla="val 495"/>
                <a:gd name="f45" fmla="val 383"/>
                <a:gd name="f46" fmla="val 1124"/>
                <a:gd name="f47" fmla="val 1035"/>
                <a:gd name="f48" fmla="val 922"/>
                <a:gd name="f49" fmla="val 810"/>
                <a:gd name="f50" fmla="*/ f2 1 1350"/>
                <a:gd name="f51" fmla="*/ f3 1 1485"/>
                <a:gd name="f52" fmla="+- f6 0 f4"/>
                <a:gd name="f53" fmla="+- f5 0 f4"/>
                <a:gd name="f54" fmla="*/ f53 1 1350"/>
                <a:gd name="f55" fmla="*/ f52 1 1485"/>
                <a:gd name="f56" fmla="*/ f4 1 f54"/>
                <a:gd name="f57" fmla="*/ f5 1 f54"/>
                <a:gd name="f58" fmla="*/ f4 1 f55"/>
                <a:gd name="f59" fmla="*/ f6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1350" h="1485">
                  <a:moveTo>
                    <a:pt x="f7" y="f8"/>
                  </a:moveTo>
                  <a:lnTo>
                    <a:pt x="f9" y="f10"/>
                  </a:lnTo>
                  <a:lnTo>
                    <a:pt x="f0" y="f11"/>
                  </a:lnTo>
                  <a:lnTo>
                    <a:pt x="f12" y="f1"/>
                  </a:lnTo>
                  <a:lnTo>
                    <a:pt x="f1" y="f13"/>
                  </a:lnTo>
                  <a:lnTo>
                    <a:pt x="f14" y="f15"/>
                  </a:lnTo>
                  <a:lnTo>
                    <a:pt x="f16" y="f17"/>
                  </a:lnTo>
                  <a:lnTo>
                    <a:pt x="f8" y="f18"/>
                  </a:lnTo>
                  <a:lnTo>
                    <a:pt x="f8" y="f19"/>
                  </a:lnTo>
                  <a:lnTo>
                    <a:pt x="f16" y="f20"/>
                  </a:lnTo>
                  <a:lnTo>
                    <a:pt x="f21" y="f22"/>
                  </a:lnTo>
                  <a:lnTo>
                    <a:pt x="f14" y="f23"/>
                  </a:lnTo>
                  <a:lnTo>
                    <a:pt x="f24" y="f25"/>
                  </a:lnTo>
                  <a:lnTo>
                    <a:pt x="f26" y="f27"/>
                  </a:lnTo>
                  <a:lnTo>
                    <a:pt x="f15" y="f28"/>
                  </a:lnTo>
                  <a:lnTo>
                    <a:pt x="f29" y="f30"/>
                  </a:lnTo>
                  <a:lnTo>
                    <a:pt x="f31" y="f30"/>
                  </a:lnTo>
                  <a:lnTo>
                    <a:pt x="f32" y="f28"/>
                  </a:lnTo>
                  <a:lnTo>
                    <a:pt x="f33" y="f34"/>
                  </a:lnTo>
                  <a:lnTo>
                    <a:pt x="f19" y="f25"/>
                  </a:lnTo>
                  <a:lnTo>
                    <a:pt x="f35" y="f23"/>
                  </a:lnTo>
                  <a:lnTo>
                    <a:pt x="f36" y="f37"/>
                  </a:lnTo>
                  <a:lnTo>
                    <a:pt x="f38" y="f39"/>
                  </a:lnTo>
                  <a:lnTo>
                    <a:pt x="f40" y="f41"/>
                  </a:lnTo>
                  <a:lnTo>
                    <a:pt x="f42" y="f43"/>
                  </a:lnTo>
                  <a:lnTo>
                    <a:pt x="f42" y="f44"/>
                  </a:lnTo>
                  <a:lnTo>
                    <a:pt x="f40" y="f45"/>
                  </a:lnTo>
                  <a:lnTo>
                    <a:pt x="f23" y="f12"/>
                  </a:lnTo>
                  <a:lnTo>
                    <a:pt x="f38" y="f1"/>
                  </a:lnTo>
                  <a:lnTo>
                    <a:pt x="f46" y="f11"/>
                  </a:lnTo>
                  <a:lnTo>
                    <a:pt x="f47" y="f10"/>
                  </a:lnTo>
                  <a:lnTo>
                    <a:pt x="f48" y="f16"/>
                  </a:lnTo>
                  <a:lnTo>
                    <a:pt x="f49"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5" name="Google Shape;311;p15">
              <a:extLst>
                <a:ext uri="{FF2B5EF4-FFF2-40B4-BE49-F238E27FC236}">
                  <a16:creationId xmlns:a16="http://schemas.microsoft.com/office/drawing/2014/main" id="{78B92042-4E5F-565B-603D-438A6A0261CA}"/>
                </a:ext>
              </a:extLst>
            </p:cNvPr>
            <p:cNvSpPr/>
            <p:nvPr/>
          </p:nvSpPr>
          <p:spPr>
            <a:xfrm>
              <a:off x="6691707" y="3271915"/>
              <a:ext cx="30934" cy="59719"/>
            </a:xfrm>
            <a:custGeom>
              <a:avLst/>
              <a:gdLst>
                <a:gd name="f0" fmla="val 180"/>
                <a:gd name="f1" fmla="val w"/>
                <a:gd name="f2" fmla="val h"/>
                <a:gd name="f3" fmla="val 0"/>
                <a:gd name="f4" fmla="val 1642"/>
                <a:gd name="f5" fmla="val 3170"/>
                <a:gd name="f6" fmla="val 607"/>
                <a:gd name="f7" fmla="val 495"/>
                <a:gd name="f8" fmla="val 23"/>
                <a:gd name="f9" fmla="val 382"/>
                <a:gd name="f10" fmla="val 68"/>
                <a:gd name="f11" fmla="val 270"/>
                <a:gd name="f12" fmla="val 135"/>
                <a:gd name="f13" fmla="val 203"/>
                <a:gd name="f14" fmla="val 113"/>
                <a:gd name="f15" fmla="val 292"/>
                <a:gd name="f16" fmla="val 45"/>
                <a:gd name="f17" fmla="val 517"/>
                <a:gd name="f18" fmla="val 630"/>
                <a:gd name="f19" fmla="val 787"/>
                <a:gd name="f20" fmla="val 225"/>
                <a:gd name="f21" fmla="val 1754"/>
                <a:gd name="f22" fmla="val 427"/>
                <a:gd name="f23" fmla="val 2743"/>
                <a:gd name="f24" fmla="val 472"/>
                <a:gd name="f25" fmla="val 2878"/>
                <a:gd name="f26" fmla="val 540"/>
                <a:gd name="f27" fmla="val 2967"/>
                <a:gd name="f28" fmla="val 3057"/>
                <a:gd name="f29" fmla="val 720"/>
                <a:gd name="f30" fmla="val 3125"/>
                <a:gd name="f31" fmla="val 832"/>
                <a:gd name="f32" fmla="val 1057"/>
                <a:gd name="f33" fmla="val 1169"/>
                <a:gd name="f34" fmla="val 3147"/>
                <a:gd name="f35" fmla="val 1281"/>
                <a:gd name="f36" fmla="val 1371"/>
                <a:gd name="f37" fmla="val 1461"/>
                <a:gd name="f38" fmla="val 2990"/>
                <a:gd name="f39" fmla="val 1529"/>
                <a:gd name="f40" fmla="val 2900"/>
                <a:gd name="f41" fmla="val 1596"/>
                <a:gd name="f42" fmla="val 2788"/>
                <a:gd name="f43" fmla="val 1641"/>
                <a:gd name="f44" fmla="val 2675"/>
                <a:gd name="f45" fmla="val 2540"/>
                <a:gd name="f46" fmla="val 1619"/>
                <a:gd name="f47" fmla="val 2405"/>
                <a:gd name="f48" fmla="val 1416"/>
                <a:gd name="f49" fmla="val 1214"/>
                <a:gd name="f50" fmla="val 450"/>
                <a:gd name="f51" fmla="val 315"/>
                <a:gd name="f52" fmla="val 1102"/>
                <a:gd name="f53" fmla="val 1034"/>
                <a:gd name="f54" fmla="val 922"/>
                <a:gd name="f55" fmla="*/ f1 1 1642"/>
                <a:gd name="f56" fmla="*/ f2 1 3170"/>
                <a:gd name="f57" fmla="+- f5 0 f3"/>
                <a:gd name="f58" fmla="+- f4 0 f3"/>
                <a:gd name="f59" fmla="*/ f58 1 1642"/>
                <a:gd name="f60" fmla="*/ f57 1 3170"/>
                <a:gd name="f61" fmla="*/ f3 1 f59"/>
                <a:gd name="f62" fmla="*/ f4 1 f59"/>
                <a:gd name="f63" fmla="*/ f3 1 f60"/>
                <a:gd name="f64" fmla="*/ f5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642" h="3170">
                  <a:moveTo>
                    <a:pt x="f6" y="f3"/>
                  </a:moveTo>
                  <a:lnTo>
                    <a:pt x="f7" y="f8"/>
                  </a:lnTo>
                  <a:lnTo>
                    <a:pt x="f9" y="f10"/>
                  </a:lnTo>
                  <a:lnTo>
                    <a:pt x="f11" y="f12"/>
                  </a:lnTo>
                  <a:lnTo>
                    <a:pt x="f0" y="f13"/>
                  </a:lnTo>
                  <a:lnTo>
                    <a:pt x="f14" y="f15"/>
                  </a:lnTo>
                  <a:lnTo>
                    <a:pt x="f16" y="f9"/>
                  </a:lnTo>
                  <a:lnTo>
                    <a:pt x="f8" y="f17"/>
                  </a:lnTo>
                  <a:lnTo>
                    <a:pt x="f3" y="f18"/>
                  </a:lnTo>
                  <a:lnTo>
                    <a:pt x="f8" y="f19"/>
                  </a:lnTo>
                  <a:lnTo>
                    <a:pt x="f20" y="f21"/>
                  </a:lnTo>
                  <a:lnTo>
                    <a:pt x="f22" y="f23"/>
                  </a:lnTo>
                  <a:lnTo>
                    <a:pt x="f24" y="f25"/>
                  </a:lnTo>
                  <a:lnTo>
                    <a:pt x="f26" y="f27"/>
                  </a:lnTo>
                  <a:lnTo>
                    <a:pt x="f18" y="f28"/>
                  </a:lnTo>
                  <a:lnTo>
                    <a:pt x="f29" y="f30"/>
                  </a:lnTo>
                  <a:lnTo>
                    <a:pt x="f31" y="f5"/>
                  </a:lnTo>
                  <a:lnTo>
                    <a:pt x="f32" y="f5"/>
                  </a:lnTo>
                  <a:lnTo>
                    <a:pt x="f33" y="f34"/>
                  </a:lnTo>
                  <a:lnTo>
                    <a:pt x="f35" y="f30"/>
                  </a:lnTo>
                  <a:lnTo>
                    <a:pt x="f36" y="f28"/>
                  </a:lnTo>
                  <a:lnTo>
                    <a:pt x="f37" y="f38"/>
                  </a:lnTo>
                  <a:lnTo>
                    <a:pt x="f39" y="f40"/>
                  </a:lnTo>
                  <a:lnTo>
                    <a:pt x="f41" y="f42"/>
                  </a:lnTo>
                  <a:lnTo>
                    <a:pt x="f43" y="f44"/>
                  </a:lnTo>
                  <a:lnTo>
                    <a:pt x="f43" y="f45"/>
                  </a:lnTo>
                  <a:lnTo>
                    <a:pt x="f46" y="f47"/>
                  </a:lnTo>
                  <a:lnTo>
                    <a:pt x="f48" y="f48"/>
                  </a:lnTo>
                  <a:lnTo>
                    <a:pt x="f49" y="f50"/>
                  </a:lnTo>
                  <a:lnTo>
                    <a:pt x="f33" y="f51"/>
                  </a:lnTo>
                  <a:lnTo>
                    <a:pt x="f52" y="f13"/>
                  </a:lnTo>
                  <a:lnTo>
                    <a:pt x="f53" y="f14"/>
                  </a:lnTo>
                  <a:lnTo>
                    <a:pt x="f54" y="f10"/>
                  </a:lnTo>
                  <a:lnTo>
                    <a:pt x="f31" y="f8"/>
                  </a:lnTo>
                  <a:lnTo>
                    <a:pt x="f29"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6" name="Google Shape;312;p15">
              <a:extLst>
                <a:ext uri="{FF2B5EF4-FFF2-40B4-BE49-F238E27FC236}">
                  <a16:creationId xmlns:a16="http://schemas.microsoft.com/office/drawing/2014/main" id="{1CADB928-C60F-3EAD-4FF1-0C86845248B5}"/>
                </a:ext>
              </a:extLst>
            </p:cNvPr>
            <p:cNvSpPr/>
            <p:nvPr/>
          </p:nvSpPr>
          <p:spPr>
            <a:xfrm>
              <a:off x="6614202" y="3760140"/>
              <a:ext cx="27130" cy="65233"/>
            </a:xfrm>
            <a:custGeom>
              <a:avLst/>
              <a:gdLst>
                <a:gd name="f0" fmla="val 180"/>
                <a:gd name="f1" fmla="val w"/>
                <a:gd name="f2" fmla="val h"/>
                <a:gd name="f3" fmla="val 0"/>
                <a:gd name="f4" fmla="val 1440"/>
                <a:gd name="f5" fmla="val 3463"/>
                <a:gd name="f6" fmla="val 697"/>
                <a:gd name="f7" fmla="val 1"/>
                <a:gd name="f8" fmla="val 585"/>
                <a:gd name="f9" fmla="val 23"/>
                <a:gd name="f10" fmla="val 495"/>
                <a:gd name="f11" fmla="val 68"/>
                <a:gd name="f12" fmla="val 405"/>
                <a:gd name="f13" fmla="val 135"/>
                <a:gd name="f14" fmla="val 315"/>
                <a:gd name="f15" fmla="val 225"/>
                <a:gd name="f16" fmla="val 248"/>
                <a:gd name="f17" fmla="val 338"/>
                <a:gd name="f18" fmla="val 203"/>
                <a:gd name="f19" fmla="val 450"/>
                <a:gd name="f20" fmla="val 1125"/>
                <a:gd name="f21" fmla="val 1642"/>
                <a:gd name="f22" fmla="val 90"/>
                <a:gd name="f23" fmla="val 2181"/>
                <a:gd name="f24" fmla="val 2698"/>
                <a:gd name="f25" fmla="val 2833"/>
                <a:gd name="f26" fmla="val 2968"/>
                <a:gd name="f27" fmla="val 45"/>
                <a:gd name="f28" fmla="val 3080"/>
                <a:gd name="f29" fmla="val 113"/>
                <a:gd name="f30" fmla="val 3193"/>
                <a:gd name="f31" fmla="val 3283"/>
                <a:gd name="f32" fmla="val 270"/>
                <a:gd name="f33" fmla="val 3350"/>
                <a:gd name="f34" fmla="val 383"/>
                <a:gd name="f35" fmla="val 3417"/>
                <a:gd name="f36" fmla="val 3440"/>
                <a:gd name="f37" fmla="val 607"/>
                <a:gd name="f38" fmla="val 3462"/>
                <a:gd name="f39" fmla="val 832"/>
                <a:gd name="f40" fmla="val 922"/>
                <a:gd name="f41" fmla="val 1012"/>
                <a:gd name="f42" fmla="val 1102"/>
                <a:gd name="f43" fmla="val 3260"/>
                <a:gd name="f44" fmla="val 1169"/>
                <a:gd name="f45" fmla="val 3170"/>
                <a:gd name="f46" fmla="val 1192"/>
                <a:gd name="f47" fmla="val 3035"/>
                <a:gd name="f48" fmla="val 1304"/>
                <a:gd name="f49" fmla="val 2428"/>
                <a:gd name="f50" fmla="val 1372"/>
                <a:gd name="f51" fmla="val 1821"/>
                <a:gd name="f52" fmla="val 1417"/>
                <a:gd name="f53" fmla="val 1439"/>
                <a:gd name="f54" fmla="val 1327"/>
                <a:gd name="f55" fmla="val 1237"/>
                <a:gd name="f56" fmla="val 1147"/>
                <a:gd name="f57" fmla="val 1057"/>
                <a:gd name="f58" fmla="val 945"/>
                <a:gd name="f59" fmla="*/ f1 1 1440"/>
                <a:gd name="f60" fmla="*/ f2 1 3463"/>
                <a:gd name="f61" fmla="+- f5 0 f3"/>
                <a:gd name="f62" fmla="+- f4 0 f3"/>
                <a:gd name="f63" fmla="*/ f62 1 1440"/>
                <a:gd name="f64" fmla="*/ f61 1 3463"/>
                <a:gd name="f65" fmla="*/ f3 1 f63"/>
                <a:gd name="f66" fmla="*/ f4 1 f63"/>
                <a:gd name="f67" fmla="*/ f3 1 f64"/>
                <a:gd name="f68" fmla="*/ f5 1 f64"/>
                <a:gd name="f69" fmla="*/ f65 f59 1"/>
                <a:gd name="f70" fmla="*/ f66 f59 1"/>
                <a:gd name="f71" fmla="*/ f68 f60 1"/>
                <a:gd name="f72" fmla="*/ f67 f60 1"/>
              </a:gdLst>
              <a:ahLst/>
              <a:cxnLst>
                <a:cxn ang="3cd4">
                  <a:pos x="hc" y="t"/>
                </a:cxn>
                <a:cxn ang="0">
                  <a:pos x="r" y="vc"/>
                </a:cxn>
                <a:cxn ang="cd4">
                  <a:pos x="hc" y="b"/>
                </a:cxn>
                <a:cxn ang="cd2">
                  <a:pos x="l" y="vc"/>
                </a:cxn>
              </a:cxnLst>
              <a:rect l="f69" t="f72" r="f70" b="f71"/>
              <a:pathLst>
                <a:path w="1440" h="3463">
                  <a:moveTo>
                    <a:pt x="f6" y="f7"/>
                  </a:moveTo>
                  <a:lnTo>
                    <a:pt x="f8" y="f9"/>
                  </a:lnTo>
                  <a:lnTo>
                    <a:pt x="f10" y="f11"/>
                  </a:lnTo>
                  <a:lnTo>
                    <a:pt x="f12" y="f13"/>
                  </a:lnTo>
                  <a:lnTo>
                    <a:pt x="f14" y="f15"/>
                  </a:lnTo>
                  <a:lnTo>
                    <a:pt x="f16" y="f17"/>
                  </a:lnTo>
                  <a:lnTo>
                    <a:pt x="f18" y="f19"/>
                  </a:lnTo>
                  <a:lnTo>
                    <a:pt x="f0" y="f8"/>
                  </a:lnTo>
                  <a:lnTo>
                    <a:pt x="f0" y="f20"/>
                  </a:lnTo>
                  <a:lnTo>
                    <a:pt x="f13" y="f21"/>
                  </a:lnTo>
                  <a:lnTo>
                    <a:pt x="f22" y="f23"/>
                  </a:lnTo>
                  <a:lnTo>
                    <a:pt x="f7" y="f24"/>
                  </a:lnTo>
                  <a:lnTo>
                    <a:pt x="f7" y="f25"/>
                  </a:lnTo>
                  <a:lnTo>
                    <a:pt x="f7" y="f26"/>
                  </a:lnTo>
                  <a:lnTo>
                    <a:pt x="f27" y="f28"/>
                  </a:lnTo>
                  <a:lnTo>
                    <a:pt x="f29" y="f30"/>
                  </a:lnTo>
                  <a:lnTo>
                    <a:pt x="f0" y="f31"/>
                  </a:lnTo>
                  <a:lnTo>
                    <a:pt x="f32" y="f33"/>
                  </a:lnTo>
                  <a:lnTo>
                    <a:pt x="f34" y="f35"/>
                  </a:lnTo>
                  <a:lnTo>
                    <a:pt x="f10" y="f36"/>
                  </a:lnTo>
                  <a:lnTo>
                    <a:pt x="f37" y="f38"/>
                  </a:lnTo>
                  <a:lnTo>
                    <a:pt x="f39" y="f38"/>
                  </a:lnTo>
                  <a:lnTo>
                    <a:pt x="f40" y="f35"/>
                  </a:lnTo>
                  <a:lnTo>
                    <a:pt x="f41" y="f33"/>
                  </a:lnTo>
                  <a:lnTo>
                    <a:pt x="f42" y="f43"/>
                  </a:lnTo>
                  <a:lnTo>
                    <a:pt x="f44" y="f45"/>
                  </a:lnTo>
                  <a:lnTo>
                    <a:pt x="f46" y="f47"/>
                  </a:lnTo>
                  <a:lnTo>
                    <a:pt x="f48" y="f49"/>
                  </a:lnTo>
                  <a:lnTo>
                    <a:pt x="f50" y="f51"/>
                  </a:lnTo>
                  <a:lnTo>
                    <a:pt x="f52" y="f46"/>
                  </a:lnTo>
                  <a:lnTo>
                    <a:pt x="f53" y="f8"/>
                  </a:lnTo>
                  <a:lnTo>
                    <a:pt x="f52" y="f19"/>
                  </a:lnTo>
                  <a:lnTo>
                    <a:pt x="f50" y="f17"/>
                  </a:lnTo>
                  <a:lnTo>
                    <a:pt x="f54" y="f15"/>
                  </a:lnTo>
                  <a:lnTo>
                    <a:pt x="f55" y="f13"/>
                  </a:lnTo>
                  <a:lnTo>
                    <a:pt x="f56" y="f11"/>
                  </a:lnTo>
                  <a:lnTo>
                    <a:pt x="f57" y="f9"/>
                  </a:lnTo>
                  <a:lnTo>
                    <a:pt x="f58"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7" name="Google Shape;313;p15">
              <a:extLst>
                <a:ext uri="{FF2B5EF4-FFF2-40B4-BE49-F238E27FC236}">
                  <a16:creationId xmlns:a16="http://schemas.microsoft.com/office/drawing/2014/main" id="{F14A5BBB-FF0E-E552-EDF3-287128B08123}"/>
                </a:ext>
              </a:extLst>
            </p:cNvPr>
            <p:cNvSpPr/>
            <p:nvPr/>
          </p:nvSpPr>
          <p:spPr>
            <a:xfrm>
              <a:off x="7857878" y="3146980"/>
              <a:ext cx="102495" cy="144429"/>
            </a:xfrm>
            <a:custGeom>
              <a:avLst/>
              <a:gdLst>
                <a:gd name="f0" fmla="val 180"/>
                <a:gd name="f1" fmla="val w"/>
                <a:gd name="f2" fmla="val h"/>
                <a:gd name="f3" fmla="val 0"/>
                <a:gd name="f4" fmla="val 5441"/>
                <a:gd name="f5" fmla="val 7667"/>
                <a:gd name="f6" fmla="val 4766"/>
                <a:gd name="f7" fmla="val 1"/>
                <a:gd name="f8" fmla="val 4654"/>
                <a:gd name="f9" fmla="val 23"/>
                <a:gd name="f10" fmla="val 4564"/>
                <a:gd name="f11" fmla="val 46"/>
                <a:gd name="f12" fmla="val 4474"/>
                <a:gd name="f13" fmla="val 113"/>
                <a:gd name="f14" fmla="val 4384"/>
                <a:gd name="f15" fmla="val 203"/>
                <a:gd name="f16" fmla="val 4316"/>
                <a:gd name="f17" fmla="val 338"/>
                <a:gd name="f18" fmla="val 3912"/>
                <a:gd name="f19" fmla="val 1192"/>
                <a:gd name="f20" fmla="val 3485"/>
                <a:gd name="f21" fmla="val 2046"/>
                <a:gd name="f22" fmla="val 3035"/>
                <a:gd name="f23" fmla="val 2856"/>
                <a:gd name="f24" fmla="val 2540"/>
                <a:gd name="f25" fmla="val 3665"/>
                <a:gd name="f26" fmla="val 2001"/>
                <a:gd name="f27" fmla="val 4429"/>
                <a:gd name="f28" fmla="val 1439"/>
                <a:gd name="f29" fmla="val 5171"/>
                <a:gd name="f30" fmla="val 832"/>
                <a:gd name="f31" fmla="val 5890"/>
                <a:gd name="f32" fmla="val 6610"/>
                <a:gd name="f33" fmla="val 90"/>
                <a:gd name="f34" fmla="val 6700"/>
                <a:gd name="f35" fmla="val 6812"/>
                <a:gd name="f36" fmla="val 6947"/>
                <a:gd name="f37" fmla="val 7059"/>
                <a:gd name="f38" fmla="val 7172"/>
                <a:gd name="f39" fmla="val 68"/>
                <a:gd name="f40" fmla="val 7284"/>
                <a:gd name="f41" fmla="val 7374"/>
                <a:gd name="f42" fmla="val 7464"/>
                <a:gd name="f43" fmla="val 293"/>
                <a:gd name="f44" fmla="val 7531"/>
                <a:gd name="f45" fmla="val 383"/>
                <a:gd name="f46" fmla="val 7599"/>
                <a:gd name="f47" fmla="val 495"/>
                <a:gd name="f48" fmla="val 7644"/>
                <a:gd name="f49" fmla="val 607"/>
                <a:gd name="f50" fmla="val 7666"/>
                <a:gd name="f51" fmla="val 720"/>
                <a:gd name="f52" fmla="val 7621"/>
                <a:gd name="f53" fmla="val 944"/>
                <a:gd name="f54" fmla="val 7554"/>
                <a:gd name="f55" fmla="val 1057"/>
                <a:gd name="f56" fmla="val 1731"/>
                <a:gd name="f57" fmla="val 6745"/>
                <a:gd name="f58" fmla="val 2383"/>
                <a:gd name="f59" fmla="val 6003"/>
                <a:gd name="f60" fmla="val 2968"/>
                <a:gd name="f61" fmla="val 5216"/>
                <a:gd name="f62" fmla="val 3507"/>
                <a:gd name="f63" fmla="val 4407"/>
                <a:gd name="f64" fmla="val 4024"/>
                <a:gd name="f65" fmla="val 3598"/>
                <a:gd name="f66" fmla="val 4519"/>
                <a:gd name="f67" fmla="val 2743"/>
                <a:gd name="f68" fmla="val 4968"/>
                <a:gd name="f69" fmla="val 1867"/>
                <a:gd name="f70" fmla="val 5373"/>
                <a:gd name="f71" fmla="val 945"/>
                <a:gd name="f72" fmla="val 5418"/>
                <a:gd name="f73" fmla="val 810"/>
                <a:gd name="f74" fmla="val 5440"/>
                <a:gd name="f75" fmla="val 698"/>
                <a:gd name="f76" fmla="val 563"/>
                <a:gd name="f77" fmla="val 5395"/>
                <a:gd name="f78" fmla="val 450"/>
                <a:gd name="f79" fmla="val 5328"/>
                <a:gd name="f80" fmla="val 5260"/>
                <a:gd name="f81" fmla="val 248"/>
                <a:gd name="f82" fmla="val 5193"/>
                <a:gd name="f83" fmla="val 158"/>
                <a:gd name="f84" fmla="val 5081"/>
                <a:gd name="f85" fmla="val 91"/>
                <a:gd name="f86" fmla="val 4991"/>
                <a:gd name="f87" fmla="val 4878"/>
                <a:gd name="f88" fmla="*/ f1 1 5441"/>
                <a:gd name="f89" fmla="*/ f2 1 7667"/>
                <a:gd name="f90" fmla="+- f5 0 f3"/>
                <a:gd name="f91" fmla="+- f4 0 f3"/>
                <a:gd name="f92" fmla="*/ f91 1 5441"/>
                <a:gd name="f93" fmla="*/ f90 1 7667"/>
                <a:gd name="f94" fmla="*/ f3 1 f92"/>
                <a:gd name="f95" fmla="*/ f4 1 f92"/>
                <a:gd name="f96" fmla="*/ f3 1 f93"/>
                <a:gd name="f97" fmla="*/ f5 1 f93"/>
                <a:gd name="f98" fmla="*/ f94 f88 1"/>
                <a:gd name="f99" fmla="*/ f95 f88 1"/>
                <a:gd name="f100" fmla="*/ f97 f89 1"/>
                <a:gd name="f101" fmla="*/ f96 f89 1"/>
              </a:gdLst>
              <a:ahLst/>
              <a:cxnLst>
                <a:cxn ang="3cd4">
                  <a:pos x="hc" y="t"/>
                </a:cxn>
                <a:cxn ang="0">
                  <a:pos x="r" y="vc"/>
                </a:cxn>
                <a:cxn ang="cd4">
                  <a:pos x="hc" y="b"/>
                </a:cxn>
                <a:cxn ang="cd2">
                  <a:pos x="l" y="vc"/>
                </a:cxn>
              </a:cxnLst>
              <a:rect l="f98" t="f101" r="f99" b="f100"/>
              <a:pathLst>
                <a:path w="5441" h="76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0" y="f32"/>
                  </a:lnTo>
                  <a:lnTo>
                    <a:pt x="f33" y="f34"/>
                  </a:lnTo>
                  <a:lnTo>
                    <a:pt x="f9" y="f35"/>
                  </a:lnTo>
                  <a:lnTo>
                    <a:pt x="f3" y="f36"/>
                  </a:lnTo>
                  <a:lnTo>
                    <a:pt x="f3" y="f37"/>
                  </a:lnTo>
                  <a:lnTo>
                    <a:pt x="f9" y="f38"/>
                  </a:lnTo>
                  <a:lnTo>
                    <a:pt x="f39" y="f40"/>
                  </a:lnTo>
                  <a:lnTo>
                    <a:pt x="f13" y="f41"/>
                  </a:lnTo>
                  <a:lnTo>
                    <a:pt x="f15" y="f42"/>
                  </a:lnTo>
                  <a:lnTo>
                    <a:pt x="f43" y="f44"/>
                  </a:lnTo>
                  <a:lnTo>
                    <a:pt x="f45" y="f46"/>
                  </a:lnTo>
                  <a:lnTo>
                    <a:pt x="f47" y="f48"/>
                  </a:lnTo>
                  <a:lnTo>
                    <a:pt x="f49" y="f50"/>
                  </a:lnTo>
                  <a:lnTo>
                    <a:pt x="f51" y="f48"/>
                  </a:lnTo>
                  <a:lnTo>
                    <a:pt x="f30" y="f52"/>
                  </a:lnTo>
                  <a:lnTo>
                    <a:pt x="f53" y="f54"/>
                  </a:lnTo>
                  <a:lnTo>
                    <a:pt x="f55" y="f42"/>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2" y="f76"/>
                  </a:lnTo>
                  <a:lnTo>
                    <a:pt x="f77" y="f78"/>
                  </a:lnTo>
                  <a:lnTo>
                    <a:pt x="f79" y="f17"/>
                  </a:lnTo>
                  <a:lnTo>
                    <a:pt x="f80" y="f81"/>
                  </a:lnTo>
                  <a:lnTo>
                    <a:pt x="f82" y="f83"/>
                  </a:lnTo>
                  <a:lnTo>
                    <a:pt x="f84" y="f85"/>
                  </a:lnTo>
                  <a:lnTo>
                    <a:pt x="f86" y="f11"/>
                  </a:lnTo>
                  <a:lnTo>
                    <a:pt x="f87"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8" name="Google Shape;314;p15">
              <a:extLst>
                <a:ext uri="{FF2B5EF4-FFF2-40B4-BE49-F238E27FC236}">
                  <a16:creationId xmlns:a16="http://schemas.microsoft.com/office/drawing/2014/main" id="{C22B9A4B-6B53-5316-925C-7A5AA26B53B4}"/>
                </a:ext>
              </a:extLst>
            </p:cNvPr>
            <p:cNvSpPr/>
            <p:nvPr/>
          </p:nvSpPr>
          <p:spPr>
            <a:xfrm>
              <a:off x="8108131" y="3144027"/>
              <a:ext cx="41083" cy="99532"/>
            </a:xfrm>
            <a:custGeom>
              <a:avLst/>
              <a:gdLst>
                <a:gd name="f0" fmla="val w"/>
                <a:gd name="f1" fmla="val h"/>
                <a:gd name="f2" fmla="val 0"/>
                <a:gd name="f3" fmla="val 2181"/>
                <a:gd name="f4" fmla="val 5284"/>
                <a:gd name="f5" fmla="val 1462"/>
                <a:gd name="f6" fmla="val 1"/>
                <a:gd name="f7" fmla="val 1349"/>
                <a:gd name="f8" fmla="val 23"/>
                <a:gd name="f9" fmla="val 1237"/>
                <a:gd name="f10" fmla="val 68"/>
                <a:gd name="f11" fmla="val 1147"/>
                <a:gd name="f12" fmla="val 135"/>
                <a:gd name="f13" fmla="val 1057"/>
                <a:gd name="f14" fmla="val 225"/>
                <a:gd name="f15" fmla="val 1012"/>
                <a:gd name="f16" fmla="val 338"/>
                <a:gd name="f17" fmla="val 967"/>
                <a:gd name="f18" fmla="val 450"/>
                <a:gd name="f19" fmla="val 945"/>
                <a:gd name="f20" fmla="val 585"/>
                <a:gd name="f21" fmla="val 922"/>
                <a:gd name="f22" fmla="val 1102"/>
                <a:gd name="f23" fmla="val 877"/>
                <a:gd name="f24" fmla="val 1619"/>
                <a:gd name="f25" fmla="val 810"/>
                <a:gd name="f26" fmla="val 2114"/>
                <a:gd name="f27" fmla="val 697"/>
                <a:gd name="f28" fmla="val 2608"/>
                <a:gd name="f29" fmla="val 562"/>
                <a:gd name="f30" fmla="val 3103"/>
                <a:gd name="f31" fmla="val 405"/>
                <a:gd name="f32" fmla="val 3597"/>
                <a:gd name="f33" fmla="val 4069"/>
                <a:gd name="f34" fmla="val 45"/>
                <a:gd name="f35" fmla="val 4564"/>
                <a:gd name="f36" fmla="val 4676"/>
                <a:gd name="f37" fmla="val 4811"/>
                <a:gd name="f38" fmla="val 4923"/>
                <a:gd name="f39" fmla="val 5013"/>
                <a:gd name="f40" fmla="val 5103"/>
                <a:gd name="f41" fmla="val 203"/>
                <a:gd name="f42" fmla="val 5171"/>
                <a:gd name="f43" fmla="val 315"/>
                <a:gd name="f44" fmla="val 5238"/>
                <a:gd name="f45" fmla="val 5261"/>
                <a:gd name="f46" fmla="val 540"/>
                <a:gd name="f47" fmla="val 5283"/>
                <a:gd name="f48" fmla="val 765"/>
                <a:gd name="f49" fmla="val 990"/>
                <a:gd name="f50" fmla="val 5193"/>
                <a:gd name="f51" fmla="val 1079"/>
                <a:gd name="f52" fmla="val 1169"/>
                <a:gd name="f53" fmla="val 4878"/>
                <a:gd name="f54" fmla="val 1439"/>
                <a:gd name="f55" fmla="val 4361"/>
                <a:gd name="f56" fmla="val 3844"/>
                <a:gd name="f57" fmla="val 1776"/>
                <a:gd name="f58" fmla="val 3305"/>
                <a:gd name="f59" fmla="val 1934"/>
                <a:gd name="f60" fmla="val 2788"/>
                <a:gd name="f61" fmla="val 2046"/>
                <a:gd name="f62" fmla="val 2248"/>
                <a:gd name="f63" fmla="val 2113"/>
                <a:gd name="f64" fmla="val 1709"/>
                <a:gd name="f65" fmla="val 2136"/>
                <a:gd name="f66" fmla="val 2069"/>
                <a:gd name="f67" fmla="val 2001"/>
                <a:gd name="f68" fmla="val 1911"/>
                <a:gd name="f69" fmla="val 1799"/>
                <a:gd name="f70" fmla="val 1686"/>
                <a:gd name="f71" fmla="*/ f0 1 2181"/>
                <a:gd name="f72" fmla="*/ f1 1 5284"/>
                <a:gd name="f73" fmla="+- f4 0 f2"/>
                <a:gd name="f74" fmla="+- f3 0 f2"/>
                <a:gd name="f75" fmla="*/ f74 1 2181"/>
                <a:gd name="f76" fmla="*/ f73 1 5284"/>
                <a:gd name="f77" fmla="*/ f2 1 f75"/>
                <a:gd name="f78" fmla="*/ f3 1 f75"/>
                <a:gd name="f79" fmla="*/ f2 1 f76"/>
                <a:gd name="f80" fmla="*/ f4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2181" h="528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14" y="f33"/>
                  </a:lnTo>
                  <a:lnTo>
                    <a:pt x="f34" y="f35"/>
                  </a:lnTo>
                  <a:lnTo>
                    <a:pt x="f2" y="f36"/>
                  </a:lnTo>
                  <a:lnTo>
                    <a:pt x="f2" y="f37"/>
                  </a:lnTo>
                  <a:lnTo>
                    <a:pt x="f8" y="f38"/>
                  </a:lnTo>
                  <a:lnTo>
                    <a:pt x="f10" y="f39"/>
                  </a:lnTo>
                  <a:lnTo>
                    <a:pt x="f12" y="f40"/>
                  </a:lnTo>
                  <a:lnTo>
                    <a:pt x="f41" y="f42"/>
                  </a:lnTo>
                  <a:lnTo>
                    <a:pt x="f43" y="f44"/>
                  </a:lnTo>
                  <a:lnTo>
                    <a:pt x="f31" y="f45"/>
                  </a:lnTo>
                  <a:lnTo>
                    <a:pt x="f46" y="f47"/>
                  </a:lnTo>
                  <a:lnTo>
                    <a:pt x="f48" y="f47"/>
                  </a:lnTo>
                  <a:lnTo>
                    <a:pt x="f23" y="f44"/>
                  </a:lnTo>
                  <a:lnTo>
                    <a:pt x="f49" y="f50"/>
                  </a:lnTo>
                  <a:lnTo>
                    <a:pt x="f51" y="f40"/>
                  </a:lnTo>
                  <a:lnTo>
                    <a:pt x="f52" y="f39"/>
                  </a:lnTo>
                  <a:lnTo>
                    <a:pt x="f9" y="f53"/>
                  </a:lnTo>
                  <a:lnTo>
                    <a:pt x="f54" y="f55"/>
                  </a:lnTo>
                  <a:lnTo>
                    <a:pt x="f24" y="f56"/>
                  </a:lnTo>
                  <a:lnTo>
                    <a:pt x="f57" y="f58"/>
                  </a:lnTo>
                  <a:lnTo>
                    <a:pt x="f59" y="f60"/>
                  </a:lnTo>
                  <a:lnTo>
                    <a:pt x="f61" y="f62"/>
                  </a:lnTo>
                  <a:lnTo>
                    <a:pt x="f63" y="f64"/>
                  </a:lnTo>
                  <a:lnTo>
                    <a:pt x="f3" y="f11"/>
                  </a:lnTo>
                  <a:lnTo>
                    <a:pt x="f3" y="f20"/>
                  </a:lnTo>
                  <a:lnTo>
                    <a:pt x="f3" y="f18"/>
                  </a:lnTo>
                  <a:lnTo>
                    <a:pt x="f65" y="f16"/>
                  </a:lnTo>
                  <a:lnTo>
                    <a:pt x="f66" y="f14"/>
                  </a:lnTo>
                  <a:lnTo>
                    <a:pt x="f67" y="f12"/>
                  </a:lnTo>
                  <a:lnTo>
                    <a:pt x="f68" y="f10"/>
                  </a:lnTo>
                  <a:lnTo>
                    <a:pt x="f69" y="f8"/>
                  </a:lnTo>
                  <a:lnTo>
                    <a:pt x="f70"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9" name="Google Shape;315;p15">
              <a:extLst>
                <a:ext uri="{FF2B5EF4-FFF2-40B4-BE49-F238E27FC236}">
                  <a16:creationId xmlns:a16="http://schemas.microsoft.com/office/drawing/2014/main" id="{1D2346CF-E5EB-FA7D-1636-CD37A11C103A}"/>
                </a:ext>
              </a:extLst>
            </p:cNvPr>
            <p:cNvSpPr/>
            <p:nvPr/>
          </p:nvSpPr>
          <p:spPr>
            <a:xfrm>
              <a:off x="7342540" y="2982681"/>
              <a:ext cx="23737" cy="36018"/>
            </a:xfrm>
            <a:custGeom>
              <a:avLst/>
              <a:gdLst>
                <a:gd name="f0" fmla="val w"/>
                <a:gd name="f1" fmla="val h"/>
                <a:gd name="f2" fmla="val 0"/>
                <a:gd name="f3" fmla="val 1260"/>
                <a:gd name="f4" fmla="val 1912"/>
                <a:gd name="f5" fmla="val 517"/>
                <a:gd name="f6" fmla="val 1"/>
                <a:gd name="f7" fmla="val 405"/>
                <a:gd name="f8" fmla="val 23"/>
                <a:gd name="f9" fmla="val 293"/>
                <a:gd name="f10" fmla="val 68"/>
                <a:gd name="f11" fmla="val 203"/>
                <a:gd name="f12" fmla="val 136"/>
                <a:gd name="f13" fmla="val 135"/>
                <a:gd name="f14" fmla="val 226"/>
                <a:gd name="f15" fmla="val 338"/>
                <a:gd name="f16" fmla="val 451"/>
                <a:gd name="f17" fmla="val 585"/>
                <a:gd name="f18" fmla="val 1305"/>
                <a:gd name="f19" fmla="val 1462"/>
                <a:gd name="f20" fmla="val 1575"/>
                <a:gd name="f21" fmla="val 1687"/>
                <a:gd name="f22" fmla="val 1754"/>
                <a:gd name="f23" fmla="val 1822"/>
                <a:gd name="f24" fmla="val 1867"/>
                <a:gd name="f25" fmla="val 742"/>
                <a:gd name="f26" fmla="val 855"/>
                <a:gd name="f27" fmla="val 967"/>
                <a:gd name="f28" fmla="val 1057"/>
                <a:gd name="f29" fmla="val 1124"/>
                <a:gd name="f30" fmla="val 1192"/>
                <a:gd name="f31" fmla="val 1237"/>
                <a:gd name="f32" fmla="val 1259"/>
                <a:gd name="f33" fmla="*/ f0 1 1260"/>
                <a:gd name="f34" fmla="*/ f1 1 1912"/>
                <a:gd name="f35" fmla="+- f4 0 f2"/>
                <a:gd name="f36" fmla="+- f3 0 f2"/>
                <a:gd name="f37" fmla="*/ f36 1 1260"/>
                <a:gd name="f38" fmla="*/ f35 1 1912"/>
                <a:gd name="f39" fmla="*/ f2 1 f37"/>
                <a:gd name="f40" fmla="*/ f3 1 f37"/>
                <a:gd name="f41" fmla="*/ f2 1 f38"/>
                <a:gd name="f42" fmla="*/ f4 1 f38"/>
                <a:gd name="f43" fmla="*/ f39 f33 1"/>
                <a:gd name="f44" fmla="*/ f40 f33 1"/>
                <a:gd name="f45" fmla="*/ f42 f34 1"/>
                <a:gd name="f46" fmla="*/ f41 f34 1"/>
              </a:gdLst>
              <a:ahLst/>
              <a:cxnLst>
                <a:cxn ang="3cd4">
                  <a:pos x="hc" y="t"/>
                </a:cxn>
                <a:cxn ang="0">
                  <a:pos x="r" y="vc"/>
                </a:cxn>
                <a:cxn ang="cd4">
                  <a:pos x="hc" y="b"/>
                </a:cxn>
                <a:cxn ang="cd2">
                  <a:pos x="l" y="vc"/>
                </a:cxn>
              </a:cxnLst>
              <a:rect l="f43" t="f46" r="f44" b="f45"/>
              <a:pathLst>
                <a:path w="1260" h="1912">
                  <a:moveTo>
                    <a:pt x="f5" y="f6"/>
                  </a:moveTo>
                  <a:lnTo>
                    <a:pt x="f7" y="f8"/>
                  </a:lnTo>
                  <a:lnTo>
                    <a:pt x="f9" y="f10"/>
                  </a:lnTo>
                  <a:lnTo>
                    <a:pt x="f11" y="f12"/>
                  </a:lnTo>
                  <a:lnTo>
                    <a:pt x="f13" y="f14"/>
                  </a:lnTo>
                  <a:lnTo>
                    <a:pt x="f10" y="f15"/>
                  </a:lnTo>
                  <a:lnTo>
                    <a:pt x="f8" y="f16"/>
                  </a:lnTo>
                  <a:lnTo>
                    <a:pt x="f2" y="f17"/>
                  </a:lnTo>
                  <a:lnTo>
                    <a:pt x="f2" y="f18"/>
                  </a:lnTo>
                  <a:lnTo>
                    <a:pt x="f8" y="f19"/>
                  </a:lnTo>
                  <a:lnTo>
                    <a:pt x="f10" y="f20"/>
                  </a:lnTo>
                  <a:lnTo>
                    <a:pt x="f13" y="f21"/>
                  </a:lnTo>
                  <a:lnTo>
                    <a:pt x="f11" y="f22"/>
                  </a:lnTo>
                  <a:lnTo>
                    <a:pt x="f9" y="f23"/>
                  </a:lnTo>
                  <a:lnTo>
                    <a:pt x="f7" y="f24"/>
                  </a:lnTo>
                  <a:lnTo>
                    <a:pt x="f5" y="f4"/>
                  </a:lnTo>
                  <a:lnTo>
                    <a:pt x="f25" y="f4"/>
                  </a:lnTo>
                  <a:lnTo>
                    <a:pt x="f26" y="f24"/>
                  </a:lnTo>
                  <a:lnTo>
                    <a:pt x="f27" y="f23"/>
                  </a:lnTo>
                  <a:lnTo>
                    <a:pt x="f28" y="f22"/>
                  </a:lnTo>
                  <a:lnTo>
                    <a:pt x="f29" y="f21"/>
                  </a:lnTo>
                  <a:lnTo>
                    <a:pt x="f30" y="f20"/>
                  </a:lnTo>
                  <a:lnTo>
                    <a:pt x="f31" y="f19"/>
                  </a:lnTo>
                  <a:lnTo>
                    <a:pt x="f32" y="f18"/>
                  </a:lnTo>
                  <a:lnTo>
                    <a:pt x="f32" y="f17"/>
                  </a:lnTo>
                  <a:lnTo>
                    <a:pt x="f31" y="f16"/>
                  </a:lnTo>
                  <a:lnTo>
                    <a:pt x="f30" y="f15"/>
                  </a:lnTo>
                  <a:lnTo>
                    <a:pt x="f29" y="f14"/>
                  </a:lnTo>
                  <a:lnTo>
                    <a:pt x="f28" y="f12"/>
                  </a:lnTo>
                  <a:lnTo>
                    <a:pt x="f27" y="f10"/>
                  </a:lnTo>
                  <a:lnTo>
                    <a:pt x="f26" y="f8"/>
                  </a:lnTo>
                  <a:lnTo>
                    <a:pt x="f25"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0" name="Google Shape;316;p15">
              <a:extLst>
                <a:ext uri="{FF2B5EF4-FFF2-40B4-BE49-F238E27FC236}">
                  <a16:creationId xmlns:a16="http://schemas.microsoft.com/office/drawing/2014/main" id="{C0E601D7-035F-41BE-42B2-7549B4ECD867}"/>
                </a:ext>
              </a:extLst>
            </p:cNvPr>
            <p:cNvSpPr/>
            <p:nvPr/>
          </p:nvSpPr>
          <p:spPr>
            <a:xfrm>
              <a:off x="7203213" y="2920026"/>
              <a:ext cx="28392" cy="35149"/>
            </a:xfrm>
            <a:custGeom>
              <a:avLst/>
              <a:gdLst>
                <a:gd name="f0" fmla="val 180"/>
                <a:gd name="f1" fmla="val w"/>
                <a:gd name="f2" fmla="val h"/>
                <a:gd name="f3" fmla="val 0"/>
                <a:gd name="f4" fmla="val 1507"/>
                <a:gd name="f5" fmla="val 1866"/>
                <a:gd name="f6" fmla="val 540"/>
                <a:gd name="f7" fmla="val 428"/>
                <a:gd name="f8" fmla="val 23"/>
                <a:gd name="f9" fmla="val 338"/>
                <a:gd name="f10" fmla="val 90"/>
                <a:gd name="f11" fmla="val 226"/>
                <a:gd name="f12" fmla="val 157"/>
                <a:gd name="f13" fmla="val 158"/>
                <a:gd name="f14" fmla="val 225"/>
                <a:gd name="f15" fmla="val 91"/>
                <a:gd name="f16" fmla="val 315"/>
                <a:gd name="f17" fmla="val 427"/>
                <a:gd name="f18" fmla="val 1"/>
                <a:gd name="f19" fmla="val 674"/>
                <a:gd name="f20" fmla="val 787"/>
                <a:gd name="f21" fmla="val 68"/>
                <a:gd name="f22" fmla="val 922"/>
                <a:gd name="f23" fmla="val 383"/>
                <a:gd name="f24" fmla="val 1551"/>
                <a:gd name="f25" fmla="val 450"/>
                <a:gd name="f26" fmla="val 1664"/>
                <a:gd name="f27" fmla="val 1753"/>
                <a:gd name="f28" fmla="val 630"/>
                <a:gd name="f29" fmla="val 1821"/>
                <a:gd name="f30" fmla="val 743"/>
                <a:gd name="f31" fmla="val 1843"/>
                <a:gd name="f32" fmla="val 855"/>
                <a:gd name="f33" fmla="val 967"/>
                <a:gd name="f34" fmla="val 1080"/>
                <a:gd name="f35" fmla="val 1170"/>
                <a:gd name="f36" fmla="val 1776"/>
                <a:gd name="f37" fmla="val 1260"/>
                <a:gd name="f38" fmla="val 1708"/>
                <a:gd name="f39" fmla="val 1350"/>
                <a:gd name="f40" fmla="val 1619"/>
                <a:gd name="f41" fmla="val 1417"/>
                <a:gd name="f42" fmla="val 1529"/>
                <a:gd name="f43" fmla="val 1484"/>
                <a:gd name="f44" fmla="val 1416"/>
                <a:gd name="f45" fmla="val 1304"/>
                <a:gd name="f46" fmla="val 1191"/>
                <a:gd name="f47" fmla="val 1057"/>
                <a:gd name="f48" fmla="val 1439"/>
                <a:gd name="f49" fmla="val 1125"/>
                <a:gd name="f50" fmla="val 877"/>
                <a:gd name="f51" fmla="val 45"/>
                <a:gd name="f52" fmla="val 765"/>
                <a:gd name="f53" fmla="*/ f1 1 1507"/>
                <a:gd name="f54" fmla="*/ f2 1 1866"/>
                <a:gd name="f55" fmla="+- f5 0 f3"/>
                <a:gd name="f56" fmla="+- f4 0 f3"/>
                <a:gd name="f57" fmla="*/ f56 1 1507"/>
                <a:gd name="f58" fmla="*/ f55 1 1866"/>
                <a:gd name="f59" fmla="*/ f3 1 f57"/>
                <a:gd name="f60" fmla="*/ f4 1 f57"/>
                <a:gd name="f61" fmla="*/ f3 1 f58"/>
                <a:gd name="f62" fmla="*/ f5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1507" h="1866">
                  <a:moveTo>
                    <a:pt x="f6" y="f3"/>
                  </a:moveTo>
                  <a:lnTo>
                    <a:pt x="f7" y="f8"/>
                  </a:lnTo>
                  <a:lnTo>
                    <a:pt x="f9" y="f10"/>
                  </a:lnTo>
                  <a:lnTo>
                    <a:pt x="f11" y="f12"/>
                  </a:lnTo>
                  <a:lnTo>
                    <a:pt x="f13" y="f14"/>
                  </a:lnTo>
                  <a:lnTo>
                    <a:pt x="f15" y="f16"/>
                  </a:lnTo>
                  <a:lnTo>
                    <a:pt x="f8" y="f17"/>
                  </a:lnTo>
                  <a:lnTo>
                    <a:pt x="f18" y="f6"/>
                  </a:lnTo>
                  <a:lnTo>
                    <a:pt x="f18" y="f19"/>
                  </a:lnTo>
                  <a:lnTo>
                    <a:pt x="f8" y="f20"/>
                  </a:lnTo>
                  <a:lnTo>
                    <a:pt x="f21" y="f22"/>
                  </a:lnTo>
                  <a:lnTo>
                    <a:pt x="f23" y="f24"/>
                  </a:lnTo>
                  <a:lnTo>
                    <a:pt x="f25" y="f26"/>
                  </a:lnTo>
                  <a:lnTo>
                    <a:pt x="f6" y="f27"/>
                  </a:lnTo>
                  <a:lnTo>
                    <a:pt x="f28" y="f29"/>
                  </a:lnTo>
                  <a:lnTo>
                    <a:pt x="f30" y="f31"/>
                  </a:lnTo>
                  <a:lnTo>
                    <a:pt x="f32" y="f5"/>
                  </a:lnTo>
                  <a:lnTo>
                    <a:pt x="f33" y="f31"/>
                  </a:lnTo>
                  <a:lnTo>
                    <a:pt x="f34" y="f29"/>
                  </a:lnTo>
                  <a:lnTo>
                    <a:pt x="f35" y="f36"/>
                  </a:lnTo>
                  <a:lnTo>
                    <a:pt x="f37" y="f38"/>
                  </a:lnTo>
                  <a:lnTo>
                    <a:pt x="f39" y="f40"/>
                  </a:lnTo>
                  <a:lnTo>
                    <a:pt x="f41" y="f42"/>
                  </a:lnTo>
                  <a:lnTo>
                    <a:pt x="f43" y="f44"/>
                  </a:lnTo>
                  <a:lnTo>
                    <a:pt x="f4" y="f45"/>
                  </a:lnTo>
                  <a:lnTo>
                    <a:pt x="f4" y="f46"/>
                  </a:lnTo>
                  <a:lnTo>
                    <a:pt x="f43" y="f47"/>
                  </a:lnTo>
                  <a:lnTo>
                    <a:pt x="f48" y="f22"/>
                  </a:lnTo>
                  <a:lnTo>
                    <a:pt x="f49" y="f16"/>
                  </a:lnTo>
                  <a:lnTo>
                    <a:pt x="f47" y="f0"/>
                  </a:lnTo>
                  <a:lnTo>
                    <a:pt x="f33" y="f10"/>
                  </a:lnTo>
                  <a:lnTo>
                    <a:pt x="f50" y="f51"/>
                  </a:lnTo>
                  <a:lnTo>
                    <a:pt x="f52"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1" name="Google Shape;317;p15">
              <a:extLst>
                <a:ext uri="{FF2B5EF4-FFF2-40B4-BE49-F238E27FC236}">
                  <a16:creationId xmlns:a16="http://schemas.microsoft.com/office/drawing/2014/main" id="{F9D6810A-DCA2-D702-A1A7-F238D36999A6}"/>
                </a:ext>
              </a:extLst>
            </p:cNvPr>
            <p:cNvSpPr/>
            <p:nvPr/>
          </p:nvSpPr>
          <p:spPr>
            <a:xfrm>
              <a:off x="7587709" y="2969139"/>
              <a:ext cx="29233" cy="41952"/>
            </a:xfrm>
            <a:custGeom>
              <a:avLst/>
              <a:gdLst>
                <a:gd name="f0" fmla="val 180"/>
                <a:gd name="f1" fmla="val w"/>
                <a:gd name="f2" fmla="val h"/>
                <a:gd name="f3" fmla="val 0"/>
                <a:gd name="f4" fmla="val 1552"/>
                <a:gd name="f5" fmla="val 2227"/>
                <a:gd name="f6" fmla="val 563"/>
                <a:gd name="f7" fmla="val 1"/>
                <a:gd name="f8" fmla="val 450"/>
                <a:gd name="f9" fmla="val 23"/>
                <a:gd name="f10" fmla="val 338"/>
                <a:gd name="f11" fmla="val 46"/>
                <a:gd name="f12" fmla="val 226"/>
                <a:gd name="f13" fmla="val 113"/>
                <a:gd name="f14" fmla="val 158"/>
                <a:gd name="f15" fmla="val 68"/>
                <a:gd name="f16" fmla="val 270"/>
                <a:gd name="f17" fmla="val 383"/>
                <a:gd name="f18" fmla="val 495"/>
                <a:gd name="f19" fmla="val 608"/>
                <a:gd name="f20" fmla="val 742"/>
                <a:gd name="f21" fmla="val 1776"/>
                <a:gd name="f22" fmla="val 1911"/>
                <a:gd name="f23" fmla="val 2024"/>
                <a:gd name="f24" fmla="val 540"/>
                <a:gd name="f25" fmla="val 2114"/>
                <a:gd name="f26" fmla="val 653"/>
                <a:gd name="f27" fmla="val 2159"/>
                <a:gd name="f28" fmla="val 743"/>
                <a:gd name="f29" fmla="val 2204"/>
                <a:gd name="f30" fmla="val 877"/>
                <a:gd name="f31" fmla="val 2226"/>
                <a:gd name="f32" fmla="val 990"/>
                <a:gd name="f33" fmla="val 1102"/>
                <a:gd name="f34" fmla="val 1215"/>
                <a:gd name="f35" fmla="val 1305"/>
                <a:gd name="f36" fmla="val 2091"/>
                <a:gd name="f37" fmla="val 1394"/>
                <a:gd name="f38" fmla="val 1462"/>
                <a:gd name="f39" fmla="val 1934"/>
                <a:gd name="f40" fmla="val 1507"/>
                <a:gd name="f41" fmla="val 1844"/>
                <a:gd name="f42" fmla="val 1732"/>
                <a:gd name="f43" fmla="val 1597"/>
                <a:gd name="f44" fmla="val 1529"/>
                <a:gd name="f45" fmla="val 428"/>
                <a:gd name="f46" fmla="val 1170"/>
                <a:gd name="f47" fmla="val 293"/>
                <a:gd name="f48" fmla="val 1080"/>
                <a:gd name="f49" fmla="val 900"/>
                <a:gd name="f50" fmla="val 788"/>
                <a:gd name="f51" fmla="*/ f1 1 1552"/>
                <a:gd name="f52" fmla="*/ f2 1 2227"/>
                <a:gd name="f53" fmla="+- f5 0 f3"/>
                <a:gd name="f54" fmla="+- f4 0 f3"/>
                <a:gd name="f55" fmla="*/ f54 1 1552"/>
                <a:gd name="f56" fmla="*/ f53 1 2227"/>
                <a:gd name="f57" fmla="*/ f3 1 f55"/>
                <a:gd name="f58" fmla="*/ f4 1 f55"/>
                <a:gd name="f59" fmla="*/ f3 1 f56"/>
                <a:gd name="f60" fmla="*/ f5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1552" h="2227">
                  <a:moveTo>
                    <a:pt x="f6" y="f7"/>
                  </a:moveTo>
                  <a:lnTo>
                    <a:pt x="f8" y="f9"/>
                  </a:lnTo>
                  <a:lnTo>
                    <a:pt x="f10" y="f11"/>
                  </a:lnTo>
                  <a:lnTo>
                    <a:pt x="f12" y="f13"/>
                  </a:lnTo>
                  <a:lnTo>
                    <a:pt x="f14" y="f0"/>
                  </a:lnTo>
                  <a:lnTo>
                    <a:pt x="f15" y="f16"/>
                  </a:lnTo>
                  <a:lnTo>
                    <a:pt x="f9" y="f17"/>
                  </a:lnTo>
                  <a:lnTo>
                    <a:pt x="f7" y="f18"/>
                  </a:lnTo>
                  <a:lnTo>
                    <a:pt x="f7" y="f19"/>
                  </a:lnTo>
                  <a:lnTo>
                    <a:pt x="f9" y="f20"/>
                  </a:lnTo>
                  <a:lnTo>
                    <a:pt x="f10" y="f21"/>
                  </a:lnTo>
                  <a:lnTo>
                    <a:pt x="f17" y="f22"/>
                  </a:lnTo>
                  <a:lnTo>
                    <a:pt x="f8" y="f23"/>
                  </a:lnTo>
                  <a:lnTo>
                    <a:pt x="f24" y="f25"/>
                  </a:lnTo>
                  <a:lnTo>
                    <a:pt x="f26" y="f27"/>
                  </a:lnTo>
                  <a:lnTo>
                    <a:pt x="f28" y="f29"/>
                  </a:lnTo>
                  <a:lnTo>
                    <a:pt x="f30" y="f31"/>
                  </a:lnTo>
                  <a:lnTo>
                    <a:pt x="f32" y="f31"/>
                  </a:lnTo>
                  <a:lnTo>
                    <a:pt x="f33" y="f29"/>
                  </a:lnTo>
                  <a:lnTo>
                    <a:pt x="f34" y="f27"/>
                  </a:lnTo>
                  <a:lnTo>
                    <a:pt x="f35" y="f36"/>
                  </a:lnTo>
                  <a:lnTo>
                    <a:pt x="f37" y="f23"/>
                  </a:lnTo>
                  <a:lnTo>
                    <a:pt x="f38" y="f39"/>
                  </a:lnTo>
                  <a:lnTo>
                    <a:pt x="f40" y="f41"/>
                  </a:lnTo>
                  <a:lnTo>
                    <a:pt x="f4" y="f42"/>
                  </a:lnTo>
                  <a:lnTo>
                    <a:pt x="f4" y="f43"/>
                  </a:lnTo>
                  <a:lnTo>
                    <a:pt x="f44" y="f38"/>
                  </a:lnTo>
                  <a:lnTo>
                    <a:pt x="f34" y="f45"/>
                  </a:lnTo>
                  <a:lnTo>
                    <a:pt x="f46" y="f47"/>
                  </a:lnTo>
                  <a:lnTo>
                    <a:pt x="f48" y="f0"/>
                  </a:lnTo>
                  <a:lnTo>
                    <a:pt x="f32" y="f13"/>
                  </a:lnTo>
                  <a:lnTo>
                    <a:pt x="f49" y="f11"/>
                  </a:lnTo>
                  <a:lnTo>
                    <a:pt x="f50"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2" name="Google Shape;318;p15">
              <a:extLst>
                <a:ext uri="{FF2B5EF4-FFF2-40B4-BE49-F238E27FC236}">
                  <a16:creationId xmlns:a16="http://schemas.microsoft.com/office/drawing/2014/main" id="{1438F95D-0885-0498-5781-85902165C579}"/>
                </a:ext>
              </a:extLst>
            </p:cNvPr>
            <p:cNvSpPr/>
            <p:nvPr/>
          </p:nvSpPr>
          <p:spPr>
            <a:xfrm>
              <a:off x="7762597" y="2955157"/>
              <a:ext cx="25429" cy="38560"/>
            </a:xfrm>
            <a:custGeom>
              <a:avLst/>
              <a:gdLst>
                <a:gd name="f0" fmla="val 180"/>
                <a:gd name="f1" fmla="val w"/>
                <a:gd name="f2" fmla="val h"/>
                <a:gd name="f3" fmla="val 0"/>
                <a:gd name="f4" fmla="val 1350"/>
                <a:gd name="f5" fmla="val 2047"/>
                <a:gd name="f6" fmla="val 495"/>
                <a:gd name="f7" fmla="val 1"/>
                <a:gd name="f8" fmla="val 383"/>
                <a:gd name="f9" fmla="val 46"/>
                <a:gd name="f10" fmla="val 270"/>
                <a:gd name="f11" fmla="val 91"/>
                <a:gd name="f12" fmla="val 181"/>
                <a:gd name="f13" fmla="val 271"/>
                <a:gd name="f14" fmla="val 361"/>
                <a:gd name="f15" fmla="val 608"/>
                <a:gd name="f16" fmla="val 113"/>
                <a:gd name="f17" fmla="val 1439"/>
                <a:gd name="f18" fmla="val 135"/>
                <a:gd name="f19" fmla="val 1552"/>
                <a:gd name="f20" fmla="val 158"/>
                <a:gd name="f21" fmla="val 1664"/>
                <a:gd name="f22" fmla="val 225"/>
                <a:gd name="f23" fmla="val 1777"/>
                <a:gd name="f24" fmla="val 293"/>
                <a:gd name="f25" fmla="val 1867"/>
                <a:gd name="f26" fmla="val 1934"/>
                <a:gd name="f27" fmla="val 473"/>
                <a:gd name="f28" fmla="val 2001"/>
                <a:gd name="f29" fmla="val 585"/>
                <a:gd name="f30" fmla="val 2046"/>
                <a:gd name="f31" fmla="val 832"/>
                <a:gd name="f32" fmla="val 945"/>
                <a:gd name="f33" fmla="val 1057"/>
                <a:gd name="f34" fmla="val 1957"/>
                <a:gd name="f35" fmla="val 1169"/>
                <a:gd name="f36" fmla="val 1237"/>
                <a:gd name="f37" fmla="val 1304"/>
                <a:gd name="f38" fmla="val 1327"/>
                <a:gd name="f39" fmla="val 1349"/>
                <a:gd name="f40" fmla="val 1214"/>
                <a:gd name="f41" fmla="val 1125"/>
                <a:gd name="f42" fmla="val 967"/>
                <a:gd name="f43" fmla="val 855"/>
                <a:gd name="f44" fmla="val 742"/>
                <a:gd name="f45" fmla="*/ f1 1 1350"/>
                <a:gd name="f46" fmla="*/ f2 1 2047"/>
                <a:gd name="f47" fmla="+- f5 0 f3"/>
                <a:gd name="f48" fmla="+- f4 0 f3"/>
                <a:gd name="f49" fmla="*/ f48 1 1350"/>
                <a:gd name="f50" fmla="*/ f47 1 2047"/>
                <a:gd name="f51" fmla="*/ f3 1 f49"/>
                <a:gd name="f52" fmla="*/ f4 1 f49"/>
                <a:gd name="f53" fmla="*/ f3 1 f50"/>
                <a:gd name="f54" fmla="*/ f5 1 f50"/>
                <a:gd name="f55" fmla="*/ f51 f45 1"/>
                <a:gd name="f56" fmla="*/ f52 f45 1"/>
                <a:gd name="f57" fmla="*/ f54 f46 1"/>
                <a:gd name="f58" fmla="*/ f53 f46 1"/>
              </a:gdLst>
              <a:ahLst/>
              <a:cxnLst>
                <a:cxn ang="3cd4">
                  <a:pos x="hc" y="t"/>
                </a:cxn>
                <a:cxn ang="0">
                  <a:pos x="r" y="vc"/>
                </a:cxn>
                <a:cxn ang="cd4">
                  <a:pos x="hc" y="b"/>
                </a:cxn>
                <a:cxn ang="cd2">
                  <a:pos x="l" y="vc"/>
                </a:cxn>
              </a:cxnLst>
              <a:rect l="f55" t="f58" r="f56" b="f57"/>
              <a:pathLst>
                <a:path w="1350" h="2047">
                  <a:moveTo>
                    <a:pt x="f6" y="f7"/>
                  </a:moveTo>
                  <a:lnTo>
                    <a:pt x="f8" y="f9"/>
                  </a:lnTo>
                  <a:lnTo>
                    <a:pt x="f10" y="f11"/>
                  </a:lnTo>
                  <a:lnTo>
                    <a:pt x="f0" y="f12"/>
                  </a:lnTo>
                  <a:lnTo>
                    <a:pt x="f11" y="f13"/>
                  </a:lnTo>
                  <a:lnTo>
                    <a:pt x="f9" y="f14"/>
                  </a:lnTo>
                  <a:lnTo>
                    <a:pt x="f7" y="f6"/>
                  </a:lnTo>
                  <a:lnTo>
                    <a:pt x="f7" y="f15"/>
                  </a:lnTo>
                  <a:lnTo>
                    <a:pt x="f16" y="f17"/>
                  </a:lnTo>
                  <a:lnTo>
                    <a:pt x="f18" y="f19"/>
                  </a:lnTo>
                  <a:lnTo>
                    <a:pt x="f20" y="f21"/>
                  </a:lnTo>
                  <a:lnTo>
                    <a:pt x="f22" y="f23"/>
                  </a:lnTo>
                  <a:lnTo>
                    <a:pt x="f24" y="f25"/>
                  </a:lnTo>
                  <a:lnTo>
                    <a:pt x="f8" y="f26"/>
                  </a:lnTo>
                  <a:lnTo>
                    <a:pt x="f27" y="f28"/>
                  </a:lnTo>
                  <a:lnTo>
                    <a:pt x="f29" y="f30"/>
                  </a:lnTo>
                  <a:lnTo>
                    <a:pt x="f31" y="f30"/>
                  </a:lnTo>
                  <a:lnTo>
                    <a:pt x="f32" y="f28"/>
                  </a:lnTo>
                  <a:lnTo>
                    <a:pt x="f33" y="f34"/>
                  </a:lnTo>
                  <a:lnTo>
                    <a:pt x="f35" y="f25"/>
                  </a:lnTo>
                  <a:lnTo>
                    <a:pt x="f36" y="f23"/>
                  </a:lnTo>
                  <a:lnTo>
                    <a:pt x="f37" y="f21"/>
                  </a:lnTo>
                  <a:lnTo>
                    <a:pt x="f38" y="f19"/>
                  </a:lnTo>
                  <a:lnTo>
                    <a:pt x="f39" y="f17"/>
                  </a:lnTo>
                  <a:lnTo>
                    <a:pt x="f36" y="f15"/>
                  </a:lnTo>
                  <a:lnTo>
                    <a:pt x="f40" y="f6"/>
                  </a:lnTo>
                  <a:lnTo>
                    <a:pt x="f35" y="f8"/>
                  </a:lnTo>
                  <a:lnTo>
                    <a:pt x="f41" y="f13"/>
                  </a:lnTo>
                  <a:lnTo>
                    <a:pt x="f33" y="f12"/>
                  </a:lnTo>
                  <a:lnTo>
                    <a:pt x="f42" y="f11"/>
                  </a:lnTo>
                  <a:lnTo>
                    <a:pt x="f43" y="f9"/>
                  </a:lnTo>
                  <a:lnTo>
                    <a:pt x="f44"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3" name="Google Shape;319;p15">
              <a:extLst>
                <a:ext uri="{FF2B5EF4-FFF2-40B4-BE49-F238E27FC236}">
                  <a16:creationId xmlns:a16="http://schemas.microsoft.com/office/drawing/2014/main" id="{D26C9DF6-7CEC-A28D-075B-F575F0B12E34}"/>
                </a:ext>
              </a:extLst>
            </p:cNvPr>
            <p:cNvSpPr/>
            <p:nvPr/>
          </p:nvSpPr>
          <p:spPr>
            <a:xfrm>
              <a:off x="7558494" y="3161391"/>
              <a:ext cx="35167" cy="58018"/>
            </a:xfrm>
            <a:custGeom>
              <a:avLst/>
              <a:gdLst>
                <a:gd name="f0" fmla="val 180"/>
                <a:gd name="f1" fmla="val w"/>
                <a:gd name="f2" fmla="val h"/>
                <a:gd name="f3" fmla="val 0"/>
                <a:gd name="f4" fmla="val 1867"/>
                <a:gd name="f5" fmla="val 3080"/>
                <a:gd name="f6" fmla="val 608"/>
                <a:gd name="f7" fmla="val 495"/>
                <a:gd name="f8" fmla="val 23"/>
                <a:gd name="f9" fmla="val 383"/>
                <a:gd name="f10" fmla="val 45"/>
                <a:gd name="f11" fmla="val 270"/>
                <a:gd name="f12" fmla="val 113"/>
                <a:gd name="f13" fmla="val 181"/>
                <a:gd name="f14" fmla="val 46"/>
                <a:gd name="f15" fmla="val 382"/>
                <a:gd name="f16" fmla="val 1"/>
                <a:gd name="f17" fmla="val 630"/>
                <a:gd name="f18" fmla="val 764"/>
                <a:gd name="f19" fmla="val 136"/>
                <a:gd name="f20" fmla="val 1237"/>
                <a:gd name="f21" fmla="val 293"/>
                <a:gd name="f22" fmla="val 1709"/>
                <a:gd name="f23" fmla="val 653"/>
                <a:gd name="f24" fmla="val 2630"/>
                <a:gd name="f25" fmla="val 698"/>
                <a:gd name="f26" fmla="val 2720"/>
                <a:gd name="f27" fmla="val 765"/>
                <a:gd name="f28" fmla="val 2833"/>
                <a:gd name="f29" fmla="val 855"/>
                <a:gd name="f30" fmla="val 2922"/>
                <a:gd name="f31" fmla="val 945"/>
                <a:gd name="f32" fmla="val 2990"/>
                <a:gd name="f33" fmla="val 1035"/>
                <a:gd name="f34" fmla="val 3035"/>
                <a:gd name="f35" fmla="val 1147"/>
                <a:gd name="f36" fmla="val 3057"/>
                <a:gd name="f37" fmla="val 1282"/>
                <a:gd name="f38" fmla="val 1394"/>
                <a:gd name="f39" fmla="val 1507"/>
                <a:gd name="f40" fmla="val 3012"/>
                <a:gd name="f41" fmla="val 1619"/>
                <a:gd name="f42" fmla="val 2945"/>
                <a:gd name="f43" fmla="val 2855"/>
                <a:gd name="f44" fmla="val 1777"/>
                <a:gd name="f45" fmla="val 2765"/>
                <a:gd name="f46" fmla="val 1822"/>
                <a:gd name="f47" fmla="val 2653"/>
                <a:gd name="f48" fmla="val 1866"/>
                <a:gd name="f49" fmla="val 2540"/>
                <a:gd name="f50" fmla="val 2405"/>
                <a:gd name="f51" fmla="val 1844"/>
                <a:gd name="f52" fmla="val 2293"/>
                <a:gd name="f53" fmla="val 1484"/>
                <a:gd name="f54" fmla="val 1371"/>
                <a:gd name="f55" fmla="val 1349"/>
                <a:gd name="f56" fmla="val 899"/>
                <a:gd name="f57" fmla="val 1215"/>
                <a:gd name="f58" fmla="val 427"/>
                <a:gd name="f59" fmla="val 1170"/>
                <a:gd name="f60" fmla="val 292"/>
                <a:gd name="f61" fmla="val 1102"/>
                <a:gd name="f62" fmla="val 202"/>
                <a:gd name="f63" fmla="val 832"/>
                <a:gd name="f64" fmla="*/ f1 1 1867"/>
                <a:gd name="f65" fmla="*/ f2 1 3080"/>
                <a:gd name="f66" fmla="+- f5 0 f3"/>
                <a:gd name="f67" fmla="+- f4 0 f3"/>
                <a:gd name="f68" fmla="*/ f67 1 1867"/>
                <a:gd name="f69" fmla="*/ f66 1 3080"/>
                <a:gd name="f70" fmla="*/ f3 1 f68"/>
                <a:gd name="f71" fmla="*/ f4 1 f68"/>
                <a:gd name="f72" fmla="*/ f3 1 f69"/>
                <a:gd name="f73" fmla="*/ f5 1 f69"/>
                <a:gd name="f74" fmla="*/ f70 f64 1"/>
                <a:gd name="f75" fmla="*/ f71 f64 1"/>
                <a:gd name="f76" fmla="*/ f73 f65 1"/>
                <a:gd name="f77" fmla="*/ f72 f65 1"/>
              </a:gdLst>
              <a:ahLst/>
              <a:cxnLst>
                <a:cxn ang="3cd4">
                  <a:pos x="hc" y="t"/>
                </a:cxn>
                <a:cxn ang="0">
                  <a:pos x="r" y="vc"/>
                </a:cxn>
                <a:cxn ang="cd4">
                  <a:pos x="hc" y="b"/>
                </a:cxn>
                <a:cxn ang="cd2">
                  <a:pos x="l" y="vc"/>
                </a:cxn>
              </a:cxnLst>
              <a:rect l="f74" t="f77" r="f75" b="f76"/>
              <a:pathLst>
                <a:path w="1867" h="3080">
                  <a:moveTo>
                    <a:pt x="f6" y="f3"/>
                  </a:moveTo>
                  <a:lnTo>
                    <a:pt x="f7" y="f8"/>
                  </a:lnTo>
                  <a:lnTo>
                    <a:pt x="f9" y="f10"/>
                  </a:lnTo>
                  <a:lnTo>
                    <a:pt x="f11" y="f12"/>
                  </a:lnTo>
                  <a:lnTo>
                    <a:pt x="f13" y="f0"/>
                  </a:lnTo>
                  <a:lnTo>
                    <a:pt x="f12" y="f11"/>
                  </a:lnTo>
                  <a:lnTo>
                    <a:pt x="f14" y="f15"/>
                  </a:lnTo>
                  <a:lnTo>
                    <a:pt x="f8" y="f7"/>
                  </a:lnTo>
                  <a:lnTo>
                    <a:pt x="f16" y="f17"/>
                  </a:lnTo>
                  <a:lnTo>
                    <a:pt x="f8" y="f18"/>
                  </a:lnTo>
                  <a:lnTo>
                    <a:pt x="f19" y="f20"/>
                  </a:lnTo>
                  <a:lnTo>
                    <a:pt x="f21" y="f22"/>
                  </a:lnTo>
                  <a:lnTo>
                    <a:pt x="f23" y="f24"/>
                  </a:lnTo>
                  <a:lnTo>
                    <a:pt x="f25" y="f26"/>
                  </a:lnTo>
                  <a:lnTo>
                    <a:pt x="f27" y="f28"/>
                  </a:lnTo>
                  <a:lnTo>
                    <a:pt x="f29" y="f30"/>
                  </a:lnTo>
                  <a:lnTo>
                    <a:pt x="f31" y="f32"/>
                  </a:lnTo>
                  <a:lnTo>
                    <a:pt x="f33" y="f34"/>
                  </a:lnTo>
                  <a:lnTo>
                    <a:pt x="f35" y="f36"/>
                  </a:lnTo>
                  <a:lnTo>
                    <a:pt x="f37" y="f5"/>
                  </a:lnTo>
                  <a:lnTo>
                    <a:pt x="f38" y="f36"/>
                  </a:lnTo>
                  <a:lnTo>
                    <a:pt x="f39" y="f40"/>
                  </a:lnTo>
                  <a:lnTo>
                    <a:pt x="f41" y="f42"/>
                  </a:lnTo>
                  <a:lnTo>
                    <a:pt x="f22" y="f43"/>
                  </a:lnTo>
                  <a:lnTo>
                    <a:pt x="f44" y="f45"/>
                  </a:lnTo>
                  <a:lnTo>
                    <a:pt x="f46" y="f47"/>
                  </a:lnTo>
                  <a:lnTo>
                    <a:pt x="f48" y="f49"/>
                  </a:lnTo>
                  <a:lnTo>
                    <a:pt x="f48" y="f50"/>
                  </a:lnTo>
                  <a:lnTo>
                    <a:pt x="f51" y="f52"/>
                  </a:lnTo>
                  <a:lnTo>
                    <a:pt x="f53" y="f54"/>
                  </a:lnTo>
                  <a:lnTo>
                    <a:pt x="f55" y="f56"/>
                  </a:lnTo>
                  <a:lnTo>
                    <a:pt x="f57" y="f58"/>
                  </a:lnTo>
                  <a:lnTo>
                    <a:pt x="f59" y="f60"/>
                  </a:lnTo>
                  <a:lnTo>
                    <a:pt x="f61" y="f62"/>
                  </a:lnTo>
                  <a:lnTo>
                    <a:pt x="f33" y="f12"/>
                  </a:lnTo>
                  <a:lnTo>
                    <a:pt x="f31" y="f10"/>
                  </a:lnTo>
                  <a:lnTo>
                    <a:pt x="f63"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4" name="Google Shape;320;p15">
              <a:extLst>
                <a:ext uri="{FF2B5EF4-FFF2-40B4-BE49-F238E27FC236}">
                  <a16:creationId xmlns:a16="http://schemas.microsoft.com/office/drawing/2014/main" id="{5A210C10-1BBB-9F04-BF18-263B0103A2AC}"/>
                </a:ext>
              </a:extLst>
            </p:cNvPr>
            <p:cNvSpPr/>
            <p:nvPr/>
          </p:nvSpPr>
          <p:spPr>
            <a:xfrm>
              <a:off x="6485052" y="2990307"/>
              <a:ext cx="32196" cy="34317"/>
            </a:xfrm>
            <a:custGeom>
              <a:avLst/>
              <a:gdLst>
                <a:gd name="f0" fmla="val 180"/>
                <a:gd name="f1" fmla="val w"/>
                <a:gd name="f2" fmla="val h"/>
                <a:gd name="f3" fmla="val 0"/>
                <a:gd name="f4" fmla="val 1709"/>
                <a:gd name="f5" fmla="val 1822"/>
                <a:gd name="f6" fmla="val 652"/>
                <a:gd name="f7" fmla="val 1"/>
                <a:gd name="f8" fmla="val 540"/>
                <a:gd name="f9" fmla="val 23"/>
                <a:gd name="f10" fmla="val 428"/>
                <a:gd name="f11" fmla="val 46"/>
                <a:gd name="f12" fmla="val 315"/>
                <a:gd name="f13" fmla="val 113"/>
                <a:gd name="f14" fmla="val 225"/>
                <a:gd name="f15" fmla="val 158"/>
                <a:gd name="f16" fmla="val 135"/>
                <a:gd name="f17" fmla="val 248"/>
                <a:gd name="f18" fmla="val 68"/>
                <a:gd name="f19" fmla="val 338"/>
                <a:gd name="f20" fmla="val 450"/>
                <a:gd name="f21" fmla="val 675"/>
                <a:gd name="f22" fmla="val 45"/>
                <a:gd name="f23" fmla="val 787"/>
                <a:gd name="f24" fmla="val 922"/>
                <a:gd name="f25" fmla="val 517"/>
                <a:gd name="f26" fmla="val 1529"/>
                <a:gd name="f27" fmla="val 607"/>
                <a:gd name="f28" fmla="val 1642"/>
                <a:gd name="f29" fmla="val 720"/>
                <a:gd name="f30" fmla="val 1731"/>
                <a:gd name="f31" fmla="val 832"/>
                <a:gd name="f32" fmla="val 1776"/>
                <a:gd name="f33" fmla="val 945"/>
                <a:gd name="f34" fmla="val 1799"/>
                <a:gd name="f35" fmla="val 1057"/>
                <a:gd name="f36" fmla="val 1821"/>
                <a:gd name="f37" fmla="val 1169"/>
                <a:gd name="f38" fmla="val 1282"/>
                <a:gd name="f39" fmla="val 1394"/>
                <a:gd name="f40" fmla="val 1484"/>
                <a:gd name="f41" fmla="val 1574"/>
                <a:gd name="f42" fmla="val 1641"/>
                <a:gd name="f43" fmla="val 1686"/>
                <a:gd name="f44" fmla="val 1372"/>
                <a:gd name="f45" fmla="val 1259"/>
                <a:gd name="f46" fmla="val 1147"/>
                <a:gd name="f47" fmla="val 1664"/>
                <a:gd name="f48" fmla="val 1035"/>
                <a:gd name="f49" fmla="val 1596"/>
                <a:gd name="f50" fmla="val 900"/>
                <a:gd name="f51" fmla="val 1192"/>
                <a:gd name="f52" fmla="val 293"/>
                <a:gd name="f53" fmla="val 1102"/>
                <a:gd name="f54" fmla="val 989"/>
                <a:gd name="f55" fmla="val 91"/>
                <a:gd name="f56" fmla="val 877"/>
                <a:gd name="f57" fmla="val 765"/>
                <a:gd name="f58" fmla="*/ f1 1 1709"/>
                <a:gd name="f59" fmla="*/ f2 1 1822"/>
                <a:gd name="f60" fmla="+- f5 0 f3"/>
                <a:gd name="f61" fmla="+- f4 0 f3"/>
                <a:gd name="f62" fmla="*/ f61 1 1709"/>
                <a:gd name="f63" fmla="*/ f60 1 1822"/>
                <a:gd name="f64" fmla="*/ f3 1 f62"/>
                <a:gd name="f65" fmla="*/ f4 1 f62"/>
                <a:gd name="f66" fmla="*/ f3 1 f63"/>
                <a:gd name="f67" fmla="*/ f5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1709" h="1822">
                  <a:moveTo>
                    <a:pt x="f6" y="f7"/>
                  </a:moveTo>
                  <a:lnTo>
                    <a:pt x="f8" y="f9"/>
                  </a:lnTo>
                  <a:lnTo>
                    <a:pt x="f10" y="f11"/>
                  </a:lnTo>
                  <a:lnTo>
                    <a:pt x="f12" y="f13"/>
                  </a:lnTo>
                  <a:lnTo>
                    <a:pt x="f14" y="f15"/>
                  </a:lnTo>
                  <a:lnTo>
                    <a:pt x="f16" y="f17"/>
                  </a:lnTo>
                  <a:lnTo>
                    <a:pt x="f18" y="f19"/>
                  </a:lnTo>
                  <a:lnTo>
                    <a:pt x="f9" y="f20"/>
                  </a:lnTo>
                  <a:lnTo>
                    <a:pt x="f3" y="f8"/>
                  </a:lnTo>
                  <a:lnTo>
                    <a:pt x="f9" y="f21"/>
                  </a:lnTo>
                  <a:lnTo>
                    <a:pt x="f22" y="f23"/>
                  </a:lnTo>
                  <a:lnTo>
                    <a:pt x="f13" y="f24"/>
                  </a:lnTo>
                  <a:lnTo>
                    <a:pt x="f25" y="f26"/>
                  </a:lnTo>
                  <a:lnTo>
                    <a:pt x="f27" y="f28"/>
                  </a:lnTo>
                  <a:lnTo>
                    <a:pt x="f29" y="f30"/>
                  </a:lnTo>
                  <a:lnTo>
                    <a:pt x="f31" y="f32"/>
                  </a:lnTo>
                  <a:lnTo>
                    <a:pt x="f33" y="f34"/>
                  </a:lnTo>
                  <a:lnTo>
                    <a:pt x="f35" y="f36"/>
                  </a:lnTo>
                  <a:lnTo>
                    <a:pt x="f37" y="f34"/>
                  </a:lnTo>
                  <a:lnTo>
                    <a:pt x="f38" y="f32"/>
                  </a:lnTo>
                  <a:lnTo>
                    <a:pt x="f39" y="f4"/>
                  </a:lnTo>
                  <a:lnTo>
                    <a:pt x="f40" y="f28"/>
                  </a:lnTo>
                  <a:lnTo>
                    <a:pt x="f41" y="f41"/>
                  </a:lnTo>
                  <a:lnTo>
                    <a:pt x="f42" y="f40"/>
                  </a:lnTo>
                  <a:lnTo>
                    <a:pt x="f43" y="f44"/>
                  </a:lnTo>
                  <a:lnTo>
                    <a:pt x="f4" y="f45"/>
                  </a:lnTo>
                  <a:lnTo>
                    <a:pt x="f43" y="f46"/>
                  </a:lnTo>
                  <a:lnTo>
                    <a:pt x="f47" y="f48"/>
                  </a:lnTo>
                  <a:lnTo>
                    <a:pt x="f49" y="f50"/>
                  </a:lnTo>
                  <a:lnTo>
                    <a:pt x="f51" y="f52"/>
                  </a:lnTo>
                  <a:lnTo>
                    <a:pt x="f53" y="f0"/>
                  </a:lnTo>
                  <a:lnTo>
                    <a:pt x="f54" y="f55"/>
                  </a:lnTo>
                  <a:lnTo>
                    <a:pt x="f56" y="f11"/>
                  </a:lnTo>
                  <a:lnTo>
                    <a:pt x="f57"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5" name="Google Shape;321;p15">
              <a:extLst>
                <a:ext uri="{FF2B5EF4-FFF2-40B4-BE49-F238E27FC236}">
                  <a16:creationId xmlns:a16="http://schemas.microsoft.com/office/drawing/2014/main" id="{28E4C126-F8EB-DCD3-2090-16206564D78D}"/>
                </a:ext>
              </a:extLst>
            </p:cNvPr>
            <p:cNvSpPr/>
            <p:nvPr/>
          </p:nvSpPr>
          <p:spPr>
            <a:xfrm>
              <a:off x="6631987" y="2989895"/>
              <a:ext cx="22475" cy="23298"/>
            </a:xfrm>
            <a:custGeom>
              <a:avLst/>
              <a:gdLst>
                <a:gd name="f0" fmla="val w"/>
                <a:gd name="f1" fmla="val h"/>
                <a:gd name="f2" fmla="val 0"/>
                <a:gd name="f3" fmla="val 1193"/>
                <a:gd name="f4" fmla="val 1237"/>
                <a:gd name="f5" fmla="val 585"/>
                <a:gd name="f6" fmla="val 450"/>
                <a:gd name="f7" fmla="val 23"/>
                <a:gd name="f8" fmla="val 315"/>
                <a:gd name="f9" fmla="val 45"/>
                <a:gd name="f10" fmla="val 225"/>
                <a:gd name="f11" fmla="val 113"/>
                <a:gd name="f12" fmla="val 136"/>
                <a:gd name="f13" fmla="val 202"/>
                <a:gd name="f14" fmla="val 68"/>
                <a:gd name="f15" fmla="val 292"/>
                <a:gd name="f16" fmla="val 405"/>
                <a:gd name="f17" fmla="val 1"/>
                <a:gd name="f18" fmla="val 517"/>
                <a:gd name="f19" fmla="val 630"/>
                <a:gd name="f20" fmla="val 742"/>
                <a:gd name="f21" fmla="val 854"/>
                <a:gd name="f22" fmla="val 944"/>
                <a:gd name="f23" fmla="val 1057"/>
                <a:gd name="f24" fmla="val 1124"/>
                <a:gd name="f25" fmla="val 1192"/>
                <a:gd name="f26" fmla="val 1236"/>
                <a:gd name="f27" fmla="val 720"/>
                <a:gd name="f28" fmla="val 855"/>
                <a:gd name="f29" fmla="val 945"/>
                <a:gd name="f30" fmla="val 1035"/>
                <a:gd name="f31" fmla="val 1102"/>
                <a:gd name="f32" fmla="val 1147"/>
                <a:gd name="f33" fmla="val 1170"/>
                <a:gd name="f34" fmla="*/ f0 1 1193"/>
                <a:gd name="f35" fmla="*/ f1 1 1237"/>
                <a:gd name="f36" fmla="+- f4 0 f2"/>
                <a:gd name="f37" fmla="+- f3 0 f2"/>
                <a:gd name="f38" fmla="*/ f37 1 1193"/>
                <a:gd name="f39" fmla="*/ f36 1 1237"/>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1193" h="1237">
                  <a:moveTo>
                    <a:pt x="f5" y="f2"/>
                  </a:moveTo>
                  <a:lnTo>
                    <a:pt x="f6" y="f7"/>
                  </a:lnTo>
                  <a:lnTo>
                    <a:pt x="f8" y="f9"/>
                  </a:lnTo>
                  <a:lnTo>
                    <a:pt x="f10" y="f11"/>
                  </a:lnTo>
                  <a:lnTo>
                    <a:pt x="f12" y="f13"/>
                  </a:lnTo>
                  <a:lnTo>
                    <a:pt x="f14" y="f15"/>
                  </a:lnTo>
                  <a:lnTo>
                    <a:pt x="f7" y="f16"/>
                  </a:lnTo>
                  <a:lnTo>
                    <a:pt x="f17" y="f18"/>
                  </a:lnTo>
                  <a:lnTo>
                    <a:pt x="f17" y="f19"/>
                  </a:lnTo>
                  <a:lnTo>
                    <a:pt x="f17" y="f20"/>
                  </a:lnTo>
                  <a:lnTo>
                    <a:pt x="f7" y="f21"/>
                  </a:lnTo>
                  <a:lnTo>
                    <a:pt x="f14" y="f22"/>
                  </a:lnTo>
                  <a:lnTo>
                    <a:pt x="f12" y="f23"/>
                  </a:lnTo>
                  <a:lnTo>
                    <a:pt x="f10" y="f24"/>
                  </a:lnTo>
                  <a:lnTo>
                    <a:pt x="f8" y="f25"/>
                  </a:lnTo>
                  <a:lnTo>
                    <a:pt x="f6" y="f26"/>
                  </a:lnTo>
                  <a:lnTo>
                    <a:pt x="f27" y="f26"/>
                  </a:lnTo>
                  <a:lnTo>
                    <a:pt x="f28" y="f25"/>
                  </a:lnTo>
                  <a:lnTo>
                    <a:pt x="f29" y="f24"/>
                  </a:lnTo>
                  <a:lnTo>
                    <a:pt x="f30" y="f23"/>
                  </a:lnTo>
                  <a:lnTo>
                    <a:pt x="f31" y="f22"/>
                  </a:lnTo>
                  <a:lnTo>
                    <a:pt x="f32" y="f21"/>
                  </a:lnTo>
                  <a:lnTo>
                    <a:pt x="f33" y="f20"/>
                  </a:lnTo>
                  <a:lnTo>
                    <a:pt x="f25" y="f19"/>
                  </a:lnTo>
                  <a:lnTo>
                    <a:pt x="f33" y="f18"/>
                  </a:lnTo>
                  <a:lnTo>
                    <a:pt x="f32" y="f16"/>
                  </a:lnTo>
                  <a:lnTo>
                    <a:pt x="f31" y="f15"/>
                  </a:lnTo>
                  <a:lnTo>
                    <a:pt x="f30" y="f13"/>
                  </a:lnTo>
                  <a:lnTo>
                    <a:pt x="f29" y="f11"/>
                  </a:lnTo>
                  <a:lnTo>
                    <a:pt x="f28" y="f9"/>
                  </a:lnTo>
                  <a:lnTo>
                    <a:pt x="f27" y="f7"/>
                  </a:lnTo>
                  <a:lnTo>
                    <a:pt x="f5"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6" name="Google Shape;322;p15">
              <a:extLst>
                <a:ext uri="{FF2B5EF4-FFF2-40B4-BE49-F238E27FC236}">
                  <a16:creationId xmlns:a16="http://schemas.microsoft.com/office/drawing/2014/main" id="{D18097F6-5C4A-F9BD-FEDF-BE5200E066B9}"/>
                </a:ext>
              </a:extLst>
            </p:cNvPr>
            <p:cNvSpPr/>
            <p:nvPr/>
          </p:nvSpPr>
          <p:spPr>
            <a:xfrm>
              <a:off x="5496293" y="3202045"/>
              <a:ext cx="27130" cy="79196"/>
            </a:xfrm>
            <a:custGeom>
              <a:avLst/>
              <a:gdLst>
                <a:gd name="f0" fmla="val w"/>
                <a:gd name="f1" fmla="val h"/>
                <a:gd name="f2" fmla="val 0"/>
                <a:gd name="f3" fmla="val 1440"/>
                <a:gd name="f4" fmla="val 4204"/>
                <a:gd name="f5" fmla="val 630"/>
                <a:gd name="f6" fmla="val 495"/>
                <a:gd name="f7" fmla="val 23"/>
                <a:gd name="f8" fmla="val 383"/>
                <a:gd name="f9" fmla="val 45"/>
                <a:gd name="f10" fmla="val 293"/>
                <a:gd name="f11" fmla="val 90"/>
                <a:gd name="f12" fmla="val 203"/>
                <a:gd name="f13" fmla="val 157"/>
                <a:gd name="f14" fmla="val 113"/>
                <a:gd name="f15" fmla="val 247"/>
                <a:gd name="f16" fmla="val 46"/>
                <a:gd name="f17" fmla="val 337"/>
                <a:gd name="f18" fmla="val 472"/>
                <a:gd name="f19" fmla="val 1"/>
                <a:gd name="f20" fmla="val 607"/>
                <a:gd name="f21" fmla="val 1394"/>
                <a:gd name="f22" fmla="val 2203"/>
                <a:gd name="f23" fmla="val 2585"/>
                <a:gd name="f24" fmla="val 91"/>
                <a:gd name="f25" fmla="val 2990"/>
                <a:gd name="f26" fmla="val 158"/>
                <a:gd name="f27" fmla="val 3372"/>
                <a:gd name="f28" fmla="val 226"/>
                <a:gd name="f29" fmla="val 3754"/>
                <a:gd name="f30" fmla="val 271"/>
                <a:gd name="f31" fmla="val 3889"/>
                <a:gd name="f32" fmla="val 338"/>
                <a:gd name="f33" fmla="val 4001"/>
                <a:gd name="f34" fmla="val 428"/>
                <a:gd name="f35" fmla="val 4091"/>
                <a:gd name="f36" fmla="val 518"/>
                <a:gd name="f37" fmla="val 4136"/>
                <a:gd name="f38" fmla="val 4181"/>
                <a:gd name="f39" fmla="val 743"/>
                <a:gd name="f40" fmla="val 855"/>
                <a:gd name="f41" fmla="val 968"/>
                <a:gd name="f42" fmla="val 1080"/>
                <a:gd name="f43" fmla="val 1170"/>
                <a:gd name="f44" fmla="val 1260"/>
                <a:gd name="f45" fmla="val 1350"/>
                <a:gd name="f46" fmla="val 3912"/>
                <a:gd name="f47" fmla="val 1395"/>
                <a:gd name="f48" fmla="val 3822"/>
                <a:gd name="f49" fmla="val 3709"/>
                <a:gd name="f50" fmla="val 3574"/>
                <a:gd name="f51" fmla="val 1417"/>
                <a:gd name="f52" fmla="val 3439"/>
                <a:gd name="f53" fmla="val 3080"/>
                <a:gd name="f54" fmla="val 1305"/>
                <a:gd name="f55" fmla="val 2743"/>
                <a:gd name="f56" fmla="val 2383"/>
                <a:gd name="f57" fmla="val 2023"/>
                <a:gd name="f58" fmla="val 1237"/>
                <a:gd name="f59" fmla="val 1326"/>
                <a:gd name="f60" fmla="val 1192"/>
                <a:gd name="f61" fmla="val 1125"/>
                <a:gd name="f62" fmla="val 1057"/>
                <a:gd name="f63" fmla="val 945"/>
                <a:gd name="f64" fmla="*/ f0 1 1440"/>
                <a:gd name="f65" fmla="*/ f1 1 4204"/>
                <a:gd name="f66" fmla="+- f4 0 f2"/>
                <a:gd name="f67" fmla="+- f3 0 f2"/>
                <a:gd name="f68" fmla="*/ f67 1 1440"/>
                <a:gd name="f69" fmla="*/ f66 1 4204"/>
                <a:gd name="f70" fmla="*/ f2 1 f68"/>
                <a:gd name="f71" fmla="*/ f3 1 f68"/>
                <a:gd name="f72" fmla="*/ f2 1 f69"/>
                <a:gd name="f73" fmla="*/ f4 1 f69"/>
                <a:gd name="f74" fmla="*/ f70 f64 1"/>
                <a:gd name="f75" fmla="*/ f71 f64 1"/>
                <a:gd name="f76" fmla="*/ f73 f65 1"/>
                <a:gd name="f77" fmla="*/ f72 f65 1"/>
              </a:gdLst>
              <a:ahLst/>
              <a:cxnLst>
                <a:cxn ang="3cd4">
                  <a:pos x="hc" y="t"/>
                </a:cxn>
                <a:cxn ang="0">
                  <a:pos x="r" y="vc"/>
                </a:cxn>
                <a:cxn ang="cd4">
                  <a:pos x="hc" y="b"/>
                </a:cxn>
                <a:cxn ang="cd2">
                  <a:pos x="l" y="vc"/>
                </a:cxn>
              </a:cxnLst>
              <a:rect l="f74" t="f77" r="f75" b="f76"/>
              <a:pathLst>
                <a:path w="1440" h="4204">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16" y="f23"/>
                  </a:lnTo>
                  <a:lnTo>
                    <a:pt x="f24" y="f25"/>
                  </a:lnTo>
                  <a:lnTo>
                    <a:pt x="f26" y="f27"/>
                  </a:lnTo>
                  <a:lnTo>
                    <a:pt x="f28" y="f29"/>
                  </a:lnTo>
                  <a:lnTo>
                    <a:pt x="f30" y="f31"/>
                  </a:lnTo>
                  <a:lnTo>
                    <a:pt x="f32" y="f33"/>
                  </a:lnTo>
                  <a:lnTo>
                    <a:pt x="f34" y="f35"/>
                  </a:lnTo>
                  <a:lnTo>
                    <a:pt x="f36" y="f37"/>
                  </a:lnTo>
                  <a:lnTo>
                    <a:pt x="f5" y="f38"/>
                  </a:lnTo>
                  <a:lnTo>
                    <a:pt x="f39" y="f4"/>
                  </a:lnTo>
                  <a:lnTo>
                    <a:pt x="f40" y="f4"/>
                  </a:lnTo>
                  <a:lnTo>
                    <a:pt x="f41" y="f38"/>
                  </a:lnTo>
                  <a:lnTo>
                    <a:pt x="f42" y="f37"/>
                  </a:lnTo>
                  <a:lnTo>
                    <a:pt x="f43" y="f35"/>
                  </a:lnTo>
                  <a:lnTo>
                    <a:pt x="f44" y="f33"/>
                  </a:lnTo>
                  <a:lnTo>
                    <a:pt x="f45" y="f46"/>
                  </a:lnTo>
                  <a:lnTo>
                    <a:pt x="f47" y="f48"/>
                  </a:lnTo>
                  <a:lnTo>
                    <a:pt x="f3" y="f49"/>
                  </a:lnTo>
                  <a:lnTo>
                    <a:pt x="f3" y="f50"/>
                  </a:lnTo>
                  <a:lnTo>
                    <a:pt x="f51" y="f52"/>
                  </a:lnTo>
                  <a:lnTo>
                    <a:pt x="f45" y="f53"/>
                  </a:lnTo>
                  <a:lnTo>
                    <a:pt x="f54" y="f55"/>
                  </a:lnTo>
                  <a:lnTo>
                    <a:pt x="f44" y="f56"/>
                  </a:lnTo>
                  <a:lnTo>
                    <a:pt x="f44" y="f57"/>
                  </a:lnTo>
                  <a:lnTo>
                    <a:pt x="f58" y="f59"/>
                  </a:lnTo>
                  <a:lnTo>
                    <a:pt x="f58" y="f20"/>
                  </a:lnTo>
                  <a:lnTo>
                    <a:pt x="f58" y="f18"/>
                  </a:lnTo>
                  <a:lnTo>
                    <a:pt x="f60" y="f17"/>
                  </a:lnTo>
                  <a:lnTo>
                    <a:pt x="f61" y="f15"/>
                  </a:lnTo>
                  <a:lnTo>
                    <a:pt x="f62" y="f13"/>
                  </a:lnTo>
                  <a:lnTo>
                    <a:pt x="f63" y="f11"/>
                  </a:lnTo>
                  <a:lnTo>
                    <a:pt x="f40" y="f9"/>
                  </a:lnTo>
                  <a:lnTo>
                    <a:pt x="f39" y="f7"/>
                  </a:lnTo>
                  <a:lnTo>
                    <a:pt x="f5" y="f2"/>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7" name="Google Shape;323;p15">
              <a:extLst>
                <a:ext uri="{FF2B5EF4-FFF2-40B4-BE49-F238E27FC236}">
                  <a16:creationId xmlns:a16="http://schemas.microsoft.com/office/drawing/2014/main" id="{5DCEB4FE-56AB-4A3C-6319-23B83F587584}"/>
                </a:ext>
              </a:extLst>
            </p:cNvPr>
            <p:cNvSpPr/>
            <p:nvPr/>
          </p:nvSpPr>
          <p:spPr>
            <a:xfrm>
              <a:off x="5448031" y="3458644"/>
              <a:ext cx="32625" cy="91055"/>
            </a:xfrm>
            <a:custGeom>
              <a:avLst/>
              <a:gdLst>
                <a:gd name="f0" fmla="val 180"/>
                <a:gd name="f1" fmla="val w"/>
                <a:gd name="f2" fmla="val h"/>
                <a:gd name="f3" fmla="val 0"/>
                <a:gd name="f4" fmla="val 1732"/>
                <a:gd name="f5" fmla="val 4834"/>
                <a:gd name="f6" fmla="val 877"/>
                <a:gd name="f7" fmla="val 765"/>
                <a:gd name="f8" fmla="val 45"/>
                <a:gd name="f9" fmla="val 675"/>
                <a:gd name="f10" fmla="val 113"/>
                <a:gd name="f11" fmla="val 607"/>
                <a:gd name="f12" fmla="val 203"/>
                <a:gd name="f13" fmla="val 562"/>
                <a:gd name="f14" fmla="val 315"/>
                <a:gd name="f15" fmla="val 517"/>
                <a:gd name="f16" fmla="val 450"/>
                <a:gd name="f17" fmla="val 293"/>
                <a:gd name="f18" fmla="val 2248"/>
                <a:gd name="f19" fmla="val 158"/>
                <a:gd name="f20" fmla="val 3148"/>
                <a:gd name="f21" fmla="val 4047"/>
                <a:gd name="f22" fmla="val 4182"/>
                <a:gd name="f23" fmla="val 4316"/>
                <a:gd name="f24" fmla="val 4429"/>
                <a:gd name="f25" fmla="val 4541"/>
                <a:gd name="f26" fmla="val 4631"/>
                <a:gd name="f27" fmla="val 270"/>
                <a:gd name="f28" fmla="val 4699"/>
                <a:gd name="f29" fmla="val 382"/>
                <a:gd name="f30" fmla="val 4766"/>
                <a:gd name="f31" fmla="val 495"/>
                <a:gd name="f32" fmla="val 4811"/>
                <a:gd name="f33" fmla="val 720"/>
                <a:gd name="f34" fmla="val 4833"/>
                <a:gd name="f35" fmla="val 832"/>
                <a:gd name="f36" fmla="val 922"/>
                <a:gd name="f37" fmla="val 1012"/>
                <a:gd name="f38" fmla="val 1102"/>
                <a:gd name="f39" fmla="val 1169"/>
                <a:gd name="f40" fmla="val 4519"/>
                <a:gd name="f41" fmla="val 1192"/>
                <a:gd name="f42" fmla="val 4384"/>
                <a:gd name="f43" fmla="val 1349"/>
                <a:gd name="f44" fmla="val 3485"/>
                <a:gd name="f45" fmla="val 1484"/>
                <a:gd name="f46" fmla="val 2586"/>
                <a:gd name="f47" fmla="val 1709"/>
                <a:gd name="f48" fmla="val 1731"/>
                <a:gd name="f49" fmla="val 630"/>
                <a:gd name="f50" fmla="val 1664"/>
                <a:gd name="f51" fmla="val 383"/>
                <a:gd name="f52" fmla="val 1596"/>
                <a:gd name="f53" fmla="val 1506"/>
                <a:gd name="f54" fmla="val 1417"/>
                <a:gd name="f55" fmla="val 1304"/>
                <a:gd name="f56" fmla="val 23"/>
                <a:gd name="f57" fmla="val 1079"/>
                <a:gd name="f58" fmla="*/ f1 1 1732"/>
                <a:gd name="f59" fmla="*/ f2 1 4834"/>
                <a:gd name="f60" fmla="+- f5 0 f3"/>
                <a:gd name="f61" fmla="+- f4 0 f3"/>
                <a:gd name="f62" fmla="*/ f61 1 1732"/>
                <a:gd name="f63" fmla="*/ f60 1 4834"/>
                <a:gd name="f64" fmla="*/ f3 1 f62"/>
                <a:gd name="f65" fmla="*/ f4 1 f62"/>
                <a:gd name="f66" fmla="*/ f3 1 f63"/>
                <a:gd name="f67" fmla="*/ f5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1732" h="4834">
                  <a:moveTo>
                    <a:pt x="f6" y="f3"/>
                  </a:moveTo>
                  <a:lnTo>
                    <a:pt x="f7" y="f8"/>
                  </a:lnTo>
                  <a:lnTo>
                    <a:pt x="f9" y="f10"/>
                  </a:lnTo>
                  <a:lnTo>
                    <a:pt x="f11" y="f12"/>
                  </a:lnTo>
                  <a:lnTo>
                    <a:pt x="f13" y="f14"/>
                  </a:lnTo>
                  <a:lnTo>
                    <a:pt x="f15" y="f16"/>
                  </a:lnTo>
                  <a:lnTo>
                    <a:pt x="f17" y="f18"/>
                  </a:lnTo>
                  <a:lnTo>
                    <a:pt x="f19" y="f20"/>
                  </a:lnTo>
                  <a:lnTo>
                    <a:pt x="f3" y="f21"/>
                  </a:lnTo>
                  <a:lnTo>
                    <a:pt x="f3" y="f22"/>
                  </a:lnTo>
                  <a:lnTo>
                    <a:pt x="f3" y="f23"/>
                  </a:lnTo>
                  <a:lnTo>
                    <a:pt x="f8" y="f24"/>
                  </a:lnTo>
                  <a:lnTo>
                    <a:pt x="f10" y="f25"/>
                  </a:lnTo>
                  <a:lnTo>
                    <a:pt x="f0" y="f26"/>
                  </a:lnTo>
                  <a:lnTo>
                    <a:pt x="f27" y="f28"/>
                  </a:lnTo>
                  <a:lnTo>
                    <a:pt x="f29" y="f30"/>
                  </a:lnTo>
                  <a:lnTo>
                    <a:pt x="f31" y="f32"/>
                  </a:lnTo>
                  <a:lnTo>
                    <a:pt x="f11" y="f32"/>
                  </a:lnTo>
                  <a:lnTo>
                    <a:pt x="f33" y="f34"/>
                  </a:lnTo>
                  <a:lnTo>
                    <a:pt x="f35" y="f32"/>
                  </a:lnTo>
                  <a:lnTo>
                    <a:pt x="f36" y="f30"/>
                  </a:lnTo>
                  <a:lnTo>
                    <a:pt x="f37" y="f28"/>
                  </a:lnTo>
                  <a:lnTo>
                    <a:pt x="f38" y="f26"/>
                  </a:lnTo>
                  <a:lnTo>
                    <a:pt x="f39" y="f40"/>
                  </a:lnTo>
                  <a:lnTo>
                    <a:pt x="f41" y="f42"/>
                  </a:lnTo>
                  <a:lnTo>
                    <a:pt x="f43" y="f44"/>
                  </a:lnTo>
                  <a:lnTo>
                    <a:pt x="f45" y="f46"/>
                  </a:lnTo>
                  <a:lnTo>
                    <a:pt x="f47" y="f7"/>
                  </a:lnTo>
                  <a:lnTo>
                    <a:pt x="f48" y="f49"/>
                  </a:lnTo>
                  <a:lnTo>
                    <a:pt x="f47" y="f31"/>
                  </a:lnTo>
                  <a:lnTo>
                    <a:pt x="f50" y="f51"/>
                  </a:lnTo>
                  <a:lnTo>
                    <a:pt x="f52" y="f27"/>
                  </a:lnTo>
                  <a:lnTo>
                    <a:pt x="f53" y="f0"/>
                  </a:lnTo>
                  <a:lnTo>
                    <a:pt x="f54" y="f10"/>
                  </a:lnTo>
                  <a:lnTo>
                    <a:pt x="f55" y="f8"/>
                  </a:lnTo>
                  <a:lnTo>
                    <a:pt x="f41" y="f56"/>
                  </a:lnTo>
                  <a:lnTo>
                    <a:pt x="f57" y="f3"/>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8" name="Google Shape;324;p15">
              <a:extLst>
                <a:ext uri="{FF2B5EF4-FFF2-40B4-BE49-F238E27FC236}">
                  <a16:creationId xmlns:a16="http://schemas.microsoft.com/office/drawing/2014/main" id="{498C1D3D-7629-99AD-9516-5D2B7EE895C9}"/>
                </a:ext>
              </a:extLst>
            </p:cNvPr>
            <p:cNvSpPr/>
            <p:nvPr/>
          </p:nvSpPr>
          <p:spPr>
            <a:xfrm>
              <a:off x="5002563" y="1335042"/>
              <a:ext cx="77513" cy="118597"/>
            </a:xfrm>
            <a:custGeom>
              <a:avLst/>
              <a:gdLst>
                <a:gd name="f0" fmla="val 360"/>
                <a:gd name="f1" fmla="val w"/>
                <a:gd name="f2" fmla="val h"/>
                <a:gd name="f3" fmla="val 0"/>
                <a:gd name="f4" fmla="val 4115"/>
                <a:gd name="f5" fmla="val 6296"/>
                <a:gd name="f6" fmla="val 2900"/>
                <a:gd name="f7" fmla="val 1"/>
                <a:gd name="f8" fmla="val 2698"/>
                <a:gd name="f9" fmla="val 23"/>
                <a:gd name="f10" fmla="val 2496"/>
                <a:gd name="f11" fmla="val 46"/>
                <a:gd name="f12" fmla="val 2293"/>
                <a:gd name="f13" fmla="val 91"/>
                <a:gd name="f14" fmla="val 2068"/>
                <a:gd name="f15" fmla="val 136"/>
                <a:gd name="f16" fmla="val 1866"/>
                <a:gd name="f17" fmla="val 203"/>
                <a:gd name="f18" fmla="val 1664"/>
                <a:gd name="f19" fmla="val 293"/>
                <a:gd name="f20" fmla="val 1484"/>
                <a:gd name="f21" fmla="val 383"/>
                <a:gd name="f22" fmla="val 1282"/>
                <a:gd name="f23" fmla="val 495"/>
                <a:gd name="f24" fmla="val 1102"/>
                <a:gd name="f25" fmla="val 608"/>
                <a:gd name="f26" fmla="val 922"/>
                <a:gd name="f27" fmla="val 743"/>
                <a:gd name="f28" fmla="val 765"/>
                <a:gd name="f29" fmla="val 900"/>
                <a:gd name="f30" fmla="val 630"/>
                <a:gd name="f31" fmla="val 1057"/>
                <a:gd name="f32" fmla="val 1237"/>
                <a:gd name="f33" fmla="val 1417"/>
                <a:gd name="f34" fmla="val 248"/>
                <a:gd name="f35" fmla="val 1619"/>
                <a:gd name="f36" fmla="val 158"/>
                <a:gd name="f37" fmla="val 1822"/>
                <a:gd name="f38" fmla="val 90"/>
                <a:gd name="f39" fmla="val 2046"/>
                <a:gd name="f40" fmla="val 45"/>
                <a:gd name="f41" fmla="val 2271"/>
                <a:gd name="f42" fmla="val 2519"/>
                <a:gd name="f43" fmla="val 2766"/>
                <a:gd name="f44" fmla="val 3036"/>
                <a:gd name="f45" fmla="val 68"/>
                <a:gd name="f46" fmla="val 3305"/>
                <a:gd name="f47" fmla="val 135"/>
                <a:gd name="f48" fmla="val 3598"/>
                <a:gd name="f49" fmla="val 225"/>
                <a:gd name="f50" fmla="val 3912"/>
                <a:gd name="f51" fmla="val 338"/>
                <a:gd name="f52" fmla="val 4204"/>
                <a:gd name="f53" fmla="val 4542"/>
                <a:gd name="f54" fmla="val 697"/>
                <a:gd name="f55" fmla="val 4879"/>
                <a:gd name="f56" fmla="val 5216"/>
                <a:gd name="f57" fmla="val 1169"/>
                <a:gd name="f58" fmla="val 5553"/>
                <a:gd name="f59" fmla="val 1439"/>
                <a:gd name="f60" fmla="val 5935"/>
                <a:gd name="f61" fmla="val 1776"/>
                <a:gd name="f62" fmla="val 6295"/>
                <a:gd name="f63" fmla="val 3597"/>
                <a:gd name="f64" fmla="val 4272"/>
                <a:gd name="f65" fmla="val 3642"/>
                <a:gd name="f66" fmla="val 4092"/>
                <a:gd name="f67" fmla="val 3799"/>
                <a:gd name="f68" fmla="val 3620"/>
                <a:gd name="f69" fmla="val 3957"/>
                <a:gd name="f70" fmla="val 2946"/>
                <a:gd name="f71" fmla="val 4024"/>
                <a:gd name="f72" fmla="val 2563"/>
                <a:gd name="f73" fmla="val 4069"/>
                <a:gd name="f74" fmla="val 2159"/>
                <a:gd name="f75" fmla="val 4114"/>
                <a:gd name="f76" fmla="val 1754"/>
                <a:gd name="f77" fmla="val 1372"/>
                <a:gd name="f78" fmla="val 1012"/>
                <a:gd name="f79" fmla="val 4047"/>
                <a:gd name="f80" fmla="val 855"/>
                <a:gd name="f81" fmla="val 4002"/>
                <a:gd name="f82" fmla="val 698"/>
                <a:gd name="f83" fmla="val 3934"/>
                <a:gd name="f84" fmla="val 563"/>
                <a:gd name="f85" fmla="val 3867"/>
                <a:gd name="f86" fmla="val 428"/>
                <a:gd name="f87" fmla="val 3777"/>
                <a:gd name="f88" fmla="val 3687"/>
                <a:gd name="f89" fmla="val 3575"/>
                <a:gd name="f90" fmla="val 113"/>
                <a:gd name="f91" fmla="val 3440"/>
                <a:gd name="f92" fmla="val 3282"/>
                <a:gd name="f93" fmla="val 3103"/>
                <a:gd name="f94" fmla="*/ f1 1 4115"/>
                <a:gd name="f95" fmla="*/ f2 1 6296"/>
                <a:gd name="f96" fmla="+- f5 0 f3"/>
                <a:gd name="f97" fmla="+- f4 0 f3"/>
                <a:gd name="f98" fmla="*/ f97 1 4115"/>
                <a:gd name="f99" fmla="*/ f96 1 6296"/>
                <a:gd name="f100" fmla="*/ f3 1 f98"/>
                <a:gd name="f101" fmla="*/ f4 1 f98"/>
                <a:gd name="f102" fmla="*/ f3 1 f99"/>
                <a:gd name="f103" fmla="*/ f5 1 f99"/>
                <a:gd name="f104" fmla="*/ f100 f94 1"/>
                <a:gd name="f105" fmla="*/ f101 f94 1"/>
                <a:gd name="f106" fmla="*/ f103 f95 1"/>
                <a:gd name="f107" fmla="*/ f102 f95 1"/>
              </a:gdLst>
              <a:ahLst/>
              <a:cxnLst>
                <a:cxn ang="3cd4">
                  <a:pos x="hc" y="t"/>
                </a:cxn>
                <a:cxn ang="0">
                  <a:pos x="r" y="vc"/>
                </a:cxn>
                <a:cxn ang="cd4">
                  <a:pos x="hc" y="b"/>
                </a:cxn>
                <a:cxn ang="cd2">
                  <a:pos x="l" y="vc"/>
                </a:cxn>
              </a:cxnLst>
              <a:rect l="f104" t="f107" r="f105" b="f106"/>
              <a:pathLst>
                <a:path w="4115" h="6296">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3" y="f32"/>
                  </a:lnTo>
                  <a:lnTo>
                    <a:pt x="f0" y="f33"/>
                  </a:lnTo>
                  <a:lnTo>
                    <a:pt x="f34" y="f35"/>
                  </a:lnTo>
                  <a:lnTo>
                    <a:pt x="f36" y="f37"/>
                  </a:lnTo>
                  <a:lnTo>
                    <a:pt x="f38" y="f39"/>
                  </a:lnTo>
                  <a:lnTo>
                    <a:pt x="f40" y="f41"/>
                  </a:lnTo>
                  <a:lnTo>
                    <a:pt x="f9" y="f42"/>
                  </a:lnTo>
                  <a:lnTo>
                    <a:pt x="f3" y="f43"/>
                  </a:lnTo>
                  <a:lnTo>
                    <a:pt x="f9" y="f44"/>
                  </a:lnTo>
                  <a:lnTo>
                    <a:pt x="f45" y="f46"/>
                  </a:lnTo>
                  <a:lnTo>
                    <a:pt x="f47" y="f48"/>
                  </a:lnTo>
                  <a:lnTo>
                    <a:pt x="f49" y="f50"/>
                  </a:lnTo>
                  <a:lnTo>
                    <a:pt x="f51" y="f52"/>
                  </a:lnTo>
                  <a:lnTo>
                    <a:pt x="f23" y="f53"/>
                  </a:lnTo>
                  <a:lnTo>
                    <a:pt x="f54" y="f55"/>
                  </a:lnTo>
                  <a:lnTo>
                    <a:pt x="f29"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5" y="f77"/>
                  </a:lnTo>
                  <a:lnTo>
                    <a:pt x="f73" y="f78"/>
                  </a:lnTo>
                  <a:lnTo>
                    <a:pt x="f79" y="f80"/>
                  </a:lnTo>
                  <a:lnTo>
                    <a:pt x="f81" y="f82"/>
                  </a:lnTo>
                  <a:lnTo>
                    <a:pt x="f83" y="f84"/>
                  </a:lnTo>
                  <a:lnTo>
                    <a:pt x="f85" y="f86"/>
                  </a:lnTo>
                  <a:lnTo>
                    <a:pt x="f87" y="f19"/>
                  </a:lnTo>
                  <a:lnTo>
                    <a:pt x="f88" y="f17"/>
                  </a:lnTo>
                  <a:lnTo>
                    <a:pt x="f89" y="f90"/>
                  </a:lnTo>
                  <a:lnTo>
                    <a:pt x="f91" y="f45"/>
                  </a:lnTo>
                  <a:lnTo>
                    <a:pt x="f92" y="f9"/>
                  </a:lnTo>
                  <a:lnTo>
                    <a:pt x="f93" y="f7"/>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9" name="Google Shape;325;p15">
              <a:extLst>
                <a:ext uri="{FF2B5EF4-FFF2-40B4-BE49-F238E27FC236}">
                  <a16:creationId xmlns:a16="http://schemas.microsoft.com/office/drawing/2014/main" id="{99A6F128-205B-C5B9-B203-58B328746404}"/>
                </a:ext>
              </a:extLst>
            </p:cNvPr>
            <p:cNvSpPr/>
            <p:nvPr/>
          </p:nvSpPr>
          <p:spPr>
            <a:xfrm>
              <a:off x="4970385" y="1432864"/>
              <a:ext cx="68195" cy="51672"/>
            </a:xfrm>
            <a:custGeom>
              <a:avLst/>
              <a:gdLst>
                <a:gd name="f0" fmla="val 360"/>
                <a:gd name="f1" fmla="val 180"/>
                <a:gd name="f2" fmla="val w"/>
                <a:gd name="f3" fmla="val h"/>
                <a:gd name="f4" fmla="val 0"/>
                <a:gd name="f5" fmla="val 3620"/>
                <a:gd name="f6" fmla="val 2743"/>
                <a:gd name="f7" fmla="val 922"/>
                <a:gd name="f8" fmla="val 1"/>
                <a:gd name="f9" fmla="val 764"/>
                <a:gd name="f10" fmla="val 23"/>
                <a:gd name="f11" fmla="val 629"/>
                <a:gd name="f12" fmla="val 68"/>
                <a:gd name="f13" fmla="val 495"/>
                <a:gd name="f14" fmla="val 113"/>
                <a:gd name="f15" fmla="val 382"/>
                <a:gd name="f16" fmla="val 270"/>
                <a:gd name="f17" fmla="val 383"/>
                <a:gd name="f18" fmla="val 112"/>
                <a:gd name="f19" fmla="val 518"/>
                <a:gd name="f20" fmla="val 45"/>
                <a:gd name="f21" fmla="val 675"/>
                <a:gd name="f22" fmla="val 22"/>
                <a:gd name="f23" fmla="val 877"/>
                <a:gd name="f24" fmla="val 1080"/>
                <a:gd name="f25" fmla="val 1327"/>
                <a:gd name="f26" fmla="val 1574"/>
                <a:gd name="f27" fmla="val 1776"/>
                <a:gd name="f28" fmla="val 90"/>
                <a:gd name="f29" fmla="val 1979"/>
                <a:gd name="f30" fmla="val 157"/>
                <a:gd name="f31" fmla="val 2136"/>
                <a:gd name="f32" fmla="val 225"/>
                <a:gd name="f33" fmla="val 2271"/>
                <a:gd name="f34" fmla="val 292"/>
                <a:gd name="f35" fmla="val 2406"/>
                <a:gd name="f36" fmla="val 2496"/>
                <a:gd name="f37" fmla="val 472"/>
                <a:gd name="f38" fmla="val 2586"/>
                <a:gd name="f39" fmla="val 584"/>
                <a:gd name="f40" fmla="val 2631"/>
                <a:gd name="f41" fmla="val 697"/>
                <a:gd name="f42" fmla="val 2698"/>
                <a:gd name="f43" fmla="val 809"/>
                <a:gd name="f44" fmla="val 2721"/>
                <a:gd name="f45" fmla="val 1146"/>
                <a:gd name="f46" fmla="val 1394"/>
                <a:gd name="f47" fmla="val 2676"/>
                <a:gd name="f48" fmla="val 1641"/>
                <a:gd name="f49" fmla="val 2608"/>
                <a:gd name="f50" fmla="val 1866"/>
                <a:gd name="f51" fmla="val 2091"/>
                <a:gd name="f52" fmla="val 2383"/>
                <a:gd name="f53" fmla="val 2293"/>
                <a:gd name="f54" fmla="val 2585"/>
                <a:gd name="f55" fmla="val 2069"/>
                <a:gd name="f56" fmla="val 2697"/>
                <a:gd name="f57" fmla="val 2001"/>
                <a:gd name="f58" fmla="val 3619"/>
                <a:gd name="f59" fmla="val 945"/>
                <a:gd name="f60" fmla="val 3462"/>
                <a:gd name="f61" fmla="val 855"/>
                <a:gd name="f62" fmla="val 3035"/>
                <a:gd name="f63" fmla="val 630"/>
                <a:gd name="f64" fmla="val 2742"/>
                <a:gd name="f65" fmla="val 2428"/>
                <a:gd name="f66" fmla="val 1753"/>
                <a:gd name="f67" fmla="val 1416"/>
                <a:gd name="f68" fmla="val 1079"/>
                <a:gd name="f69" fmla="*/ f2 1 3620"/>
                <a:gd name="f70" fmla="*/ f3 1 2743"/>
                <a:gd name="f71" fmla="+- f6 0 f4"/>
                <a:gd name="f72" fmla="+- f5 0 f4"/>
                <a:gd name="f73" fmla="*/ f72 1 3620"/>
                <a:gd name="f74" fmla="*/ f71 1 2743"/>
                <a:gd name="f75" fmla="*/ f4 1 f73"/>
                <a:gd name="f76" fmla="*/ f5 1 f73"/>
                <a:gd name="f77" fmla="*/ f4 1 f74"/>
                <a:gd name="f78" fmla="*/ f6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3620" h="2743">
                  <a:moveTo>
                    <a:pt x="f7" y="f8"/>
                  </a:moveTo>
                  <a:lnTo>
                    <a:pt x="f9" y="f10"/>
                  </a:lnTo>
                  <a:lnTo>
                    <a:pt x="f11" y="f12"/>
                  </a:lnTo>
                  <a:lnTo>
                    <a:pt x="f13" y="f14"/>
                  </a:lnTo>
                  <a:lnTo>
                    <a:pt x="f15" y="f1"/>
                  </a:lnTo>
                  <a:lnTo>
                    <a:pt x="f16" y="f16"/>
                  </a:lnTo>
                  <a:lnTo>
                    <a:pt x="f1" y="f17"/>
                  </a:lnTo>
                  <a:lnTo>
                    <a:pt x="f18" y="f19"/>
                  </a:lnTo>
                  <a:lnTo>
                    <a:pt x="f20" y="f21"/>
                  </a:lnTo>
                  <a:lnTo>
                    <a:pt x="f22" y="f23"/>
                  </a:lnTo>
                  <a:lnTo>
                    <a:pt x="f4" y="f24"/>
                  </a:lnTo>
                  <a:lnTo>
                    <a:pt x="f4" y="f25"/>
                  </a:lnTo>
                  <a:lnTo>
                    <a:pt x="f22" y="f26"/>
                  </a:lnTo>
                  <a:lnTo>
                    <a:pt x="f20" y="f27"/>
                  </a:lnTo>
                  <a:lnTo>
                    <a:pt x="f28" y="f29"/>
                  </a:lnTo>
                  <a:lnTo>
                    <a:pt x="f30" y="f31"/>
                  </a:lnTo>
                  <a:lnTo>
                    <a:pt x="f32" y="f33"/>
                  </a:lnTo>
                  <a:lnTo>
                    <a:pt x="f34" y="f35"/>
                  </a:lnTo>
                  <a:lnTo>
                    <a:pt x="f15" y="f36"/>
                  </a:lnTo>
                  <a:lnTo>
                    <a:pt x="f37" y="f38"/>
                  </a:lnTo>
                  <a:lnTo>
                    <a:pt x="f39" y="f40"/>
                  </a:lnTo>
                  <a:lnTo>
                    <a:pt x="f41" y="f42"/>
                  </a:lnTo>
                  <a:lnTo>
                    <a:pt x="f43" y="f44"/>
                  </a:lnTo>
                  <a:lnTo>
                    <a:pt x="f7" y="f6"/>
                  </a:lnTo>
                  <a:lnTo>
                    <a:pt x="f45" y="f44"/>
                  </a:lnTo>
                  <a:lnTo>
                    <a:pt x="f46" y="f47"/>
                  </a:lnTo>
                  <a:lnTo>
                    <a:pt x="f48" y="f49"/>
                  </a:lnTo>
                  <a:lnTo>
                    <a:pt x="f50" y="f36"/>
                  </a:lnTo>
                  <a:lnTo>
                    <a:pt x="f51" y="f52"/>
                  </a:lnTo>
                  <a:lnTo>
                    <a:pt x="f53" y="f33"/>
                  </a:lnTo>
                  <a:lnTo>
                    <a:pt x="f54" y="f55"/>
                  </a:lnTo>
                  <a:lnTo>
                    <a:pt x="f56" y="f57"/>
                  </a:lnTo>
                  <a:lnTo>
                    <a:pt x="f58" y="f59"/>
                  </a:lnTo>
                  <a:lnTo>
                    <a:pt x="f60" y="f61"/>
                  </a:lnTo>
                  <a:lnTo>
                    <a:pt x="f62" y="f63"/>
                  </a:lnTo>
                  <a:lnTo>
                    <a:pt x="f64" y="f13"/>
                  </a:lnTo>
                  <a:lnTo>
                    <a:pt x="f65" y="f0"/>
                  </a:lnTo>
                  <a:lnTo>
                    <a:pt x="f51" y="f32"/>
                  </a:lnTo>
                  <a:lnTo>
                    <a:pt x="f66" y="f14"/>
                  </a:lnTo>
                  <a:lnTo>
                    <a:pt x="f67" y="f20"/>
                  </a:lnTo>
                  <a:lnTo>
                    <a:pt x="f68" y="f8"/>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0" name="Google Shape;326;p15">
              <a:extLst>
                <a:ext uri="{FF2B5EF4-FFF2-40B4-BE49-F238E27FC236}">
                  <a16:creationId xmlns:a16="http://schemas.microsoft.com/office/drawing/2014/main" id="{F871F9E8-F958-E65E-F352-41D1FB511FC3}"/>
                </a:ext>
              </a:extLst>
            </p:cNvPr>
            <p:cNvSpPr/>
            <p:nvPr/>
          </p:nvSpPr>
          <p:spPr>
            <a:xfrm>
              <a:off x="5038563" y="1345210"/>
              <a:ext cx="33457" cy="33887"/>
            </a:xfrm>
            <a:custGeom>
              <a:avLst/>
              <a:gdLst>
                <a:gd name="f0" fmla="val 360"/>
                <a:gd name="f1" fmla="val 180"/>
                <a:gd name="f2" fmla="val w"/>
                <a:gd name="f3" fmla="val h"/>
                <a:gd name="f4" fmla="val 0"/>
                <a:gd name="f5" fmla="val 1776"/>
                <a:gd name="f6" fmla="val 1799"/>
                <a:gd name="f7" fmla="val 832"/>
                <a:gd name="f8" fmla="val 674"/>
                <a:gd name="f9" fmla="val 45"/>
                <a:gd name="f10" fmla="val 495"/>
                <a:gd name="f11" fmla="val 90"/>
                <a:gd name="f12" fmla="val 225"/>
                <a:gd name="f13" fmla="val 315"/>
                <a:gd name="f14" fmla="val 113"/>
                <a:gd name="f15" fmla="val 450"/>
                <a:gd name="f16" fmla="val 607"/>
                <a:gd name="f17" fmla="val 787"/>
                <a:gd name="f18" fmla="val 944"/>
                <a:gd name="f19" fmla="val 23"/>
                <a:gd name="f20" fmla="val 1124"/>
                <a:gd name="f21" fmla="val 68"/>
                <a:gd name="f22" fmla="val 1282"/>
                <a:gd name="f23" fmla="val 157"/>
                <a:gd name="f24" fmla="val 1439"/>
                <a:gd name="f25" fmla="val 292"/>
                <a:gd name="f26" fmla="val 1574"/>
                <a:gd name="f27" fmla="val 427"/>
                <a:gd name="f28" fmla="val 1664"/>
                <a:gd name="f29" fmla="val 585"/>
                <a:gd name="f30" fmla="val 1754"/>
                <a:gd name="f31" fmla="val 764"/>
                <a:gd name="f32" fmla="val 922"/>
                <a:gd name="f33" fmla="val 1102"/>
                <a:gd name="f34" fmla="val 1259"/>
                <a:gd name="f35" fmla="val 1709"/>
                <a:gd name="f36" fmla="val 1416"/>
                <a:gd name="f37" fmla="val 1619"/>
                <a:gd name="f38" fmla="val 1551"/>
                <a:gd name="f39" fmla="val 1484"/>
                <a:gd name="f40" fmla="val 1641"/>
                <a:gd name="f41" fmla="val 1349"/>
                <a:gd name="f42" fmla="val 1731"/>
                <a:gd name="f43" fmla="val 1192"/>
                <a:gd name="f44" fmla="val 1012"/>
                <a:gd name="f45" fmla="val 855"/>
                <a:gd name="f46" fmla="val 1753"/>
                <a:gd name="f47" fmla="val 675"/>
                <a:gd name="f48" fmla="val 1686"/>
                <a:gd name="f49" fmla="val 517"/>
                <a:gd name="f50" fmla="val 1596"/>
                <a:gd name="f51" fmla="val 248"/>
                <a:gd name="f52" fmla="val 1326"/>
                <a:gd name="f53" fmla="val 135"/>
                <a:gd name="f54" fmla="val 1169"/>
                <a:gd name="f55" fmla="*/ f2 1 1776"/>
                <a:gd name="f56" fmla="*/ f3 1 1799"/>
                <a:gd name="f57" fmla="+- f6 0 f4"/>
                <a:gd name="f58" fmla="+- f5 0 f4"/>
                <a:gd name="f59" fmla="*/ f58 1 1776"/>
                <a:gd name="f60" fmla="*/ f57 1 1799"/>
                <a:gd name="f61" fmla="*/ f4 1 f59"/>
                <a:gd name="f62" fmla="*/ f5 1 f59"/>
                <a:gd name="f63" fmla="*/ f4 1 f60"/>
                <a:gd name="f64" fmla="*/ f6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776" h="1799">
                  <a:moveTo>
                    <a:pt x="f7" y="f4"/>
                  </a:moveTo>
                  <a:lnTo>
                    <a:pt x="f8" y="f9"/>
                  </a:lnTo>
                  <a:lnTo>
                    <a:pt x="f10" y="f11"/>
                  </a:lnTo>
                  <a:lnTo>
                    <a:pt x="f0" y="f1"/>
                  </a:lnTo>
                  <a:lnTo>
                    <a:pt x="f12" y="f13"/>
                  </a:lnTo>
                  <a:lnTo>
                    <a:pt x="f14" y="f15"/>
                  </a:lnTo>
                  <a:lnTo>
                    <a:pt x="f9" y="f16"/>
                  </a:lnTo>
                  <a:lnTo>
                    <a:pt x="f4" y="f17"/>
                  </a:lnTo>
                  <a:lnTo>
                    <a:pt x="f4" y="f18"/>
                  </a:lnTo>
                  <a:lnTo>
                    <a:pt x="f19" y="f20"/>
                  </a:lnTo>
                  <a:lnTo>
                    <a:pt x="f21" y="f22"/>
                  </a:lnTo>
                  <a:lnTo>
                    <a:pt x="f23" y="f24"/>
                  </a:lnTo>
                  <a:lnTo>
                    <a:pt x="f25" y="f26"/>
                  </a:lnTo>
                  <a:lnTo>
                    <a:pt x="f27" y="f28"/>
                  </a:lnTo>
                  <a:lnTo>
                    <a:pt x="f29" y="f30"/>
                  </a:lnTo>
                  <a:lnTo>
                    <a:pt x="f31" y="f5"/>
                  </a:lnTo>
                  <a:lnTo>
                    <a:pt x="f32" y="f6"/>
                  </a:lnTo>
                  <a:lnTo>
                    <a:pt x="f33" y="f30"/>
                  </a:lnTo>
                  <a:lnTo>
                    <a:pt x="f34" y="f35"/>
                  </a:lnTo>
                  <a:lnTo>
                    <a:pt x="f36" y="f37"/>
                  </a:lnTo>
                  <a:lnTo>
                    <a:pt x="f38" y="f39"/>
                  </a:lnTo>
                  <a:lnTo>
                    <a:pt x="f40" y="f41"/>
                  </a:lnTo>
                  <a:lnTo>
                    <a:pt x="f42" y="f43"/>
                  </a:lnTo>
                  <a:lnTo>
                    <a:pt x="f5" y="f44"/>
                  </a:lnTo>
                  <a:lnTo>
                    <a:pt x="f5" y="f45"/>
                  </a:lnTo>
                  <a:lnTo>
                    <a:pt x="f46" y="f47"/>
                  </a:lnTo>
                  <a:lnTo>
                    <a:pt x="f48" y="f49"/>
                  </a:lnTo>
                  <a:lnTo>
                    <a:pt x="f50" y="f0"/>
                  </a:lnTo>
                  <a:lnTo>
                    <a:pt x="f39" y="f51"/>
                  </a:lnTo>
                  <a:lnTo>
                    <a:pt x="f52" y="f53"/>
                  </a:lnTo>
                  <a:lnTo>
                    <a:pt x="f54" y="f21"/>
                  </a:lnTo>
                  <a:lnTo>
                    <a:pt x="f44" y="f19"/>
                  </a:lnTo>
                  <a:lnTo>
                    <a:pt x="f7" y="f4"/>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1" name="Google Shape;327;p15">
              <a:extLst>
                <a:ext uri="{FF2B5EF4-FFF2-40B4-BE49-F238E27FC236}">
                  <a16:creationId xmlns:a16="http://schemas.microsoft.com/office/drawing/2014/main" id="{95601CB4-ABD4-32B7-25BF-1A8CEF0735A0}"/>
                </a:ext>
              </a:extLst>
            </p:cNvPr>
            <p:cNvSpPr/>
            <p:nvPr/>
          </p:nvSpPr>
          <p:spPr>
            <a:xfrm>
              <a:off x="4982236" y="1447257"/>
              <a:ext cx="16952" cy="16952"/>
            </a:xfrm>
            <a:custGeom>
              <a:avLst/>
              <a:gdLst>
                <a:gd name="f0" fmla="val 180"/>
                <a:gd name="f1" fmla="val w"/>
                <a:gd name="f2" fmla="val h"/>
                <a:gd name="f3" fmla="val 0"/>
                <a:gd name="f4" fmla="val 900"/>
                <a:gd name="f5" fmla="val 338"/>
                <a:gd name="f6" fmla="val 1"/>
                <a:gd name="f7" fmla="val 248"/>
                <a:gd name="f8" fmla="val 46"/>
                <a:gd name="f9" fmla="val 91"/>
                <a:gd name="f10" fmla="val 113"/>
                <a:gd name="f11" fmla="val 158"/>
                <a:gd name="f12" fmla="val 68"/>
                <a:gd name="f13" fmla="val 226"/>
                <a:gd name="f14" fmla="val 23"/>
                <a:gd name="f15" fmla="val 293"/>
                <a:gd name="f16" fmla="val 383"/>
                <a:gd name="f17" fmla="val 473"/>
                <a:gd name="f18" fmla="val 563"/>
                <a:gd name="f19" fmla="val 45"/>
                <a:gd name="f20" fmla="val 653"/>
                <a:gd name="f21" fmla="val 90"/>
                <a:gd name="f22" fmla="val 720"/>
                <a:gd name="f23" fmla="val 788"/>
                <a:gd name="f24" fmla="val 225"/>
                <a:gd name="f25" fmla="val 833"/>
                <a:gd name="f26" fmla="val 878"/>
                <a:gd name="f27" fmla="val 562"/>
                <a:gd name="f28" fmla="val 652"/>
                <a:gd name="f29" fmla="val 855"/>
                <a:gd name="f30" fmla="val 810"/>
                <a:gd name="f31" fmla="val 787"/>
                <a:gd name="f32" fmla="val 743"/>
                <a:gd name="f33" fmla="val 832"/>
                <a:gd name="f34" fmla="val 675"/>
                <a:gd name="f35" fmla="val 877"/>
                <a:gd name="f36" fmla="val 608"/>
                <a:gd name="f37" fmla="val 518"/>
                <a:gd name="f38" fmla="val 428"/>
                <a:gd name="f39" fmla="val 181"/>
                <a:gd name="f40" fmla="val 742"/>
                <a:gd name="f41" fmla="val 607"/>
                <a:gd name="f42" fmla="val 517"/>
                <a:gd name="f43" fmla="*/ f1 1 900"/>
                <a:gd name="f44" fmla="*/ f2 1 900"/>
                <a:gd name="f45" fmla="+- f4 0 f3"/>
                <a:gd name="f46" fmla="*/ f45 1 900"/>
                <a:gd name="f47" fmla="*/ f3 1 f46"/>
                <a:gd name="f48" fmla="*/ f4 1 f46"/>
                <a:gd name="f49" fmla="*/ f47 f43 1"/>
                <a:gd name="f50" fmla="*/ f48 f43 1"/>
                <a:gd name="f51" fmla="*/ f48 f44 1"/>
                <a:gd name="f52" fmla="*/ f47 f44 1"/>
              </a:gdLst>
              <a:ahLst/>
              <a:cxnLst>
                <a:cxn ang="3cd4">
                  <a:pos x="hc" y="t"/>
                </a:cxn>
                <a:cxn ang="0">
                  <a:pos x="r" y="vc"/>
                </a:cxn>
                <a:cxn ang="cd4">
                  <a:pos x="hc" y="b"/>
                </a:cxn>
                <a:cxn ang="cd2">
                  <a:pos x="l" y="vc"/>
                </a:cxn>
              </a:cxnLst>
              <a:rect l="f49" t="f52" r="f50" b="f51"/>
              <a:pathLst>
                <a:path w="900" h="900">
                  <a:moveTo>
                    <a:pt x="f5" y="f6"/>
                  </a:moveTo>
                  <a:lnTo>
                    <a:pt x="f7" y="f8"/>
                  </a:lnTo>
                  <a:lnTo>
                    <a:pt x="f0" y="f9"/>
                  </a:lnTo>
                  <a:lnTo>
                    <a:pt x="f10" y="f11"/>
                  </a:lnTo>
                  <a:lnTo>
                    <a:pt x="f12" y="f13"/>
                  </a:lnTo>
                  <a:lnTo>
                    <a:pt x="f14" y="f15"/>
                  </a:lnTo>
                  <a:lnTo>
                    <a:pt x="f3" y="f16"/>
                  </a:lnTo>
                  <a:lnTo>
                    <a:pt x="f3" y="f17"/>
                  </a:lnTo>
                  <a:lnTo>
                    <a:pt x="f3" y="f18"/>
                  </a:lnTo>
                  <a:lnTo>
                    <a:pt x="f19" y="f20"/>
                  </a:lnTo>
                  <a:lnTo>
                    <a:pt x="f21" y="f22"/>
                  </a:lnTo>
                  <a:lnTo>
                    <a:pt x="f11" y="f23"/>
                  </a:lnTo>
                  <a:lnTo>
                    <a:pt x="f24" y="f25"/>
                  </a:lnTo>
                  <a:lnTo>
                    <a:pt x="f15" y="f26"/>
                  </a:lnTo>
                  <a:lnTo>
                    <a:pt x="f16" y="f4"/>
                  </a:lnTo>
                  <a:lnTo>
                    <a:pt x="f27" y="f4"/>
                  </a:lnTo>
                  <a:lnTo>
                    <a:pt x="f28" y="f29"/>
                  </a:lnTo>
                  <a:lnTo>
                    <a:pt x="f22" y="f30"/>
                  </a:lnTo>
                  <a:lnTo>
                    <a:pt x="f31" y="f32"/>
                  </a:lnTo>
                  <a:lnTo>
                    <a:pt x="f33" y="f34"/>
                  </a:lnTo>
                  <a:lnTo>
                    <a:pt x="f35" y="f36"/>
                  </a:lnTo>
                  <a:lnTo>
                    <a:pt x="f4" y="f37"/>
                  </a:lnTo>
                  <a:lnTo>
                    <a:pt x="f4" y="f38"/>
                  </a:lnTo>
                  <a:lnTo>
                    <a:pt x="f4" y="f5"/>
                  </a:lnTo>
                  <a:lnTo>
                    <a:pt x="f29" y="f7"/>
                  </a:lnTo>
                  <a:lnTo>
                    <a:pt x="f30" y="f39"/>
                  </a:lnTo>
                  <a:lnTo>
                    <a:pt x="f40" y="f10"/>
                  </a:lnTo>
                  <a:lnTo>
                    <a:pt x="f34" y="f12"/>
                  </a:lnTo>
                  <a:lnTo>
                    <a:pt x="f41" y="f14"/>
                  </a:lnTo>
                  <a:lnTo>
                    <a:pt x="f42"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2" name="Google Shape;328;p15">
              <a:extLst>
                <a:ext uri="{FF2B5EF4-FFF2-40B4-BE49-F238E27FC236}">
                  <a16:creationId xmlns:a16="http://schemas.microsoft.com/office/drawing/2014/main" id="{85FC99A4-2354-A5A2-E059-3423685E56C9}"/>
                </a:ext>
              </a:extLst>
            </p:cNvPr>
            <p:cNvSpPr/>
            <p:nvPr/>
          </p:nvSpPr>
          <p:spPr>
            <a:xfrm>
              <a:off x="5044059" y="1406603"/>
              <a:ext cx="115625" cy="80055"/>
            </a:xfrm>
            <a:custGeom>
              <a:avLst/>
              <a:gdLst>
                <a:gd name="f0" fmla="val w"/>
                <a:gd name="f1" fmla="val h"/>
                <a:gd name="f2" fmla="val 0"/>
                <a:gd name="f3" fmla="val 6138"/>
                <a:gd name="f4" fmla="val 4250"/>
                <a:gd name="f5" fmla="val 4609"/>
                <a:gd name="f6" fmla="val 1"/>
                <a:gd name="f7" fmla="val 4249"/>
                <a:gd name="f8" fmla="val 46"/>
                <a:gd name="f9" fmla="val 3844"/>
                <a:gd name="f10" fmla="val 136"/>
                <a:gd name="f11" fmla="val 3462"/>
                <a:gd name="f12" fmla="val 226"/>
                <a:gd name="f13" fmla="val 3102"/>
                <a:gd name="f14" fmla="val 338"/>
                <a:gd name="f15" fmla="val 2451"/>
                <a:gd name="f16" fmla="val 585"/>
                <a:gd name="f17" fmla="val 1979"/>
                <a:gd name="f18" fmla="val 765"/>
                <a:gd name="f19" fmla="val 1799"/>
                <a:gd name="f20" fmla="val 833"/>
                <a:gd name="f21" fmla="val 2878"/>
                <a:gd name="f22" fmla="val 405"/>
                <a:gd name="f23" fmla="val 3148"/>
                <a:gd name="f24" fmla="val 787"/>
                <a:gd name="f25" fmla="val 3395"/>
                <a:gd name="f26" fmla="val 1169"/>
                <a:gd name="f27" fmla="val 3620"/>
                <a:gd name="f28" fmla="val 1529"/>
                <a:gd name="f29" fmla="val 3800"/>
                <a:gd name="f30" fmla="val 1889"/>
                <a:gd name="f31" fmla="val 3935"/>
                <a:gd name="f32" fmla="val 2226"/>
                <a:gd name="f33" fmla="val 4070"/>
                <a:gd name="f34" fmla="val 2540"/>
                <a:gd name="f35" fmla="val 4159"/>
                <a:gd name="f36" fmla="val 2855"/>
                <a:gd name="f37" fmla="val 4204"/>
                <a:gd name="f38" fmla="val 3147"/>
                <a:gd name="f39" fmla="val 3687"/>
                <a:gd name="f40" fmla="val 3957"/>
                <a:gd name="f41" fmla="val 4181"/>
                <a:gd name="f42" fmla="val 4406"/>
                <a:gd name="f43" fmla="val 4631"/>
                <a:gd name="f44" fmla="val 3980"/>
                <a:gd name="f45" fmla="val 4811"/>
                <a:gd name="f46" fmla="val 3867"/>
                <a:gd name="f47" fmla="val 5013"/>
                <a:gd name="f48" fmla="val 3732"/>
                <a:gd name="f49" fmla="val 5171"/>
                <a:gd name="f50" fmla="val 3597"/>
                <a:gd name="f51" fmla="val 5328"/>
                <a:gd name="f52" fmla="val 3440"/>
                <a:gd name="f53" fmla="val 5463"/>
                <a:gd name="f54" fmla="val 3283"/>
                <a:gd name="f55" fmla="val 5598"/>
                <a:gd name="f56" fmla="val 3103"/>
                <a:gd name="f57" fmla="val 5710"/>
                <a:gd name="f58" fmla="val 2901"/>
                <a:gd name="f59" fmla="val 5822"/>
                <a:gd name="f60" fmla="val 2721"/>
                <a:gd name="f61" fmla="val 5912"/>
                <a:gd name="f62" fmla="val 2518"/>
                <a:gd name="f63" fmla="val 5980"/>
                <a:gd name="f64" fmla="val 2316"/>
                <a:gd name="f65" fmla="val 6025"/>
                <a:gd name="f66" fmla="val 2114"/>
                <a:gd name="f67" fmla="val 6070"/>
                <a:gd name="f68" fmla="val 6115"/>
                <a:gd name="f69" fmla="val 1687"/>
                <a:gd name="f70" fmla="val 6137"/>
                <a:gd name="f71" fmla="val 1462"/>
                <a:gd name="f72" fmla="val 1260"/>
                <a:gd name="f73" fmla="val 1057"/>
                <a:gd name="f74" fmla="val 6092"/>
                <a:gd name="f75" fmla="val 855"/>
                <a:gd name="f76" fmla="val 675"/>
                <a:gd name="f77" fmla="val 6002"/>
                <a:gd name="f78" fmla="val 540"/>
                <a:gd name="f79" fmla="val 5935"/>
                <a:gd name="f80" fmla="val 5845"/>
                <a:gd name="f81" fmla="val 293"/>
                <a:gd name="f82" fmla="val 5732"/>
                <a:gd name="f83" fmla="val 203"/>
                <a:gd name="f84" fmla="val 91"/>
                <a:gd name="f85" fmla="val 5305"/>
                <a:gd name="f86" fmla="val 5148"/>
                <a:gd name="f87" fmla="val 23"/>
                <a:gd name="f88" fmla="val 4991"/>
                <a:gd name="f89" fmla="*/ f0 1 6138"/>
                <a:gd name="f90" fmla="*/ f1 1 4250"/>
                <a:gd name="f91" fmla="+- f4 0 f2"/>
                <a:gd name="f92" fmla="+- f3 0 f2"/>
                <a:gd name="f93" fmla="*/ f92 1 6138"/>
                <a:gd name="f94" fmla="*/ f91 1 4250"/>
                <a:gd name="f95" fmla="*/ f2 1 f93"/>
                <a:gd name="f96" fmla="*/ f3 1 f93"/>
                <a:gd name="f97" fmla="*/ f2 1 f94"/>
                <a:gd name="f98" fmla="*/ f4 1 f94"/>
                <a:gd name="f99" fmla="*/ f95 f89 1"/>
                <a:gd name="f100" fmla="*/ f96 f89 1"/>
                <a:gd name="f101" fmla="*/ f98 f90 1"/>
                <a:gd name="f102" fmla="*/ f97 f90 1"/>
              </a:gdLst>
              <a:ahLst/>
              <a:cxnLst>
                <a:cxn ang="3cd4">
                  <a:pos x="hc" y="t"/>
                </a:cxn>
                <a:cxn ang="0">
                  <a:pos x="r" y="vc"/>
                </a:cxn>
                <a:cxn ang="cd4">
                  <a:pos x="hc" y="b"/>
                </a:cxn>
                <a:cxn ang="cd2">
                  <a:pos x="l" y="vc"/>
                </a:cxn>
              </a:cxnLst>
              <a:rect l="f99" t="f102" r="f100" b="f101"/>
              <a:pathLst>
                <a:path w="6138" h="4250">
                  <a:moveTo>
                    <a:pt x="f5" y="f6"/>
                  </a:moveTo>
                  <a:lnTo>
                    <a:pt x="f7" y="f8"/>
                  </a:lnTo>
                  <a:lnTo>
                    <a:pt x="f9" y="f10"/>
                  </a:lnTo>
                  <a:lnTo>
                    <a:pt x="f11" y="f12"/>
                  </a:lnTo>
                  <a:lnTo>
                    <a:pt x="f13" y="f14"/>
                  </a:lnTo>
                  <a:lnTo>
                    <a:pt x="f15" y="f16"/>
                  </a:lnTo>
                  <a:lnTo>
                    <a:pt x="f17" y="f18"/>
                  </a:lnTo>
                  <a:lnTo>
                    <a:pt x="f19" y="f20"/>
                  </a:lnTo>
                  <a:lnTo>
                    <a:pt x="f2" y="f21"/>
                  </a:lnTo>
                  <a:lnTo>
                    <a:pt x="f22" y="f23"/>
                  </a:lnTo>
                  <a:lnTo>
                    <a:pt x="f24" y="f25"/>
                  </a:lnTo>
                  <a:lnTo>
                    <a:pt x="f26" y="f27"/>
                  </a:lnTo>
                  <a:lnTo>
                    <a:pt x="f28" y="f29"/>
                  </a:lnTo>
                  <a:lnTo>
                    <a:pt x="f30" y="f31"/>
                  </a:lnTo>
                  <a:lnTo>
                    <a:pt x="f32" y="f33"/>
                  </a:lnTo>
                  <a:lnTo>
                    <a:pt x="f34" y="f35"/>
                  </a:lnTo>
                  <a:lnTo>
                    <a:pt x="f36" y="f37"/>
                  </a:lnTo>
                  <a:lnTo>
                    <a:pt x="f38" y="f7"/>
                  </a:lnTo>
                  <a:lnTo>
                    <a:pt x="f39" y="f7"/>
                  </a:lnTo>
                  <a:lnTo>
                    <a:pt x="f40" y="f37"/>
                  </a:lnTo>
                  <a:lnTo>
                    <a:pt x="f41" y="f35"/>
                  </a:lnTo>
                  <a:lnTo>
                    <a:pt x="f42" y="f33"/>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30"/>
                  </a:lnTo>
                  <a:lnTo>
                    <a:pt x="f68" y="f69"/>
                  </a:lnTo>
                  <a:lnTo>
                    <a:pt x="f70" y="f71"/>
                  </a:lnTo>
                  <a:lnTo>
                    <a:pt x="f70" y="f72"/>
                  </a:lnTo>
                  <a:lnTo>
                    <a:pt x="f68" y="f73"/>
                  </a:lnTo>
                  <a:lnTo>
                    <a:pt x="f74" y="f75"/>
                  </a:lnTo>
                  <a:lnTo>
                    <a:pt x="f67" y="f76"/>
                  </a:lnTo>
                  <a:lnTo>
                    <a:pt x="f77" y="f78"/>
                  </a:lnTo>
                  <a:lnTo>
                    <a:pt x="f79" y="f22"/>
                  </a:lnTo>
                  <a:lnTo>
                    <a:pt x="f80" y="f81"/>
                  </a:lnTo>
                  <a:lnTo>
                    <a:pt x="f82" y="f83"/>
                  </a:lnTo>
                  <a:lnTo>
                    <a:pt x="f55" y="f10"/>
                  </a:lnTo>
                  <a:lnTo>
                    <a:pt x="f53" y="f84"/>
                  </a:lnTo>
                  <a:lnTo>
                    <a:pt x="f85" y="f8"/>
                  </a:lnTo>
                  <a:lnTo>
                    <a:pt x="f86" y="f87"/>
                  </a:lnTo>
                  <a:lnTo>
                    <a:pt x="f88" y="f6"/>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3" name="Google Shape;329;p15">
              <a:extLst>
                <a:ext uri="{FF2B5EF4-FFF2-40B4-BE49-F238E27FC236}">
                  <a16:creationId xmlns:a16="http://schemas.microsoft.com/office/drawing/2014/main" id="{622A1440-0939-9462-A65E-EAE9EF798C93}"/>
                </a:ext>
              </a:extLst>
            </p:cNvPr>
            <p:cNvSpPr/>
            <p:nvPr/>
          </p:nvSpPr>
          <p:spPr>
            <a:xfrm>
              <a:off x="5018236" y="1457846"/>
              <a:ext cx="51672" cy="68625"/>
            </a:xfrm>
            <a:custGeom>
              <a:avLst/>
              <a:gdLst>
                <a:gd name="f0" fmla="val w"/>
                <a:gd name="f1" fmla="val h"/>
                <a:gd name="f2" fmla="val 0"/>
                <a:gd name="f3" fmla="val 2743"/>
                <a:gd name="f4" fmla="val 3643"/>
                <a:gd name="f5" fmla="val 1506"/>
                <a:gd name="f6" fmla="val 1"/>
                <a:gd name="f7" fmla="val 562"/>
                <a:gd name="f8" fmla="val 1035"/>
                <a:gd name="f9" fmla="val 495"/>
                <a:gd name="f10" fmla="val 1170"/>
                <a:gd name="f11" fmla="val 337"/>
                <a:gd name="f12" fmla="val 1462"/>
                <a:gd name="f13" fmla="val 247"/>
                <a:gd name="f14" fmla="val 1687"/>
                <a:gd name="f15" fmla="val 157"/>
                <a:gd name="f16" fmla="val 1912"/>
                <a:gd name="f17" fmla="val 68"/>
                <a:gd name="f18" fmla="val 2159"/>
                <a:gd name="f19" fmla="val 23"/>
                <a:gd name="f20" fmla="val 2406"/>
                <a:gd name="f21" fmla="val 2653"/>
                <a:gd name="f22" fmla="val 2878"/>
                <a:gd name="f23" fmla="val 2991"/>
                <a:gd name="f24" fmla="val 90"/>
                <a:gd name="f25" fmla="val 3103"/>
                <a:gd name="f26" fmla="val 3215"/>
                <a:gd name="f27" fmla="val 225"/>
                <a:gd name="f28" fmla="val 3305"/>
                <a:gd name="f29" fmla="val 315"/>
                <a:gd name="f30" fmla="val 3395"/>
                <a:gd name="f31" fmla="val 427"/>
                <a:gd name="f32" fmla="val 3463"/>
                <a:gd name="f33" fmla="val 3530"/>
                <a:gd name="f34" fmla="val 697"/>
                <a:gd name="f35" fmla="val 3575"/>
                <a:gd name="f36" fmla="val 877"/>
                <a:gd name="f37" fmla="val 3620"/>
                <a:gd name="f38" fmla="val 1079"/>
                <a:gd name="f39" fmla="val 3642"/>
                <a:gd name="f40" fmla="val 1529"/>
                <a:gd name="f41" fmla="val 1776"/>
                <a:gd name="f42" fmla="val 1978"/>
                <a:gd name="f43" fmla="val 2158"/>
                <a:gd name="f44" fmla="val 3508"/>
                <a:gd name="f45" fmla="val 2315"/>
                <a:gd name="f46" fmla="val 3440"/>
                <a:gd name="f47" fmla="val 2450"/>
                <a:gd name="f48" fmla="val 3350"/>
                <a:gd name="f49" fmla="val 2540"/>
                <a:gd name="f50" fmla="val 3260"/>
                <a:gd name="f51" fmla="val 2630"/>
                <a:gd name="f52" fmla="val 3125"/>
                <a:gd name="f53" fmla="val 2675"/>
                <a:gd name="f54" fmla="val 3013"/>
                <a:gd name="f55" fmla="val 2720"/>
                <a:gd name="f56" fmla="val 2721"/>
                <a:gd name="f57" fmla="val 2586"/>
                <a:gd name="f58" fmla="val 2429"/>
                <a:gd name="f59" fmla="val 2091"/>
                <a:gd name="f60" fmla="val 1777"/>
                <a:gd name="f61" fmla="val 2383"/>
                <a:gd name="f62" fmla="val 1439"/>
                <a:gd name="f63" fmla="val 2226"/>
                <a:gd name="f64" fmla="val 1125"/>
                <a:gd name="f65" fmla="val 2046"/>
                <a:gd name="f66" fmla="val 810"/>
                <a:gd name="f67" fmla="val 1888"/>
                <a:gd name="f68" fmla="val 540"/>
                <a:gd name="f69" fmla="val 1619"/>
                <a:gd name="f70" fmla="val 158"/>
                <a:gd name="f71" fmla="*/ f0 1 2743"/>
                <a:gd name="f72" fmla="*/ f1 1 3643"/>
                <a:gd name="f73" fmla="+- f4 0 f2"/>
                <a:gd name="f74" fmla="+- f3 0 f2"/>
                <a:gd name="f75" fmla="*/ f74 1 2743"/>
                <a:gd name="f76" fmla="*/ f73 1 3643"/>
                <a:gd name="f77" fmla="*/ f2 1 f75"/>
                <a:gd name="f78" fmla="*/ f3 1 f75"/>
                <a:gd name="f79" fmla="*/ f2 1 f76"/>
                <a:gd name="f80" fmla="*/ f4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2743" h="3643">
                  <a:moveTo>
                    <a:pt x="f5" y="f6"/>
                  </a:moveTo>
                  <a:lnTo>
                    <a:pt x="f7" y="f8"/>
                  </a:lnTo>
                  <a:lnTo>
                    <a:pt x="f9" y="f10"/>
                  </a:lnTo>
                  <a:lnTo>
                    <a:pt x="f11" y="f12"/>
                  </a:lnTo>
                  <a:lnTo>
                    <a:pt x="f13" y="f14"/>
                  </a:lnTo>
                  <a:lnTo>
                    <a:pt x="f15" y="f16"/>
                  </a:lnTo>
                  <a:lnTo>
                    <a:pt x="f17" y="f18"/>
                  </a:lnTo>
                  <a:lnTo>
                    <a:pt x="f19" y="f20"/>
                  </a:lnTo>
                  <a:lnTo>
                    <a:pt x="f2" y="f21"/>
                  </a:lnTo>
                  <a:lnTo>
                    <a:pt x="f19" y="f22"/>
                  </a:lnTo>
                  <a:lnTo>
                    <a:pt x="f17" y="f23"/>
                  </a:lnTo>
                  <a:lnTo>
                    <a:pt x="f24" y="f25"/>
                  </a:lnTo>
                  <a:lnTo>
                    <a:pt x="f15" y="f26"/>
                  </a:lnTo>
                  <a:lnTo>
                    <a:pt x="f27" y="f28"/>
                  </a:lnTo>
                  <a:lnTo>
                    <a:pt x="f29" y="f30"/>
                  </a:lnTo>
                  <a:lnTo>
                    <a:pt x="f31" y="f32"/>
                  </a:lnTo>
                  <a:lnTo>
                    <a:pt x="f7" y="f33"/>
                  </a:lnTo>
                  <a:lnTo>
                    <a:pt x="f34" y="f35"/>
                  </a:lnTo>
                  <a:lnTo>
                    <a:pt x="f36" y="f37"/>
                  </a:lnTo>
                  <a:lnTo>
                    <a:pt x="f38" y="f39"/>
                  </a:lnTo>
                  <a:lnTo>
                    <a:pt x="f40" y="f39"/>
                  </a:lnTo>
                  <a:lnTo>
                    <a:pt x="f41" y="f37"/>
                  </a:lnTo>
                  <a:lnTo>
                    <a:pt x="f42" y="f35"/>
                  </a:lnTo>
                  <a:lnTo>
                    <a:pt x="f43" y="f44"/>
                  </a:lnTo>
                  <a:lnTo>
                    <a:pt x="f45" y="f46"/>
                  </a:lnTo>
                  <a:lnTo>
                    <a:pt x="f47" y="f48"/>
                  </a:lnTo>
                  <a:lnTo>
                    <a:pt x="f49" y="f50"/>
                  </a:lnTo>
                  <a:lnTo>
                    <a:pt x="f51" y="f52"/>
                  </a:lnTo>
                  <a:lnTo>
                    <a:pt x="f53" y="f54"/>
                  </a:lnTo>
                  <a:lnTo>
                    <a:pt x="f55" y="f22"/>
                  </a:lnTo>
                  <a:lnTo>
                    <a:pt x="f3" y="f56"/>
                  </a:lnTo>
                  <a:lnTo>
                    <a:pt x="f3" y="f57"/>
                  </a:lnTo>
                  <a:lnTo>
                    <a:pt x="f55" y="f58"/>
                  </a:lnTo>
                  <a:lnTo>
                    <a:pt x="f21" y="f59"/>
                  </a:lnTo>
                  <a:lnTo>
                    <a:pt x="f49" y="f60"/>
                  </a:lnTo>
                  <a:lnTo>
                    <a:pt x="f61" y="f62"/>
                  </a:lnTo>
                  <a:lnTo>
                    <a:pt x="f63" y="f64"/>
                  </a:lnTo>
                  <a:lnTo>
                    <a:pt x="f65" y="f66"/>
                  </a:lnTo>
                  <a:lnTo>
                    <a:pt x="f67" y="f68"/>
                  </a:lnTo>
                  <a:lnTo>
                    <a:pt x="f69" y="f70"/>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4" name="Google Shape;330;p15">
              <a:extLst>
                <a:ext uri="{FF2B5EF4-FFF2-40B4-BE49-F238E27FC236}">
                  <a16:creationId xmlns:a16="http://schemas.microsoft.com/office/drawing/2014/main" id="{2FA3AF28-FE35-5F40-18E9-1CCFFF20894F}"/>
                </a:ext>
              </a:extLst>
            </p:cNvPr>
            <p:cNvSpPr/>
            <p:nvPr/>
          </p:nvSpPr>
          <p:spPr>
            <a:xfrm>
              <a:off x="5116040" y="1414649"/>
              <a:ext cx="33476" cy="33476"/>
            </a:xfrm>
            <a:custGeom>
              <a:avLst/>
              <a:gdLst>
                <a:gd name="f0" fmla="val 360"/>
                <a:gd name="f1" fmla="val w"/>
                <a:gd name="f2" fmla="val h"/>
                <a:gd name="f3" fmla="val 0"/>
                <a:gd name="f4" fmla="val 1777"/>
                <a:gd name="f5" fmla="val 833"/>
                <a:gd name="f6" fmla="val 1"/>
                <a:gd name="f7" fmla="val 675"/>
                <a:gd name="f8" fmla="val 23"/>
                <a:gd name="f9" fmla="val 495"/>
                <a:gd name="f10" fmla="val 91"/>
                <a:gd name="f11" fmla="val 181"/>
                <a:gd name="f12" fmla="val 226"/>
                <a:gd name="f13" fmla="val 293"/>
                <a:gd name="f14" fmla="val 113"/>
                <a:gd name="f15" fmla="val 451"/>
                <a:gd name="f16" fmla="val 46"/>
                <a:gd name="f17" fmla="val 608"/>
                <a:gd name="f18" fmla="val 765"/>
                <a:gd name="f19" fmla="val 945"/>
                <a:gd name="f20" fmla="val 1125"/>
                <a:gd name="f21" fmla="val 1282"/>
                <a:gd name="f22" fmla="val 1417"/>
                <a:gd name="f23" fmla="val 1552"/>
                <a:gd name="f24" fmla="val 428"/>
                <a:gd name="f25" fmla="val 1664"/>
                <a:gd name="f26" fmla="val 585"/>
                <a:gd name="f27" fmla="val 1732"/>
                <a:gd name="f28" fmla="val 1102"/>
                <a:gd name="f29" fmla="val 1754"/>
                <a:gd name="f30" fmla="val 1260"/>
                <a:gd name="f31" fmla="val 1709"/>
                <a:gd name="f32" fmla="val 1619"/>
                <a:gd name="f33" fmla="val 1485"/>
                <a:gd name="f34" fmla="val 1350"/>
                <a:gd name="f35" fmla="val 1192"/>
                <a:gd name="f36" fmla="val 1012"/>
                <a:gd name="f37" fmla="val 855"/>
                <a:gd name="f38" fmla="val 1687"/>
                <a:gd name="f39" fmla="val 518"/>
                <a:gd name="f40" fmla="val 1597"/>
                <a:gd name="f41" fmla="val 361"/>
                <a:gd name="f42" fmla="val 1484"/>
                <a:gd name="f43" fmla="val 1327"/>
                <a:gd name="f44" fmla="val 136"/>
                <a:gd name="f45" fmla="val 1170"/>
                <a:gd name="f46" fmla="*/ f1 1 1777"/>
                <a:gd name="f47" fmla="*/ f2 1 1777"/>
                <a:gd name="f48" fmla="+- f4 0 f3"/>
                <a:gd name="f49" fmla="*/ f48 1 1777"/>
                <a:gd name="f50" fmla="*/ f3 1 f49"/>
                <a:gd name="f51" fmla="*/ f4 1 f49"/>
                <a:gd name="f52" fmla="*/ f50 f46 1"/>
                <a:gd name="f53" fmla="*/ f51 f46 1"/>
                <a:gd name="f54" fmla="*/ f51 f47 1"/>
                <a:gd name="f55" fmla="*/ f50 f47 1"/>
              </a:gdLst>
              <a:ahLst/>
              <a:cxnLst>
                <a:cxn ang="3cd4">
                  <a:pos x="hc" y="t"/>
                </a:cxn>
                <a:cxn ang="0">
                  <a:pos x="r" y="vc"/>
                </a:cxn>
                <a:cxn ang="cd4">
                  <a:pos x="hc" y="b"/>
                </a:cxn>
                <a:cxn ang="cd2">
                  <a:pos x="l" y="vc"/>
                </a:cxn>
              </a:cxnLst>
              <a:rect l="f52" t="f55" r="f53" b="f54"/>
              <a:pathLst>
                <a:path w="1777" h="1777">
                  <a:moveTo>
                    <a:pt x="f5" y="f6"/>
                  </a:moveTo>
                  <a:lnTo>
                    <a:pt x="f7" y="f8"/>
                  </a:lnTo>
                  <a:lnTo>
                    <a:pt x="f9" y="f10"/>
                  </a:lnTo>
                  <a:lnTo>
                    <a:pt x="f0" y="f11"/>
                  </a:lnTo>
                  <a:lnTo>
                    <a:pt x="f12" y="f13"/>
                  </a:lnTo>
                  <a:lnTo>
                    <a:pt x="f14" y="f15"/>
                  </a:lnTo>
                  <a:lnTo>
                    <a:pt x="f16" y="f17"/>
                  </a:lnTo>
                  <a:lnTo>
                    <a:pt x="f6" y="f18"/>
                  </a:lnTo>
                  <a:lnTo>
                    <a:pt x="f6" y="f19"/>
                  </a:lnTo>
                  <a:lnTo>
                    <a:pt x="f8" y="f20"/>
                  </a:lnTo>
                  <a:lnTo>
                    <a:pt x="f10" y="f21"/>
                  </a:lnTo>
                  <a:lnTo>
                    <a:pt x="f11" y="f22"/>
                  </a:lnTo>
                  <a:lnTo>
                    <a:pt x="f13" y="f23"/>
                  </a:lnTo>
                  <a:lnTo>
                    <a:pt x="f24" y="f25"/>
                  </a:lnTo>
                  <a:lnTo>
                    <a:pt x="f26" y="f27"/>
                  </a:lnTo>
                  <a:lnTo>
                    <a:pt x="f18" y="f4"/>
                  </a:lnTo>
                  <a:lnTo>
                    <a:pt x="f19" y="f4"/>
                  </a:lnTo>
                  <a:lnTo>
                    <a:pt x="f28" y="f29"/>
                  </a:lnTo>
                  <a:lnTo>
                    <a:pt x="f30" y="f31"/>
                  </a:lnTo>
                  <a:lnTo>
                    <a:pt x="f22" y="f32"/>
                  </a:lnTo>
                  <a:lnTo>
                    <a:pt x="f23" y="f33"/>
                  </a:lnTo>
                  <a:lnTo>
                    <a:pt x="f25" y="f34"/>
                  </a:lnTo>
                  <a:lnTo>
                    <a:pt x="f27" y="f35"/>
                  </a:lnTo>
                  <a:lnTo>
                    <a:pt x="f4" y="f36"/>
                  </a:lnTo>
                  <a:lnTo>
                    <a:pt x="f4" y="f37"/>
                  </a:lnTo>
                  <a:lnTo>
                    <a:pt x="f29" y="f7"/>
                  </a:lnTo>
                  <a:lnTo>
                    <a:pt x="f38" y="f39"/>
                  </a:lnTo>
                  <a:lnTo>
                    <a:pt x="f40" y="f41"/>
                  </a:lnTo>
                  <a:lnTo>
                    <a:pt x="f42" y="f12"/>
                  </a:lnTo>
                  <a:lnTo>
                    <a:pt x="f43" y="f44"/>
                  </a:lnTo>
                  <a:lnTo>
                    <a:pt x="f45" y="f16"/>
                  </a:lnTo>
                  <a:lnTo>
                    <a:pt x="f36" y="f8"/>
                  </a:lnTo>
                  <a:lnTo>
                    <a:pt x="f5"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5" name="Google Shape;331;p15">
              <a:extLst>
                <a:ext uri="{FF2B5EF4-FFF2-40B4-BE49-F238E27FC236}">
                  <a16:creationId xmlns:a16="http://schemas.microsoft.com/office/drawing/2014/main" id="{338D31E5-E524-1A15-F57B-7D9BCB63CC5F}"/>
                </a:ext>
              </a:extLst>
            </p:cNvPr>
            <p:cNvSpPr/>
            <p:nvPr/>
          </p:nvSpPr>
          <p:spPr>
            <a:xfrm>
              <a:off x="5038124" y="1497229"/>
              <a:ext cx="17382" cy="17364"/>
            </a:xfrm>
            <a:custGeom>
              <a:avLst/>
              <a:gdLst>
                <a:gd name="f0" fmla="val 360"/>
                <a:gd name="f1" fmla="val w"/>
                <a:gd name="f2" fmla="val h"/>
                <a:gd name="f3" fmla="val 0"/>
                <a:gd name="f4" fmla="val 923"/>
                <a:gd name="f5" fmla="val 922"/>
                <a:gd name="f6" fmla="val 428"/>
                <a:gd name="f7" fmla="val 23"/>
                <a:gd name="f8" fmla="val 270"/>
                <a:gd name="f9" fmla="val 45"/>
                <a:gd name="f10" fmla="val 203"/>
                <a:gd name="f11" fmla="val 90"/>
                <a:gd name="f12" fmla="val 136"/>
                <a:gd name="f13" fmla="val 158"/>
                <a:gd name="f14" fmla="val 68"/>
                <a:gd name="f15" fmla="val 225"/>
                <a:gd name="f16" fmla="val 46"/>
                <a:gd name="f17" fmla="val 315"/>
                <a:gd name="f18" fmla="val 405"/>
                <a:gd name="f19" fmla="val 1"/>
                <a:gd name="f20" fmla="val 495"/>
                <a:gd name="f21" fmla="val 585"/>
                <a:gd name="f22" fmla="val 652"/>
                <a:gd name="f23" fmla="val 91"/>
                <a:gd name="f24" fmla="val 742"/>
                <a:gd name="f25" fmla="val 810"/>
                <a:gd name="f26" fmla="val 855"/>
                <a:gd name="f27" fmla="val 900"/>
                <a:gd name="f28" fmla="val 653"/>
                <a:gd name="f29" fmla="val 877"/>
                <a:gd name="f30" fmla="val 832"/>
                <a:gd name="f31" fmla="val 765"/>
                <a:gd name="f32" fmla="val 697"/>
                <a:gd name="f33" fmla="val 607"/>
                <a:gd name="f34" fmla="val 517"/>
                <a:gd name="f35" fmla="val 427"/>
                <a:gd name="f36" fmla="val 135"/>
                <a:gd name="f37" fmla="val 608"/>
                <a:gd name="f38" fmla="val 518"/>
                <a:gd name="f39" fmla="*/ f1 1 923"/>
                <a:gd name="f40" fmla="*/ f2 1 922"/>
                <a:gd name="f41" fmla="+- f5 0 f3"/>
                <a:gd name="f42" fmla="+- f4 0 f3"/>
                <a:gd name="f43" fmla="*/ f42 1 923"/>
                <a:gd name="f44" fmla="*/ f41 1 922"/>
                <a:gd name="f45" fmla="*/ f3 1 f43"/>
                <a:gd name="f46" fmla="*/ f4 1 f43"/>
                <a:gd name="f47" fmla="*/ f3 1 f44"/>
                <a:gd name="f48" fmla="*/ f5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923" h="922">
                  <a:moveTo>
                    <a:pt x="f6" y="f3"/>
                  </a:moveTo>
                  <a:lnTo>
                    <a:pt x="f0" y="f7"/>
                  </a:lnTo>
                  <a:lnTo>
                    <a:pt x="f8" y="f9"/>
                  </a:lnTo>
                  <a:lnTo>
                    <a:pt x="f10" y="f11"/>
                  </a:lnTo>
                  <a:lnTo>
                    <a:pt x="f12" y="f13"/>
                  </a:lnTo>
                  <a:lnTo>
                    <a:pt x="f14" y="f15"/>
                  </a:lnTo>
                  <a:lnTo>
                    <a:pt x="f16" y="f17"/>
                  </a:lnTo>
                  <a:lnTo>
                    <a:pt x="f7" y="f18"/>
                  </a:lnTo>
                  <a:lnTo>
                    <a:pt x="f19" y="f20"/>
                  </a:lnTo>
                  <a:lnTo>
                    <a:pt x="f7" y="f21"/>
                  </a:lnTo>
                  <a:lnTo>
                    <a:pt x="f16" y="f22"/>
                  </a:lnTo>
                  <a:lnTo>
                    <a:pt x="f23" y="f24"/>
                  </a:lnTo>
                  <a:lnTo>
                    <a:pt x="f13" y="f25"/>
                  </a:lnTo>
                  <a:lnTo>
                    <a:pt x="f15" y="f26"/>
                  </a:lnTo>
                  <a:lnTo>
                    <a:pt x="f17" y="f27"/>
                  </a:lnTo>
                  <a:lnTo>
                    <a:pt x="f18" y="f5"/>
                  </a:lnTo>
                  <a:lnTo>
                    <a:pt x="f20" y="f5"/>
                  </a:lnTo>
                  <a:lnTo>
                    <a:pt x="f21" y="f27"/>
                  </a:lnTo>
                  <a:lnTo>
                    <a:pt x="f28" y="f29"/>
                  </a:lnTo>
                  <a:lnTo>
                    <a:pt x="f24" y="f30"/>
                  </a:lnTo>
                  <a:lnTo>
                    <a:pt x="f25" y="f31"/>
                  </a:lnTo>
                  <a:lnTo>
                    <a:pt x="f26" y="f32"/>
                  </a:lnTo>
                  <a:lnTo>
                    <a:pt x="f27" y="f33"/>
                  </a:lnTo>
                  <a:lnTo>
                    <a:pt x="f5" y="f34"/>
                  </a:lnTo>
                  <a:lnTo>
                    <a:pt x="f5" y="f35"/>
                  </a:lnTo>
                  <a:lnTo>
                    <a:pt x="f27" y="f0"/>
                  </a:lnTo>
                  <a:lnTo>
                    <a:pt x="f29" y="f8"/>
                  </a:lnTo>
                  <a:lnTo>
                    <a:pt x="f30" y="f10"/>
                  </a:lnTo>
                  <a:lnTo>
                    <a:pt x="f31" y="f36"/>
                  </a:lnTo>
                  <a:lnTo>
                    <a:pt x="f32" y="f14"/>
                  </a:lnTo>
                  <a:lnTo>
                    <a:pt x="f37" y="f9"/>
                  </a:lnTo>
                  <a:lnTo>
                    <a:pt x="f38" y="f7"/>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6" name="Google Shape;332;p15">
              <a:extLst>
                <a:ext uri="{FF2B5EF4-FFF2-40B4-BE49-F238E27FC236}">
                  <a16:creationId xmlns:a16="http://schemas.microsoft.com/office/drawing/2014/main" id="{52310D7D-3766-D48F-53AA-1C3C198C336C}"/>
                </a:ext>
              </a:extLst>
            </p:cNvPr>
            <p:cNvSpPr/>
            <p:nvPr/>
          </p:nvSpPr>
          <p:spPr>
            <a:xfrm>
              <a:off x="5011451" y="1368929"/>
              <a:ext cx="111803" cy="121121"/>
            </a:xfrm>
            <a:custGeom>
              <a:avLst/>
              <a:gdLst>
                <a:gd name="f0" fmla="val 180"/>
                <a:gd name="f1" fmla="val w"/>
                <a:gd name="f2" fmla="val h"/>
                <a:gd name="f3" fmla="val 0"/>
                <a:gd name="f4" fmla="val 5935"/>
                <a:gd name="f5" fmla="val 6430"/>
                <a:gd name="f6" fmla="val 4384"/>
                <a:gd name="f7" fmla="val 4361"/>
                <a:gd name="f8" fmla="val 23"/>
                <a:gd name="f9" fmla="val 4316"/>
                <a:gd name="f10" fmla="val 45"/>
                <a:gd name="f11" fmla="val 4294"/>
                <a:gd name="f12" fmla="val 68"/>
                <a:gd name="f13" fmla="val 113"/>
                <a:gd name="f14" fmla="val 158"/>
                <a:gd name="f15" fmla="val 270"/>
                <a:gd name="f16" fmla="val 4406"/>
                <a:gd name="f17" fmla="val 405"/>
                <a:gd name="f18" fmla="val 517"/>
                <a:gd name="f19" fmla="val 652"/>
                <a:gd name="f20" fmla="val 4339"/>
                <a:gd name="f21" fmla="val 922"/>
                <a:gd name="f22" fmla="val 4271"/>
                <a:gd name="f23" fmla="val 1169"/>
                <a:gd name="f24" fmla="val 4182"/>
                <a:gd name="f25" fmla="val 1506"/>
                <a:gd name="f26" fmla="val 3979"/>
                <a:gd name="f27" fmla="val 1596"/>
                <a:gd name="f28" fmla="val 3754"/>
                <a:gd name="f29" fmla="val 1754"/>
                <a:gd name="f30" fmla="val 3485"/>
                <a:gd name="f31" fmla="val 1933"/>
                <a:gd name="f32" fmla="val 3192"/>
                <a:gd name="f33" fmla="val 2181"/>
                <a:gd name="f34" fmla="val 2855"/>
                <a:gd name="f35" fmla="val 2473"/>
                <a:gd name="f36" fmla="val 2518"/>
                <a:gd name="f37" fmla="val 2810"/>
                <a:gd name="f38" fmla="val 2158"/>
                <a:gd name="f39" fmla="val 3170"/>
                <a:gd name="f40" fmla="val 1799"/>
                <a:gd name="f41" fmla="val 3574"/>
                <a:gd name="f42" fmla="val 1349"/>
                <a:gd name="f43" fmla="val 4069"/>
                <a:gd name="f44" fmla="val 967"/>
                <a:gd name="f45" fmla="val 4541"/>
                <a:gd name="f46" fmla="val 4991"/>
                <a:gd name="f47" fmla="val 383"/>
                <a:gd name="f48" fmla="val 5418"/>
                <a:gd name="f49" fmla="val 5777"/>
                <a:gd name="f50" fmla="val 6070"/>
                <a:gd name="f51" fmla="val 6182"/>
                <a:gd name="f52" fmla="val 6272"/>
                <a:gd name="f53" fmla="val 6362"/>
                <a:gd name="f54" fmla="val 6407"/>
                <a:gd name="f55" fmla="val 90"/>
                <a:gd name="f56" fmla="val 6429"/>
                <a:gd name="f57" fmla="val 675"/>
                <a:gd name="f58" fmla="val 6204"/>
                <a:gd name="f59" fmla="val 990"/>
                <a:gd name="f60" fmla="val 5980"/>
                <a:gd name="f61" fmla="val 1372"/>
                <a:gd name="f62" fmla="val 5665"/>
                <a:gd name="f63" fmla="val 1776"/>
                <a:gd name="f64" fmla="val 5283"/>
                <a:gd name="f65" fmla="val 2226"/>
                <a:gd name="f66" fmla="val 4833"/>
                <a:gd name="f67" fmla="val 2675"/>
                <a:gd name="f68" fmla="val 3035"/>
                <a:gd name="f69" fmla="val 3934"/>
                <a:gd name="f70" fmla="val 3372"/>
                <a:gd name="f71" fmla="val 3507"/>
                <a:gd name="f72" fmla="val 3687"/>
                <a:gd name="f73" fmla="val 3125"/>
                <a:gd name="f74" fmla="val 2743"/>
                <a:gd name="f75" fmla="val 4137"/>
                <a:gd name="f76" fmla="val 2428"/>
                <a:gd name="f77" fmla="val 2113"/>
                <a:gd name="f78" fmla="val 1888"/>
                <a:gd name="f79" fmla="val 4451"/>
                <a:gd name="f80" fmla="val 1686"/>
                <a:gd name="f81" fmla="val 4788"/>
                <a:gd name="f82" fmla="val 1529"/>
                <a:gd name="f83" fmla="val 5126"/>
                <a:gd name="f84" fmla="val 1416"/>
                <a:gd name="f85" fmla="val 5485"/>
                <a:gd name="f86" fmla="val 5890"/>
                <a:gd name="f87" fmla="val 5912"/>
                <a:gd name="f88" fmla="val 1326"/>
                <a:gd name="f89" fmla="val 1282"/>
                <a:gd name="f90" fmla="val 1259"/>
                <a:gd name="f91" fmla="val 5867"/>
                <a:gd name="f92" fmla="val 1147"/>
                <a:gd name="f93" fmla="val 5463"/>
                <a:gd name="f94" fmla="val 5103"/>
                <a:gd name="f95" fmla="val 1214"/>
                <a:gd name="f96" fmla="val 4744"/>
                <a:gd name="f97" fmla="val 1484"/>
                <a:gd name="f98" fmla="val 4519"/>
                <a:gd name="f99" fmla="val 1079"/>
                <a:gd name="f100" fmla="val 4586"/>
                <a:gd name="f101" fmla="val 809"/>
                <a:gd name="f102" fmla="val 4609"/>
                <a:gd name="f103" fmla="val 540"/>
                <a:gd name="f104" fmla="val 427"/>
                <a:gd name="f105" fmla="val 292"/>
                <a:gd name="f106" fmla="val 4564"/>
                <a:gd name="f107" fmla="val 4496"/>
                <a:gd name="f108" fmla="val 4429"/>
                <a:gd name="f109" fmla="*/ f1 1 5935"/>
                <a:gd name="f110" fmla="*/ f2 1 6430"/>
                <a:gd name="f111" fmla="+- f5 0 f3"/>
                <a:gd name="f112" fmla="+- f4 0 f3"/>
                <a:gd name="f113" fmla="*/ f112 1 5935"/>
                <a:gd name="f114" fmla="*/ f111 1 6430"/>
                <a:gd name="f115" fmla="*/ f3 1 f113"/>
                <a:gd name="f116" fmla="*/ f4 1 f113"/>
                <a:gd name="f117" fmla="*/ f3 1 f114"/>
                <a:gd name="f118" fmla="*/ f5 1 f114"/>
                <a:gd name="f119" fmla="*/ f115 f109 1"/>
                <a:gd name="f120" fmla="*/ f116 f109 1"/>
                <a:gd name="f121" fmla="*/ f118 f110 1"/>
                <a:gd name="f122" fmla="*/ f117 f110 1"/>
              </a:gdLst>
              <a:ahLst/>
              <a:cxnLst>
                <a:cxn ang="3cd4">
                  <a:pos x="hc" y="t"/>
                </a:cxn>
                <a:cxn ang="0">
                  <a:pos x="r" y="vc"/>
                </a:cxn>
                <a:cxn ang="cd4">
                  <a:pos x="hc" y="b"/>
                </a:cxn>
                <a:cxn ang="cd2">
                  <a:pos x="l" y="vc"/>
                </a:cxn>
              </a:cxnLst>
              <a:rect l="f119" t="f122" r="f120" b="f121"/>
              <a:pathLst>
                <a:path w="5935" h="6430">
                  <a:moveTo>
                    <a:pt x="f6" y="f3"/>
                  </a:moveTo>
                  <a:lnTo>
                    <a:pt x="f7" y="f8"/>
                  </a:lnTo>
                  <a:lnTo>
                    <a:pt x="f9" y="f10"/>
                  </a:lnTo>
                  <a:lnTo>
                    <a:pt x="f11" y="f12"/>
                  </a:lnTo>
                  <a:lnTo>
                    <a:pt x="f11" y="f13"/>
                  </a:lnTo>
                  <a:lnTo>
                    <a:pt x="f9" y="f14"/>
                  </a:lnTo>
                  <a:lnTo>
                    <a:pt x="f6" y="f15"/>
                  </a:lnTo>
                  <a:lnTo>
                    <a:pt x="f16" y="f17"/>
                  </a:lnTo>
                  <a:lnTo>
                    <a:pt x="f16" y="f18"/>
                  </a:lnTo>
                  <a:lnTo>
                    <a:pt x="f16"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19" y="f46"/>
                  </a:lnTo>
                  <a:lnTo>
                    <a:pt x="f47" y="f48"/>
                  </a:lnTo>
                  <a:lnTo>
                    <a:pt x="f0" y="f49"/>
                  </a:lnTo>
                  <a:lnTo>
                    <a:pt x="f10" y="f50"/>
                  </a:lnTo>
                  <a:lnTo>
                    <a:pt x="f3" y="f51"/>
                  </a:lnTo>
                  <a:lnTo>
                    <a:pt x="f3" y="f52"/>
                  </a:lnTo>
                  <a:lnTo>
                    <a:pt x="f3" y="f53"/>
                  </a:lnTo>
                  <a:lnTo>
                    <a:pt x="f10" y="f54"/>
                  </a:lnTo>
                  <a:lnTo>
                    <a:pt x="f55" y="f56"/>
                  </a:lnTo>
                  <a:lnTo>
                    <a:pt x="f0" y="f56"/>
                  </a:lnTo>
                  <a:lnTo>
                    <a:pt x="f15" y="f54"/>
                  </a:lnTo>
                  <a:lnTo>
                    <a:pt x="f47" y="f53"/>
                  </a:lnTo>
                  <a:lnTo>
                    <a:pt x="f57" y="f58"/>
                  </a:lnTo>
                  <a:lnTo>
                    <a:pt x="f59" y="f60"/>
                  </a:lnTo>
                  <a:lnTo>
                    <a:pt x="f61" y="f62"/>
                  </a:lnTo>
                  <a:lnTo>
                    <a:pt x="f63" y="f64"/>
                  </a:lnTo>
                  <a:lnTo>
                    <a:pt x="f65" y="f66"/>
                  </a:lnTo>
                  <a:lnTo>
                    <a:pt x="f67" y="f7"/>
                  </a:lnTo>
                  <a:lnTo>
                    <a:pt x="f68" y="f69"/>
                  </a:lnTo>
                  <a:lnTo>
                    <a:pt x="f70" y="f71"/>
                  </a:lnTo>
                  <a:lnTo>
                    <a:pt x="f72" y="f73"/>
                  </a:lnTo>
                  <a:lnTo>
                    <a:pt x="f69" y="f74"/>
                  </a:lnTo>
                  <a:lnTo>
                    <a:pt x="f75" y="f76"/>
                  </a:lnTo>
                  <a:lnTo>
                    <a:pt x="f9" y="f77"/>
                  </a:lnTo>
                  <a:lnTo>
                    <a:pt x="f16" y="f78"/>
                  </a:lnTo>
                  <a:lnTo>
                    <a:pt x="f79" y="f80"/>
                  </a:lnTo>
                  <a:lnTo>
                    <a:pt x="f81" y="f82"/>
                  </a:lnTo>
                  <a:lnTo>
                    <a:pt x="f83" y="f84"/>
                  </a:lnTo>
                  <a:lnTo>
                    <a:pt x="f85" y="f42"/>
                  </a:lnTo>
                  <a:lnTo>
                    <a:pt x="f86" y="f42"/>
                  </a:lnTo>
                  <a:lnTo>
                    <a:pt x="f87" y="f88"/>
                  </a:lnTo>
                  <a:lnTo>
                    <a:pt x="f4" y="f89"/>
                  </a:lnTo>
                  <a:lnTo>
                    <a:pt x="f4" y="f90"/>
                  </a:lnTo>
                  <a:lnTo>
                    <a:pt x="f87" y="f23"/>
                  </a:lnTo>
                  <a:lnTo>
                    <a:pt x="f91" y="f92"/>
                  </a:lnTo>
                  <a:lnTo>
                    <a:pt x="f93" y="f92"/>
                  </a:lnTo>
                  <a:lnTo>
                    <a:pt x="f94" y="f95"/>
                  </a:lnTo>
                  <a:lnTo>
                    <a:pt x="f96" y="f88"/>
                  </a:lnTo>
                  <a:lnTo>
                    <a:pt x="f16" y="f97"/>
                  </a:lnTo>
                  <a:lnTo>
                    <a:pt x="f98" y="f99"/>
                  </a:lnTo>
                  <a:lnTo>
                    <a:pt x="f100" y="f101"/>
                  </a:lnTo>
                  <a:lnTo>
                    <a:pt x="f102" y="f103"/>
                  </a:lnTo>
                  <a:lnTo>
                    <a:pt x="f102" y="f104"/>
                  </a:lnTo>
                  <a:lnTo>
                    <a:pt x="f100" y="f105"/>
                  </a:lnTo>
                  <a:lnTo>
                    <a:pt x="f106" y="f14"/>
                  </a:lnTo>
                  <a:lnTo>
                    <a:pt x="f107" y="f10"/>
                  </a:lnTo>
                  <a:lnTo>
                    <a:pt x="f79" y="f8"/>
                  </a:lnTo>
                  <a:lnTo>
                    <a:pt x="f108" y="f3"/>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7" name="Google Shape;333;p15">
              <a:extLst>
                <a:ext uri="{FF2B5EF4-FFF2-40B4-BE49-F238E27FC236}">
                  <a16:creationId xmlns:a16="http://schemas.microsoft.com/office/drawing/2014/main" id="{B22EA2E9-83B3-EE72-D810-21732AB72286}"/>
                </a:ext>
              </a:extLst>
            </p:cNvPr>
            <p:cNvSpPr/>
            <p:nvPr/>
          </p:nvSpPr>
          <p:spPr>
            <a:xfrm>
              <a:off x="8048000" y="1968108"/>
              <a:ext cx="112644" cy="83000"/>
            </a:xfrm>
            <a:custGeom>
              <a:avLst/>
              <a:gdLst>
                <a:gd name="f0" fmla="val 360"/>
                <a:gd name="f1" fmla="val w"/>
                <a:gd name="f2" fmla="val h"/>
                <a:gd name="f3" fmla="val 0"/>
                <a:gd name="f4" fmla="val 5980"/>
                <a:gd name="f5" fmla="val 4406"/>
                <a:gd name="f6" fmla="val 967"/>
                <a:gd name="f7" fmla="val 810"/>
                <a:gd name="f8" fmla="val 23"/>
                <a:gd name="f9" fmla="val 675"/>
                <a:gd name="f10" fmla="val 68"/>
                <a:gd name="f11" fmla="val 540"/>
                <a:gd name="f12" fmla="val 135"/>
                <a:gd name="f13" fmla="val 428"/>
                <a:gd name="f14" fmla="val 202"/>
                <a:gd name="f15" fmla="val 315"/>
                <a:gd name="f16" fmla="val 292"/>
                <a:gd name="f17" fmla="val 225"/>
                <a:gd name="f18" fmla="val 427"/>
                <a:gd name="f19" fmla="val 158"/>
                <a:gd name="f20" fmla="val 562"/>
                <a:gd name="f21" fmla="val 90"/>
                <a:gd name="f22" fmla="val 719"/>
                <a:gd name="f23" fmla="val 922"/>
                <a:gd name="f24" fmla="val 1124"/>
                <a:gd name="f25" fmla="val 1326"/>
                <a:gd name="f26" fmla="val 1551"/>
                <a:gd name="f27" fmla="val 1776"/>
                <a:gd name="f28" fmla="val 45"/>
                <a:gd name="f29" fmla="val 1978"/>
                <a:gd name="f30" fmla="val 2203"/>
                <a:gd name="f31" fmla="val 2405"/>
                <a:gd name="f32" fmla="val 203"/>
                <a:gd name="f33" fmla="val 2608"/>
                <a:gd name="f34" fmla="val 270"/>
                <a:gd name="f35" fmla="val 2810"/>
                <a:gd name="f36" fmla="val 3012"/>
                <a:gd name="f37" fmla="val 472"/>
                <a:gd name="f38" fmla="val 3192"/>
                <a:gd name="f39" fmla="val 607"/>
                <a:gd name="f40" fmla="val 3372"/>
                <a:gd name="f41" fmla="val 742"/>
                <a:gd name="f42" fmla="val 3552"/>
                <a:gd name="f43" fmla="val 900"/>
                <a:gd name="f44" fmla="val 3709"/>
                <a:gd name="f45" fmla="val 1057"/>
                <a:gd name="f46" fmla="val 3866"/>
                <a:gd name="f47" fmla="val 1259"/>
                <a:gd name="f48" fmla="val 3979"/>
                <a:gd name="f49" fmla="val 1462"/>
                <a:gd name="f50" fmla="val 4114"/>
                <a:gd name="f51" fmla="val 1664"/>
                <a:gd name="f52" fmla="val 4204"/>
                <a:gd name="f53" fmla="val 1889"/>
                <a:gd name="f54" fmla="val 4294"/>
                <a:gd name="f55" fmla="val 2158"/>
                <a:gd name="f56" fmla="val 4339"/>
                <a:gd name="f57" fmla="val 2406"/>
                <a:gd name="f58" fmla="val 4384"/>
                <a:gd name="f59" fmla="val 2698"/>
                <a:gd name="f60" fmla="val 2990"/>
                <a:gd name="f61" fmla="val 3305"/>
                <a:gd name="f62" fmla="val 3642"/>
                <a:gd name="f63" fmla="val 4316"/>
                <a:gd name="f64" fmla="val 4249"/>
                <a:gd name="f65" fmla="val 4136"/>
                <a:gd name="f66" fmla="val 4721"/>
                <a:gd name="f67" fmla="val 5126"/>
                <a:gd name="f68" fmla="val 3822"/>
                <a:gd name="f69" fmla="val 5530"/>
                <a:gd name="f70" fmla="val 3619"/>
                <a:gd name="f71" fmla="val 4361"/>
                <a:gd name="f72" fmla="val 1169"/>
                <a:gd name="f73" fmla="val 3777"/>
                <a:gd name="f74" fmla="val 832"/>
                <a:gd name="f75" fmla="val 3147"/>
                <a:gd name="f76" fmla="val 2788"/>
                <a:gd name="f77" fmla="val 382"/>
                <a:gd name="f78" fmla="val 247"/>
                <a:gd name="f79" fmla="val 2046"/>
                <a:gd name="f80" fmla="val 1304"/>
                <a:gd name="f81" fmla="*/ f1 1 5980"/>
                <a:gd name="f82" fmla="*/ f2 1 4406"/>
                <a:gd name="f83" fmla="+- f5 0 f3"/>
                <a:gd name="f84" fmla="+- f4 0 f3"/>
                <a:gd name="f85" fmla="*/ f84 1 5980"/>
                <a:gd name="f86" fmla="*/ f83 1 4406"/>
                <a:gd name="f87" fmla="*/ f3 1 f85"/>
                <a:gd name="f88" fmla="*/ f4 1 f85"/>
                <a:gd name="f89" fmla="*/ f3 1 f86"/>
                <a:gd name="f90" fmla="*/ f5 1 f86"/>
                <a:gd name="f91" fmla="*/ f87 f81 1"/>
                <a:gd name="f92" fmla="*/ f88 f81 1"/>
                <a:gd name="f93" fmla="*/ f90 f82 1"/>
                <a:gd name="f94" fmla="*/ f89 f82 1"/>
              </a:gdLst>
              <a:ahLst/>
              <a:cxnLst>
                <a:cxn ang="3cd4">
                  <a:pos x="hc" y="t"/>
                </a:cxn>
                <a:cxn ang="0">
                  <a:pos x="r" y="vc"/>
                </a:cxn>
                <a:cxn ang="cd4">
                  <a:pos x="hc" y="b"/>
                </a:cxn>
                <a:cxn ang="cd2">
                  <a:pos x="l" y="vc"/>
                </a:cxn>
              </a:cxnLst>
              <a:rect l="f91" t="f94" r="f92" b="f93"/>
              <a:pathLst>
                <a:path w="5980" h="4406">
                  <a:moveTo>
                    <a:pt x="f6" y="f3"/>
                  </a:moveTo>
                  <a:lnTo>
                    <a:pt x="f7" y="f8"/>
                  </a:lnTo>
                  <a:lnTo>
                    <a:pt x="f9" y="f10"/>
                  </a:lnTo>
                  <a:lnTo>
                    <a:pt x="f11" y="f12"/>
                  </a:lnTo>
                  <a:lnTo>
                    <a:pt x="f13" y="f14"/>
                  </a:lnTo>
                  <a:lnTo>
                    <a:pt x="f15" y="f16"/>
                  </a:lnTo>
                  <a:lnTo>
                    <a:pt x="f17" y="f18"/>
                  </a:lnTo>
                  <a:lnTo>
                    <a:pt x="f19" y="f20"/>
                  </a:lnTo>
                  <a:lnTo>
                    <a:pt x="f21" y="f22"/>
                  </a:lnTo>
                  <a:lnTo>
                    <a:pt x="f10" y="f23"/>
                  </a:lnTo>
                  <a:lnTo>
                    <a:pt x="f8" y="f24"/>
                  </a:lnTo>
                  <a:lnTo>
                    <a:pt x="f3" y="f25"/>
                  </a:lnTo>
                  <a:lnTo>
                    <a:pt x="f3" y="f26"/>
                  </a:lnTo>
                  <a:lnTo>
                    <a:pt x="f8" y="f27"/>
                  </a:lnTo>
                  <a:lnTo>
                    <a:pt x="f28" y="f29"/>
                  </a:lnTo>
                  <a:lnTo>
                    <a:pt x="f10" y="f30"/>
                  </a:lnTo>
                  <a:lnTo>
                    <a:pt x="f12" y="f31"/>
                  </a:lnTo>
                  <a:lnTo>
                    <a:pt x="f32" y="f33"/>
                  </a:lnTo>
                  <a:lnTo>
                    <a:pt x="f34" y="f35"/>
                  </a:lnTo>
                  <a:lnTo>
                    <a:pt x="f0"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
                  </a:lnTo>
                  <a:lnTo>
                    <a:pt x="f60" y="f5"/>
                  </a:lnTo>
                  <a:lnTo>
                    <a:pt x="f61" y="f58"/>
                  </a:lnTo>
                  <a:lnTo>
                    <a:pt x="f62" y="f63"/>
                  </a:lnTo>
                  <a:lnTo>
                    <a:pt x="f48" y="f64"/>
                  </a:lnTo>
                  <a:lnTo>
                    <a:pt x="f56" y="f65"/>
                  </a:lnTo>
                  <a:lnTo>
                    <a:pt x="f66" y="f48"/>
                  </a:lnTo>
                  <a:lnTo>
                    <a:pt x="f67" y="f68"/>
                  </a:lnTo>
                  <a:lnTo>
                    <a:pt x="f69" y="f70"/>
                  </a:lnTo>
                  <a:lnTo>
                    <a:pt x="f4" y="f40"/>
                  </a:lnTo>
                  <a:lnTo>
                    <a:pt x="f71" y="f72"/>
                  </a:lnTo>
                  <a:lnTo>
                    <a:pt x="f52" y="f45"/>
                  </a:lnTo>
                  <a:lnTo>
                    <a:pt x="f73" y="f74"/>
                  </a:lnTo>
                  <a:lnTo>
                    <a:pt x="f75" y="f11"/>
                  </a:lnTo>
                  <a:lnTo>
                    <a:pt x="f76" y="f77"/>
                  </a:lnTo>
                  <a:lnTo>
                    <a:pt x="f57" y="f78"/>
                  </a:lnTo>
                  <a:lnTo>
                    <a:pt x="f79" y="f12"/>
                  </a:lnTo>
                  <a:lnTo>
                    <a:pt x="f51" y="f28"/>
                  </a:lnTo>
                  <a:lnTo>
                    <a:pt x="f80"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8" name="Google Shape;334;p15">
              <a:extLst>
                <a:ext uri="{FF2B5EF4-FFF2-40B4-BE49-F238E27FC236}">
                  <a16:creationId xmlns:a16="http://schemas.microsoft.com/office/drawing/2014/main" id="{02F76B3E-6296-EFCE-498C-53F30491D313}"/>
                </a:ext>
              </a:extLst>
            </p:cNvPr>
            <p:cNvSpPr/>
            <p:nvPr/>
          </p:nvSpPr>
          <p:spPr>
            <a:xfrm>
              <a:off x="8129720" y="2028660"/>
              <a:ext cx="51261" cy="68625"/>
            </a:xfrm>
            <a:custGeom>
              <a:avLst/>
              <a:gdLst>
                <a:gd name="f0" fmla="val w"/>
                <a:gd name="f1" fmla="val h"/>
                <a:gd name="f2" fmla="val 0"/>
                <a:gd name="f3" fmla="val 2721"/>
                <a:gd name="f4" fmla="val 3643"/>
                <a:gd name="f5" fmla="val 1507"/>
                <a:gd name="f6" fmla="val 1"/>
                <a:gd name="f7" fmla="val 1395"/>
                <a:gd name="f8" fmla="val 135"/>
                <a:gd name="f9" fmla="val 1080"/>
                <a:gd name="f10" fmla="val 495"/>
                <a:gd name="f11" fmla="val 878"/>
                <a:gd name="f12" fmla="val 742"/>
                <a:gd name="f13" fmla="val 675"/>
                <a:gd name="f14" fmla="val 1012"/>
                <a:gd name="f15" fmla="val 473"/>
                <a:gd name="f16" fmla="val 1327"/>
                <a:gd name="f17" fmla="val 293"/>
                <a:gd name="f18" fmla="val 1642"/>
                <a:gd name="f19" fmla="val 158"/>
                <a:gd name="f20" fmla="val 1956"/>
                <a:gd name="f21" fmla="val 46"/>
                <a:gd name="f22" fmla="val 2271"/>
                <a:gd name="f23" fmla="val 23"/>
                <a:gd name="f24" fmla="val 2428"/>
                <a:gd name="f25" fmla="val 2586"/>
                <a:gd name="f26" fmla="val 2855"/>
                <a:gd name="f27" fmla="val 68"/>
                <a:gd name="f28" fmla="val 2990"/>
                <a:gd name="f29" fmla="val 136"/>
                <a:gd name="f30" fmla="val 3125"/>
                <a:gd name="f31" fmla="val 226"/>
                <a:gd name="f32" fmla="val 3238"/>
                <a:gd name="f33" fmla="val 338"/>
                <a:gd name="f34" fmla="val 3328"/>
                <a:gd name="f35" fmla="val 3417"/>
                <a:gd name="f36" fmla="val 653"/>
                <a:gd name="f37" fmla="val 3507"/>
                <a:gd name="f38" fmla="val 3552"/>
                <a:gd name="f39" fmla="val 1102"/>
                <a:gd name="f40" fmla="val 3597"/>
                <a:gd name="f41" fmla="val 1350"/>
                <a:gd name="f42" fmla="val 3642"/>
                <a:gd name="f43" fmla="val 1754"/>
                <a:gd name="f44" fmla="val 1934"/>
                <a:gd name="f45" fmla="val 3620"/>
                <a:gd name="f46" fmla="val 2091"/>
                <a:gd name="f47" fmla="val 2226"/>
                <a:gd name="f48" fmla="val 3530"/>
                <a:gd name="f49" fmla="val 2339"/>
                <a:gd name="f50" fmla="val 3485"/>
                <a:gd name="f51" fmla="val 2429"/>
                <a:gd name="f52" fmla="val 3395"/>
                <a:gd name="f53" fmla="val 2519"/>
                <a:gd name="f54" fmla="val 3215"/>
                <a:gd name="f55" fmla="val 2631"/>
                <a:gd name="f56" fmla="val 2676"/>
                <a:gd name="f57" fmla="val 3013"/>
                <a:gd name="f58" fmla="val 2766"/>
                <a:gd name="f59" fmla="val 2518"/>
                <a:gd name="f60" fmla="val 2698"/>
                <a:gd name="f61" fmla="val 2653"/>
                <a:gd name="f62" fmla="val 2024"/>
                <a:gd name="f63" fmla="val 1776"/>
                <a:gd name="f64" fmla="val 1574"/>
                <a:gd name="f65" fmla="val 2384"/>
                <a:gd name="f66" fmla="val 1237"/>
                <a:gd name="f67" fmla="val 1125"/>
                <a:gd name="f68" fmla="*/ f0 1 2721"/>
                <a:gd name="f69" fmla="*/ f1 1 3643"/>
                <a:gd name="f70" fmla="+- f4 0 f2"/>
                <a:gd name="f71" fmla="+- f3 0 f2"/>
                <a:gd name="f72" fmla="*/ f71 1 2721"/>
                <a:gd name="f73" fmla="*/ f70 1 3643"/>
                <a:gd name="f74" fmla="*/ f2 1 f72"/>
                <a:gd name="f75" fmla="*/ f3 1 f72"/>
                <a:gd name="f76" fmla="*/ f2 1 f73"/>
                <a:gd name="f77" fmla="*/ f4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2721" h="3643">
                  <a:moveTo>
                    <a:pt x="f5" y="f6"/>
                  </a:moveTo>
                  <a:lnTo>
                    <a:pt x="f7" y="f8"/>
                  </a:lnTo>
                  <a:lnTo>
                    <a:pt x="f9" y="f10"/>
                  </a:lnTo>
                  <a:lnTo>
                    <a:pt x="f11" y="f12"/>
                  </a:lnTo>
                  <a:lnTo>
                    <a:pt x="f13" y="f14"/>
                  </a:lnTo>
                  <a:lnTo>
                    <a:pt x="f15" y="f16"/>
                  </a:lnTo>
                  <a:lnTo>
                    <a:pt x="f17" y="f18"/>
                  </a:lnTo>
                  <a:lnTo>
                    <a:pt x="f19" y="f20"/>
                  </a:lnTo>
                  <a:lnTo>
                    <a:pt x="f21" y="f22"/>
                  </a:lnTo>
                  <a:lnTo>
                    <a:pt x="f23" y="f24"/>
                  </a:lnTo>
                  <a:lnTo>
                    <a:pt x="f6" y="f25"/>
                  </a:lnTo>
                  <a:lnTo>
                    <a:pt x="f6" y="f3"/>
                  </a:lnTo>
                  <a:lnTo>
                    <a:pt x="f23" y="f26"/>
                  </a:lnTo>
                  <a:lnTo>
                    <a:pt x="f27" y="f28"/>
                  </a:lnTo>
                  <a:lnTo>
                    <a:pt x="f29" y="f30"/>
                  </a:lnTo>
                  <a:lnTo>
                    <a:pt x="f31" y="f32"/>
                  </a:lnTo>
                  <a:lnTo>
                    <a:pt x="f33" y="f34"/>
                  </a:lnTo>
                  <a:lnTo>
                    <a:pt x="f10" y="f35"/>
                  </a:lnTo>
                  <a:lnTo>
                    <a:pt x="f36" y="f37"/>
                  </a:lnTo>
                  <a:lnTo>
                    <a:pt x="f11" y="f38"/>
                  </a:lnTo>
                  <a:lnTo>
                    <a:pt x="f39" y="f40"/>
                  </a:lnTo>
                  <a:lnTo>
                    <a:pt x="f41" y="f42"/>
                  </a:lnTo>
                  <a:lnTo>
                    <a:pt x="f43" y="f42"/>
                  </a:lnTo>
                  <a:lnTo>
                    <a:pt x="f44" y="f45"/>
                  </a:lnTo>
                  <a:lnTo>
                    <a:pt x="f46" y="f40"/>
                  </a:lnTo>
                  <a:lnTo>
                    <a:pt x="f47" y="f48"/>
                  </a:lnTo>
                  <a:lnTo>
                    <a:pt x="f49" y="f50"/>
                  </a:lnTo>
                  <a:lnTo>
                    <a:pt x="f51" y="f52"/>
                  </a:lnTo>
                  <a:lnTo>
                    <a:pt x="f53" y="f34"/>
                  </a:lnTo>
                  <a:lnTo>
                    <a:pt x="f25" y="f54"/>
                  </a:lnTo>
                  <a:lnTo>
                    <a:pt x="f55" y="f30"/>
                  </a:lnTo>
                  <a:lnTo>
                    <a:pt x="f56" y="f57"/>
                  </a:lnTo>
                  <a:lnTo>
                    <a:pt x="f3" y="f58"/>
                  </a:lnTo>
                  <a:lnTo>
                    <a:pt x="f3" y="f59"/>
                  </a:lnTo>
                  <a:lnTo>
                    <a:pt x="f60" y="f22"/>
                  </a:lnTo>
                  <a:lnTo>
                    <a:pt x="f61" y="f62"/>
                  </a:lnTo>
                  <a:lnTo>
                    <a:pt x="f25" y="f63"/>
                  </a:lnTo>
                  <a:lnTo>
                    <a:pt x="f53" y="f64"/>
                  </a:lnTo>
                  <a:lnTo>
                    <a:pt x="f65" y="f66"/>
                  </a:lnTo>
                  <a:lnTo>
                    <a:pt x="f49" y="f67"/>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9" name="Google Shape;335;p15">
              <a:extLst>
                <a:ext uri="{FF2B5EF4-FFF2-40B4-BE49-F238E27FC236}">
                  <a16:creationId xmlns:a16="http://schemas.microsoft.com/office/drawing/2014/main" id="{D7C2671D-36E6-D7FA-C95C-CEC53DDC0945}"/>
                </a:ext>
              </a:extLst>
            </p:cNvPr>
            <p:cNvSpPr/>
            <p:nvPr/>
          </p:nvSpPr>
          <p:spPr>
            <a:xfrm>
              <a:off x="8058159" y="1976567"/>
              <a:ext cx="33905" cy="33476"/>
            </a:xfrm>
            <a:custGeom>
              <a:avLst/>
              <a:gdLst>
                <a:gd name="f0" fmla="val 360"/>
                <a:gd name="f1" fmla="val w"/>
                <a:gd name="f2" fmla="val h"/>
                <a:gd name="f3" fmla="val 0"/>
                <a:gd name="f4" fmla="val 1800"/>
                <a:gd name="f5" fmla="val 1777"/>
                <a:gd name="f6" fmla="val 878"/>
                <a:gd name="f7" fmla="val 1"/>
                <a:gd name="f8" fmla="val 698"/>
                <a:gd name="f9" fmla="val 23"/>
                <a:gd name="f10" fmla="val 540"/>
                <a:gd name="f11" fmla="val 91"/>
                <a:gd name="f12" fmla="val 383"/>
                <a:gd name="f13" fmla="val 181"/>
                <a:gd name="f14" fmla="val 248"/>
                <a:gd name="f15" fmla="val 293"/>
                <a:gd name="f16" fmla="val 136"/>
                <a:gd name="f17" fmla="val 428"/>
                <a:gd name="f18" fmla="val 68"/>
                <a:gd name="f19" fmla="val 585"/>
                <a:gd name="f20" fmla="val 742"/>
                <a:gd name="f21" fmla="val 922"/>
                <a:gd name="f22" fmla="val 1102"/>
                <a:gd name="f23" fmla="val 1260"/>
                <a:gd name="f24" fmla="val 1417"/>
                <a:gd name="f25" fmla="val 1552"/>
                <a:gd name="f26" fmla="val 451"/>
                <a:gd name="f27" fmla="val 1664"/>
                <a:gd name="f28" fmla="val 1732"/>
                <a:gd name="f29" fmla="val 765"/>
                <a:gd name="f30" fmla="val 923"/>
                <a:gd name="f31" fmla="val 1754"/>
                <a:gd name="f32" fmla="val 1709"/>
                <a:gd name="f33" fmla="val 1619"/>
                <a:gd name="f34" fmla="val 1484"/>
                <a:gd name="f35" fmla="val 1349"/>
                <a:gd name="f36" fmla="val 1192"/>
                <a:gd name="f37" fmla="val 1035"/>
                <a:gd name="f38" fmla="val 1799"/>
                <a:gd name="f39" fmla="val 855"/>
                <a:gd name="f40" fmla="val 518"/>
                <a:gd name="f41" fmla="val 1507"/>
                <a:gd name="f42" fmla="val 225"/>
                <a:gd name="f43" fmla="val 1372"/>
                <a:gd name="f44" fmla="val 1215"/>
                <a:gd name="f45" fmla="val 46"/>
                <a:gd name="f46" fmla="*/ f1 1 1800"/>
                <a:gd name="f47" fmla="*/ f2 1 1777"/>
                <a:gd name="f48" fmla="+- f5 0 f3"/>
                <a:gd name="f49" fmla="+- f4 0 f3"/>
                <a:gd name="f50" fmla="*/ f49 1 1800"/>
                <a:gd name="f51" fmla="*/ f48 1 1777"/>
                <a:gd name="f52" fmla="*/ f3 1 f50"/>
                <a:gd name="f53" fmla="*/ f4 1 f50"/>
                <a:gd name="f54" fmla="*/ f3 1 f51"/>
                <a:gd name="f55" fmla="*/ f5 1 f51"/>
                <a:gd name="f56" fmla="*/ f52 f46 1"/>
                <a:gd name="f57" fmla="*/ f53 f46 1"/>
                <a:gd name="f58" fmla="*/ f55 f47 1"/>
                <a:gd name="f59" fmla="*/ f54 f47 1"/>
              </a:gdLst>
              <a:ahLst/>
              <a:cxnLst>
                <a:cxn ang="3cd4">
                  <a:pos x="hc" y="t"/>
                </a:cxn>
                <a:cxn ang="0">
                  <a:pos x="r" y="vc"/>
                </a:cxn>
                <a:cxn ang="cd4">
                  <a:pos x="hc" y="b"/>
                </a:cxn>
                <a:cxn ang="cd2">
                  <a:pos x="l" y="vc"/>
                </a:cxn>
              </a:cxnLst>
              <a:rect l="f56" t="f59" r="f57" b="f58"/>
              <a:pathLst>
                <a:path w="1800" h="1777">
                  <a:moveTo>
                    <a:pt x="f6" y="f7"/>
                  </a:moveTo>
                  <a:lnTo>
                    <a:pt x="f8" y="f9"/>
                  </a:lnTo>
                  <a:lnTo>
                    <a:pt x="f10" y="f11"/>
                  </a:lnTo>
                  <a:lnTo>
                    <a:pt x="f12" y="f13"/>
                  </a:lnTo>
                  <a:lnTo>
                    <a:pt x="f14" y="f15"/>
                  </a:lnTo>
                  <a:lnTo>
                    <a:pt x="f16" y="f17"/>
                  </a:lnTo>
                  <a:lnTo>
                    <a:pt x="f18" y="f19"/>
                  </a:lnTo>
                  <a:lnTo>
                    <a:pt x="f9" y="f20"/>
                  </a:lnTo>
                  <a:lnTo>
                    <a:pt x="f7" y="f21"/>
                  </a:lnTo>
                  <a:lnTo>
                    <a:pt x="f9" y="f22"/>
                  </a:lnTo>
                  <a:lnTo>
                    <a:pt x="f11" y="f23"/>
                  </a:lnTo>
                  <a:lnTo>
                    <a:pt x="f13" y="f24"/>
                  </a:lnTo>
                  <a:lnTo>
                    <a:pt x="f15" y="f25"/>
                  </a:lnTo>
                  <a:lnTo>
                    <a:pt x="f26" y="f27"/>
                  </a:lnTo>
                  <a:lnTo>
                    <a:pt x="f19" y="f28"/>
                  </a:lnTo>
                  <a:lnTo>
                    <a:pt x="f29" y="f5"/>
                  </a:lnTo>
                  <a:lnTo>
                    <a:pt x="f30" y="f5"/>
                  </a:lnTo>
                  <a:lnTo>
                    <a:pt x="f22" y="f31"/>
                  </a:lnTo>
                  <a:lnTo>
                    <a:pt x="f23" y="f32"/>
                  </a:lnTo>
                  <a:lnTo>
                    <a:pt x="f24" y="f33"/>
                  </a:lnTo>
                  <a:lnTo>
                    <a:pt x="f25" y="f34"/>
                  </a:lnTo>
                  <a:lnTo>
                    <a:pt x="f27" y="f35"/>
                  </a:lnTo>
                  <a:lnTo>
                    <a:pt x="f28" y="f36"/>
                  </a:lnTo>
                  <a:lnTo>
                    <a:pt x="f5" y="f37"/>
                  </a:lnTo>
                  <a:lnTo>
                    <a:pt x="f38" y="f39"/>
                  </a:lnTo>
                  <a:lnTo>
                    <a:pt x="f5" y="f8"/>
                  </a:lnTo>
                  <a:lnTo>
                    <a:pt x="f32" y="f40"/>
                  </a:lnTo>
                  <a:lnTo>
                    <a:pt x="f33" y="f0"/>
                  </a:lnTo>
                  <a:lnTo>
                    <a:pt x="f41" y="f42"/>
                  </a:lnTo>
                  <a:lnTo>
                    <a:pt x="f43" y="f16"/>
                  </a:lnTo>
                  <a:lnTo>
                    <a:pt x="f44" y="f45"/>
                  </a:lnTo>
                  <a:lnTo>
                    <a:pt x="f37" y="f9"/>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0" name="Google Shape;336;p15">
              <a:extLst>
                <a:ext uri="{FF2B5EF4-FFF2-40B4-BE49-F238E27FC236}">
                  <a16:creationId xmlns:a16="http://schemas.microsoft.com/office/drawing/2014/main" id="{4400EBEC-52E3-C8BB-EC94-F1F3ECDC0611}"/>
                </a:ext>
              </a:extLst>
            </p:cNvPr>
            <p:cNvSpPr/>
            <p:nvPr/>
          </p:nvSpPr>
          <p:spPr>
            <a:xfrm>
              <a:off x="8144131" y="2067613"/>
              <a:ext cx="17364" cy="17382"/>
            </a:xfrm>
            <a:custGeom>
              <a:avLst/>
              <a:gdLst>
                <a:gd name="f0" fmla="val 360"/>
                <a:gd name="f1" fmla="val w"/>
                <a:gd name="f2" fmla="val h"/>
                <a:gd name="f3" fmla="val 0"/>
                <a:gd name="f4" fmla="val 922"/>
                <a:gd name="f5" fmla="val 923"/>
                <a:gd name="f6" fmla="val 450"/>
                <a:gd name="f7" fmla="val 1"/>
                <a:gd name="f8" fmla="val 23"/>
                <a:gd name="f9" fmla="val 270"/>
                <a:gd name="f10" fmla="val 46"/>
                <a:gd name="f11" fmla="val 202"/>
                <a:gd name="f12" fmla="val 91"/>
                <a:gd name="f13" fmla="val 135"/>
                <a:gd name="f14" fmla="val 158"/>
                <a:gd name="f15" fmla="val 68"/>
                <a:gd name="f16" fmla="val 225"/>
                <a:gd name="f17" fmla="val 45"/>
                <a:gd name="f18" fmla="val 293"/>
                <a:gd name="f19" fmla="val 383"/>
                <a:gd name="f20" fmla="val 473"/>
                <a:gd name="f21" fmla="val 563"/>
                <a:gd name="f22" fmla="val 653"/>
                <a:gd name="f23" fmla="val 90"/>
                <a:gd name="f24" fmla="val 720"/>
                <a:gd name="f25" fmla="val 787"/>
                <a:gd name="f26" fmla="val 855"/>
                <a:gd name="f27" fmla="val 315"/>
                <a:gd name="f28" fmla="val 877"/>
                <a:gd name="f29" fmla="val 382"/>
                <a:gd name="f30" fmla="val 900"/>
                <a:gd name="f31" fmla="val 472"/>
                <a:gd name="f32" fmla="val 562"/>
                <a:gd name="f33" fmla="val 652"/>
                <a:gd name="f34" fmla="val 719"/>
                <a:gd name="f35" fmla="val 832"/>
                <a:gd name="f36" fmla="val 765"/>
                <a:gd name="f37" fmla="val 854"/>
                <a:gd name="f38" fmla="val 698"/>
                <a:gd name="f39" fmla="val 899"/>
                <a:gd name="f40" fmla="val 608"/>
                <a:gd name="f41" fmla="val 540"/>
                <a:gd name="f42" fmla="val 203"/>
                <a:gd name="f43" fmla="val 764"/>
                <a:gd name="f44" fmla="val 136"/>
                <a:gd name="f45" fmla="val 697"/>
                <a:gd name="f46" fmla="val 630"/>
                <a:gd name="f47" fmla="*/ f1 1 922"/>
                <a:gd name="f48" fmla="*/ f2 1 923"/>
                <a:gd name="f49" fmla="+- f5 0 f3"/>
                <a:gd name="f50" fmla="+- f4 0 f3"/>
                <a:gd name="f51" fmla="*/ f50 1 922"/>
                <a:gd name="f52" fmla="*/ f49 1 923"/>
                <a:gd name="f53" fmla="*/ f3 1 f51"/>
                <a:gd name="f54" fmla="*/ f4 1 f51"/>
                <a:gd name="f55" fmla="*/ f3 1 f52"/>
                <a:gd name="f56" fmla="*/ f5 1 f52"/>
                <a:gd name="f57" fmla="*/ f53 f47 1"/>
                <a:gd name="f58" fmla="*/ f54 f47 1"/>
                <a:gd name="f59" fmla="*/ f56 f48 1"/>
                <a:gd name="f60" fmla="*/ f55 f48 1"/>
              </a:gdLst>
              <a:ahLst/>
              <a:cxnLst>
                <a:cxn ang="3cd4">
                  <a:pos x="hc" y="t"/>
                </a:cxn>
                <a:cxn ang="0">
                  <a:pos x="r" y="vc"/>
                </a:cxn>
                <a:cxn ang="cd4">
                  <a:pos x="hc" y="b"/>
                </a:cxn>
                <a:cxn ang="cd2">
                  <a:pos x="l" y="vc"/>
                </a:cxn>
              </a:cxnLst>
              <a:rect l="f57" t="f60" r="f58" b="f59"/>
              <a:pathLst>
                <a:path w="922" h="923">
                  <a:moveTo>
                    <a:pt x="f6" y="f7"/>
                  </a:moveTo>
                  <a:lnTo>
                    <a:pt x="f0" y="f8"/>
                  </a:lnTo>
                  <a:lnTo>
                    <a:pt x="f9" y="f10"/>
                  </a:lnTo>
                  <a:lnTo>
                    <a:pt x="f11" y="f12"/>
                  </a:lnTo>
                  <a:lnTo>
                    <a:pt x="f13" y="f14"/>
                  </a:lnTo>
                  <a:lnTo>
                    <a:pt x="f15" y="f16"/>
                  </a:lnTo>
                  <a:lnTo>
                    <a:pt x="f17" y="f18"/>
                  </a:lnTo>
                  <a:lnTo>
                    <a:pt x="f8" y="f19"/>
                  </a:lnTo>
                  <a:lnTo>
                    <a:pt x="f3" y="f20"/>
                  </a:lnTo>
                  <a:lnTo>
                    <a:pt x="f8" y="f21"/>
                  </a:lnTo>
                  <a:lnTo>
                    <a:pt x="f17" y="f22"/>
                  </a:lnTo>
                  <a:lnTo>
                    <a:pt x="f23" y="f24"/>
                  </a:lnTo>
                  <a:lnTo>
                    <a:pt x="f14" y="f25"/>
                  </a:lnTo>
                  <a:lnTo>
                    <a:pt x="f16" y="f26"/>
                  </a:lnTo>
                  <a:lnTo>
                    <a:pt x="f27" y="f28"/>
                  </a:lnTo>
                  <a:lnTo>
                    <a:pt x="f29" y="f30"/>
                  </a:lnTo>
                  <a:lnTo>
                    <a:pt x="f31" y="f4"/>
                  </a:lnTo>
                  <a:lnTo>
                    <a:pt x="f32" y="f30"/>
                  </a:lnTo>
                  <a:lnTo>
                    <a:pt x="f33" y="f28"/>
                  </a:lnTo>
                  <a:lnTo>
                    <a:pt x="f34" y="f35"/>
                  </a:lnTo>
                  <a:lnTo>
                    <a:pt x="f25" y="f36"/>
                  </a:lnTo>
                  <a:lnTo>
                    <a:pt x="f37" y="f38"/>
                  </a:lnTo>
                  <a:lnTo>
                    <a:pt x="f39" y="f40"/>
                  </a:lnTo>
                  <a:lnTo>
                    <a:pt x="f39" y="f41"/>
                  </a:lnTo>
                  <a:lnTo>
                    <a:pt x="f4" y="f6"/>
                  </a:lnTo>
                  <a:lnTo>
                    <a:pt x="f39" y="f0"/>
                  </a:lnTo>
                  <a:lnTo>
                    <a:pt x="f28" y="f9"/>
                  </a:lnTo>
                  <a:lnTo>
                    <a:pt x="f35" y="f42"/>
                  </a:lnTo>
                  <a:lnTo>
                    <a:pt x="f43" y="f44"/>
                  </a:lnTo>
                  <a:lnTo>
                    <a:pt x="f45" y="f15"/>
                  </a:lnTo>
                  <a:lnTo>
                    <a:pt x="f46" y="f10"/>
                  </a:lnTo>
                  <a:lnTo>
                    <a:pt x="f41" y="f8"/>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1" name="Google Shape;337;p15">
              <a:extLst>
                <a:ext uri="{FF2B5EF4-FFF2-40B4-BE49-F238E27FC236}">
                  <a16:creationId xmlns:a16="http://schemas.microsoft.com/office/drawing/2014/main" id="{F46D7BE1-0715-FDA9-0A07-FB696CFCFF66}"/>
                </a:ext>
              </a:extLst>
            </p:cNvPr>
            <p:cNvSpPr/>
            <p:nvPr/>
          </p:nvSpPr>
          <p:spPr>
            <a:xfrm>
              <a:off x="8133962" y="1904594"/>
              <a:ext cx="75392" cy="120691"/>
            </a:xfrm>
            <a:custGeom>
              <a:avLst/>
              <a:gdLst>
                <a:gd name="f0" fmla="val 360"/>
                <a:gd name="f1" fmla="val 180"/>
                <a:gd name="f2" fmla="val w"/>
                <a:gd name="f3" fmla="val h"/>
                <a:gd name="f4" fmla="val 0"/>
                <a:gd name="f5" fmla="val 4002"/>
                <a:gd name="f6" fmla="val 6407"/>
                <a:gd name="f7" fmla="val 1012"/>
                <a:gd name="f8" fmla="val 855"/>
                <a:gd name="f9" fmla="val 45"/>
                <a:gd name="f10" fmla="val 720"/>
                <a:gd name="f11" fmla="val 90"/>
                <a:gd name="f12" fmla="val 585"/>
                <a:gd name="f13" fmla="val 158"/>
                <a:gd name="f14" fmla="val 473"/>
                <a:gd name="f15" fmla="val 248"/>
                <a:gd name="f16" fmla="val 383"/>
                <a:gd name="f17" fmla="val 293"/>
                <a:gd name="f18" fmla="val 472"/>
                <a:gd name="f19" fmla="val 225"/>
                <a:gd name="f20" fmla="val 607"/>
                <a:gd name="f21" fmla="val 765"/>
                <a:gd name="f22" fmla="val 113"/>
                <a:gd name="f23" fmla="val 922"/>
                <a:gd name="f24" fmla="val 46"/>
                <a:gd name="f25" fmla="val 1282"/>
                <a:gd name="f26" fmla="val 1"/>
                <a:gd name="f27" fmla="val 1664"/>
                <a:gd name="f28" fmla="val 2068"/>
                <a:gd name="f29" fmla="val 23"/>
                <a:gd name="f30" fmla="val 2450"/>
                <a:gd name="f31" fmla="val 2833"/>
                <a:gd name="f32" fmla="val 136"/>
                <a:gd name="f33" fmla="val 3529"/>
                <a:gd name="f34" fmla="val 4024"/>
                <a:gd name="f35" fmla="val 270"/>
                <a:gd name="f36" fmla="val 4204"/>
                <a:gd name="f37" fmla="val 1866"/>
                <a:gd name="f38" fmla="val 2226"/>
                <a:gd name="f39" fmla="val 6070"/>
                <a:gd name="f40" fmla="val 2541"/>
                <a:gd name="f41" fmla="val 5755"/>
                <a:gd name="f42" fmla="val 5418"/>
                <a:gd name="f43" fmla="val 3103"/>
                <a:gd name="f44" fmla="val 5103"/>
                <a:gd name="f45" fmla="val 3305"/>
                <a:gd name="f46" fmla="val 4788"/>
                <a:gd name="f47" fmla="val 3507"/>
                <a:gd name="f48" fmla="val 4496"/>
                <a:gd name="f49" fmla="val 3642"/>
                <a:gd name="f50" fmla="val 4181"/>
                <a:gd name="f51" fmla="val 3777"/>
                <a:gd name="f52" fmla="val 3912"/>
                <a:gd name="f53" fmla="val 3867"/>
                <a:gd name="f54" fmla="val 3619"/>
                <a:gd name="f55" fmla="val 3935"/>
                <a:gd name="f56" fmla="val 3350"/>
                <a:gd name="f57" fmla="val 3979"/>
                <a:gd name="f58" fmla="val 3080"/>
                <a:gd name="f59" fmla="val 2585"/>
                <a:gd name="f60" fmla="val 2361"/>
                <a:gd name="f61" fmla="val 2113"/>
                <a:gd name="f62" fmla="val 1911"/>
                <a:gd name="f63" fmla="val 1709"/>
                <a:gd name="f64" fmla="val 3665"/>
                <a:gd name="f65" fmla="val 1506"/>
                <a:gd name="f66" fmla="val 3552"/>
                <a:gd name="f67" fmla="val 1326"/>
                <a:gd name="f68" fmla="val 3417"/>
                <a:gd name="f69" fmla="val 1147"/>
                <a:gd name="f70" fmla="val 3283"/>
                <a:gd name="f71" fmla="val 989"/>
                <a:gd name="f72" fmla="val 3125"/>
                <a:gd name="f73" fmla="val 832"/>
                <a:gd name="f74" fmla="val 2945"/>
                <a:gd name="f75" fmla="val 697"/>
                <a:gd name="f76" fmla="val 2766"/>
                <a:gd name="f77" fmla="val 562"/>
                <a:gd name="f78" fmla="val 2586"/>
                <a:gd name="f79" fmla="val 450"/>
                <a:gd name="f80" fmla="val 2406"/>
                <a:gd name="f81" fmla="val 337"/>
                <a:gd name="f82" fmla="val 2204"/>
                <a:gd name="f83" fmla="val 2001"/>
                <a:gd name="f84" fmla="val 1799"/>
                <a:gd name="f85" fmla="val 1597"/>
                <a:gd name="f86" fmla="val 68"/>
                <a:gd name="f87" fmla="val 1394"/>
                <a:gd name="f88" fmla="val 1192"/>
                <a:gd name="f89" fmla="*/ f2 1 4002"/>
                <a:gd name="f90" fmla="*/ f3 1 6407"/>
                <a:gd name="f91" fmla="+- f6 0 f4"/>
                <a:gd name="f92" fmla="+- f5 0 f4"/>
                <a:gd name="f93" fmla="*/ f92 1 4002"/>
                <a:gd name="f94" fmla="*/ f91 1 6407"/>
                <a:gd name="f95" fmla="*/ f4 1 f93"/>
                <a:gd name="f96" fmla="*/ f5 1 f93"/>
                <a:gd name="f97" fmla="*/ f4 1 f94"/>
                <a:gd name="f98" fmla="*/ f6 1 f94"/>
                <a:gd name="f99" fmla="*/ f95 f89 1"/>
                <a:gd name="f100" fmla="*/ f96 f89 1"/>
                <a:gd name="f101" fmla="*/ f98 f90 1"/>
                <a:gd name="f102" fmla="*/ f97 f90 1"/>
              </a:gdLst>
              <a:ahLst/>
              <a:cxnLst>
                <a:cxn ang="3cd4">
                  <a:pos x="hc" y="t"/>
                </a:cxn>
                <a:cxn ang="0">
                  <a:pos x="r" y="vc"/>
                </a:cxn>
                <a:cxn ang="cd4">
                  <a:pos x="hc" y="b"/>
                </a:cxn>
                <a:cxn ang="cd2">
                  <a:pos x="l" y="vc"/>
                </a:cxn>
              </a:cxnLst>
              <a:rect l="f99" t="f102" r="f100" b="f101"/>
              <a:pathLst>
                <a:path w="4002" h="6407">
                  <a:moveTo>
                    <a:pt x="f7" y="f4"/>
                  </a:moveTo>
                  <a:lnTo>
                    <a:pt x="f8" y="f9"/>
                  </a:lnTo>
                  <a:lnTo>
                    <a:pt x="f10" y="f11"/>
                  </a:lnTo>
                  <a:lnTo>
                    <a:pt x="f12" y="f13"/>
                  </a:lnTo>
                  <a:lnTo>
                    <a:pt x="f14" y="f15"/>
                  </a:lnTo>
                  <a:lnTo>
                    <a:pt x="f16" y="f0"/>
                  </a:lnTo>
                  <a:lnTo>
                    <a:pt x="f17" y="f18"/>
                  </a:lnTo>
                  <a:lnTo>
                    <a:pt x="f19" y="f20"/>
                  </a:lnTo>
                  <a:lnTo>
                    <a:pt x="f13" y="f21"/>
                  </a:lnTo>
                  <a:lnTo>
                    <a:pt x="f22" y="f23"/>
                  </a:lnTo>
                  <a:lnTo>
                    <a:pt x="f24" y="f25"/>
                  </a:lnTo>
                  <a:lnTo>
                    <a:pt x="f26" y="f27"/>
                  </a:lnTo>
                  <a:lnTo>
                    <a:pt x="f26" y="f28"/>
                  </a:lnTo>
                  <a:lnTo>
                    <a:pt x="f29" y="f30"/>
                  </a:lnTo>
                  <a:lnTo>
                    <a:pt x="f24" y="f31"/>
                  </a:lnTo>
                  <a:lnTo>
                    <a:pt x="f32" y="f33"/>
                  </a:lnTo>
                  <a:lnTo>
                    <a:pt x="f19" y="f34"/>
                  </a:lnTo>
                  <a:lnTo>
                    <a:pt x="f35" y="f36"/>
                  </a:lnTo>
                  <a:lnTo>
                    <a:pt x="f37" y="f6"/>
                  </a:lnTo>
                  <a:lnTo>
                    <a:pt x="f38" y="f39"/>
                  </a:lnTo>
                  <a:lnTo>
                    <a:pt x="f40" y="f41"/>
                  </a:lnTo>
                  <a:lnTo>
                    <a:pt x="f31" y="f42"/>
                  </a:lnTo>
                  <a:lnTo>
                    <a:pt x="f43" y="f44"/>
                  </a:lnTo>
                  <a:lnTo>
                    <a:pt x="f45" y="f46"/>
                  </a:lnTo>
                  <a:lnTo>
                    <a:pt x="f47" y="f48"/>
                  </a:lnTo>
                  <a:lnTo>
                    <a:pt x="f49" y="f50"/>
                  </a:lnTo>
                  <a:lnTo>
                    <a:pt x="f51" y="f52"/>
                  </a:lnTo>
                  <a:lnTo>
                    <a:pt x="f53" y="f54"/>
                  </a:lnTo>
                  <a:lnTo>
                    <a:pt x="f55" y="f56"/>
                  </a:lnTo>
                  <a:lnTo>
                    <a:pt x="f57" y="f58"/>
                  </a:lnTo>
                  <a:lnTo>
                    <a:pt x="f5" y="f31"/>
                  </a:lnTo>
                  <a:lnTo>
                    <a:pt x="f5" y="f59"/>
                  </a:lnTo>
                  <a:lnTo>
                    <a:pt x="f57" y="f60"/>
                  </a:lnTo>
                  <a:lnTo>
                    <a:pt x="f55" y="f61"/>
                  </a:lnTo>
                  <a:lnTo>
                    <a:pt x="f53" y="f62"/>
                  </a:lnTo>
                  <a:lnTo>
                    <a:pt x="f51" y="f63"/>
                  </a:lnTo>
                  <a:lnTo>
                    <a:pt x="f64" y="f65"/>
                  </a:lnTo>
                  <a:lnTo>
                    <a:pt x="f66" y="f67"/>
                  </a:lnTo>
                  <a:lnTo>
                    <a:pt x="f68" y="f69"/>
                  </a:lnTo>
                  <a:lnTo>
                    <a:pt x="f70" y="f71"/>
                  </a:lnTo>
                  <a:lnTo>
                    <a:pt x="f72" y="f73"/>
                  </a:lnTo>
                  <a:lnTo>
                    <a:pt x="f74" y="f75"/>
                  </a:lnTo>
                  <a:lnTo>
                    <a:pt x="f76" y="f77"/>
                  </a:lnTo>
                  <a:lnTo>
                    <a:pt x="f78" y="f79"/>
                  </a:lnTo>
                  <a:lnTo>
                    <a:pt x="f80" y="f81"/>
                  </a:lnTo>
                  <a:lnTo>
                    <a:pt x="f82" y="f15"/>
                  </a:lnTo>
                  <a:lnTo>
                    <a:pt x="f83" y="f1"/>
                  </a:lnTo>
                  <a:lnTo>
                    <a:pt x="f84" y="f22"/>
                  </a:lnTo>
                  <a:lnTo>
                    <a:pt x="f85" y="f86"/>
                  </a:lnTo>
                  <a:lnTo>
                    <a:pt x="f87" y="f29"/>
                  </a:lnTo>
                  <a:lnTo>
                    <a:pt x="f88"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2" name="Google Shape;338;p15">
              <a:extLst>
                <a:ext uri="{FF2B5EF4-FFF2-40B4-BE49-F238E27FC236}">
                  <a16:creationId xmlns:a16="http://schemas.microsoft.com/office/drawing/2014/main" id="{6B17DB3F-F5FE-79E6-16A4-485ED8504F42}"/>
                </a:ext>
              </a:extLst>
            </p:cNvPr>
            <p:cNvSpPr/>
            <p:nvPr/>
          </p:nvSpPr>
          <p:spPr>
            <a:xfrm>
              <a:off x="8167000" y="2009613"/>
              <a:ext cx="67345" cy="51261"/>
            </a:xfrm>
            <a:custGeom>
              <a:avLst/>
              <a:gdLst>
                <a:gd name="f0" fmla="val w"/>
                <a:gd name="f1" fmla="val h"/>
                <a:gd name="f2" fmla="val 0"/>
                <a:gd name="f3" fmla="val 3575"/>
                <a:gd name="f4" fmla="val 2721"/>
                <a:gd name="f5" fmla="val 2293"/>
                <a:gd name="f6" fmla="val 1933"/>
                <a:gd name="f7" fmla="val 23"/>
                <a:gd name="f8" fmla="val 1574"/>
                <a:gd name="f9" fmla="val 112"/>
                <a:gd name="f10" fmla="val 1236"/>
                <a:gd name="f11" fmla="val 202"/>
                <a:gd name="f12" fmla="val 899"/>
                <a:gd name="f13" fmla="val 292"/>
                <a:gd name="f14" fmla="val 607"/>
                <a:gd name="f15" fmla="val 405"/>
                <a:gd name="f16" fmla="val 157"/>
                <a:gd name="f17" fmla="val 585"/>
                <a:gd name="f18" fmla="val 674"/>
                <a:gd name="f19" fmla="val 809"/>
                <a:gd name="f20" fmla="val 1798"/>
                <a:gd name="f21" fmla="val 1888"/>
                <a:gd name="f22" fmla="val 1169"/>
                <a:gd name="f23" fmla="val 2113"/>
                <a:gd name="f24" fmla="val 1349"/>
                <a:gd name="f25" fmla="val 2248"/>
                <a:gd name="f26" fmla="val 2383"/>
                <a:gd name="f27" fmla="val 1776"/>
                <a:gd name="f28" fmla="val 2518"/>
                <a:gd name="f29" fmla="val 2023"/>
                <a:gd name="f30" fmla="val 2630"/>
                <a:gd name="f31" fmla="val 2698"/>
                <a:gd name="f32" fmla="val 2495"/>
                <a:gd name="f33" fmla="val 2720"/>
                <a:gd name="f34" fmla="val 2608"/>
                <a:gd name="f35" fmla="val 2832"/>
                <a:gd name="f36" fmla="val 2675"/>
                <a:gd name="f37" fmla="val 2945"/>
                <a:gd name="f38" fmla="val 3035"/>
                <a:gd name="f39" fmla="val 2540"/>
                <a:gd name="f40" fmla="val 3147"/>
                <a:gd name="f41" fmla="val 2450"/>
                <a:gd name="f42" fmla="val 3237"/>
                <a:gd name="f43" fmla="val 2338"/>
                <a:gd name="f44" fmla="val 3304"/>
                <a:gd name="f45" fmla="val 2203"/>
                <a:gd name="f46" fmla="val 3394"/>
                <a:gd name="f47" fmla="val 2046"/>
                <a:gd name="f48" fmla="val 3462"/>
                <a:gd name="f49" fmla="val 1866"/>
                <a:gd name="f50" fmla="val 3507"/>
                <a:gd name="f51" fmla="val 1641"/>
                <a:gd name="f52" fmla="val 3552"/>
                <a:gd name="f53" fmla="val 1416"/>
                <a:gd name="f54" fmla="val 3574"/>
                <a:gd name="f55" fmla="val 967"/>
                <a:gd name="f56" fmla="val 764"/>
                <a:gd name="f57" fmla="val 3529"/>
                <a:gd name="f58" fmla="val 472"/>
                <a:gd name="f59" fmla="val 337"/>
                <a:gd name="f60" fmla="val 3282"/>
                <a:gd name="f61" fmla="val 247"/>
                <a:gd name="f62" fmla="val 3170"/>
                <a:gd name="f63" fmla="val 3057"/>
                <a:gd name="f64" fmla="val 90"/>
                <a:gd name="f65" fmla="val 2922"/>
                <a:gd name="f66" fmla="val 45"/>
                <a:gd name="f67" fmla="val 2765"/>
                <a:gd name="f68" fmla="*/ f0 1 3575"/>
                <a:gd name="f69" fmla="*/ f1 1 2721"/>
                <a:gd name="f70" fmla="+- f4 0 f2"/>
                <a:gd name="f71" fmla="+- f3 0 f2"/>
                <a:gd name="f72" fmla="*/ f71 1 3575"/>
                <a:gd name="f73" fmla="*/ f70 1 2721"/>
                <a:gd name="f74" fmla="*/ f2 1 f72"/>
                <a:gd name="f75" fmla="*/ f3 1 f72"/>
                <a:gd name="f76" fmla="*/ f2 1 f73"/>
                <a:gd name="f77" fmla="*/ f4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3575" h="2721">
                  <a:moveTo>
                    <a:pt x="f5" y="f2"/>
                  </a:moveTo>
                  <a:lnTo>
                    <a:pt x="f6" y="f7"/>
                  </a:lnTo>
                  <a:lnTo>
                    <a:pt x="f8" y="f9"/>
                  </a:lnTo>
                  <a:lnTo>
                    <a:pt x="f10" y="f11"/>
                  </a:lnTo>
                  <a:lnTo>
                    <a:pt x="f12" y="f13"/>
                  </a:lnTo>
                  <a:lnTo>
                    <a:pt x="f14" y="f15"/>
                  </a:lnTo>
                  <a:lnTo>
                    <a:pt x="f16" y="f17"/>
                  </a:lnTo>
                  <a:lnTo>
                    <a:pt x="f2" y="f18"/>
                  </a:lnTo>
                  <a:lnTo>
                    <a:pt x="f19" y="f20"/>
                  </a:lnTo>
                  <a:lnTo>
                    <a:pt x="f12" y="f21"/>
                  </a:lnTo>
                  <a:lnTo>
                    <a:pt x="f22" y="f23"/>
                  </a:lnTo>
                  <a:lnTo>
                    <a:pt x="f24" y="f25"/>
                  </a:lnTo>
                  <a:lnTo>
                    <a:pt x="f8" y="f26"/>
                  </a:lnTo>
                  <a:lnTo>
                    <a:pt x="f27" y="f28"/>
                  </a:lnTo>
                  <a:lnTo>
                    <a:pt x="f29" y="f30"/>
                  </a:lnTo>
                  <a:lnTo>
                    <a:pt x="f25" y="f31"/>
                  </a:lnTo>
                  <a:lnTo>
                    <a:pt x="f32" y="f33"/>
                  </a:lnTo>
                  <a:lnTo>
                    <a:pt x="f34" y="f33"/>
                  </a:lnTo>
                  <a:lnTo>
                    <a:pt x="f33" y="f31"/>
                  </a:lnTo>
                  <a:lnTo>
                    <a:pt x="f35" y="f36"/>
                  </a:lnTo>
                  <a:lnTo>
                    <a:pt x="f37" y="f34"/>
                  </a:lnTo>
                  <a:lnTo>
                    <a:pt x="f38" y="f39"/>
                  </a:lnTo>
                  <a:lnTo>
                    <a:pt x="f40" y="f41"/>
                  </a:lnTo>
                  <a:lnTo>
                    <a:pt x="f42" y="f43"/>
                  </a:lnTo>
                  <a:lnTo>
                    <a:pt x="f44" y="f45"/>
                  </a:lnTo>
                  <a:lnTo>
                    <a:pt x="f46" y="f47"/>
                  </a:lnTo>
                  <a:lnTo>
                    <a:pt x="f48" y="f49"/>
                  </a:lnTo>
                  <a:lnTo>
                    <a:pt x="f50" y="f51"/>
                  </a:lnTo>
                  <a:lnTo>
                    <a:pt x="f52" y="f53"/>
                  </a:lnTo>
                  <a:lnTo>
                    <a:pt x="f54" y="f22"/>
                  </a:lnTo>
                  <a:lnTo>
                    <a:pt x="f54" y="f55"/>
                  </a:lnTo>
                  <a:lnTo>
                    <a:pt x="f54" y="f56"/>
                  </a:lnTo>
                  <a:lnTo>
                    <a:pt x="f57" y="f14"/>
                  </a:lnTo>
                  <a:lnTo>
                    <a:pt x="f48" y="f58"/>
                  </a:lnTo>
                  <a:lnTo>
                    <a:pt x="f46" y="f59"/>
                  </a:lnTo>
                  <a:lnTo>
                    <a:pt x="f60" y="f61"/>
                  </a:lnTo>
                  <a:lnTo>
                    <a:pt x="f62" y="f16"/>
                  </a:lnTo>
                  <a:lnTo>
                    <a:pt x="f63" y="f64"/>
                  </a:lnTo>
                  <a:lnTo>
                    <a:pt x="f65" y="f66"/>
                  </a:lnTo>
                  <a:lnTo>
                    <a:pt x="f67" y="f7"/>
                  </a:lnTo>
                  <a:lnTo>
                    <a:pt x="f34" y="f2"/>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3" name="Google Shape;339;p15">
              <a:extLst>
                <a:ext uri="{FF2B5EF4-FFF2-40B4-BE49-F238E27FC236}">
                  <a16:creationId xmlns:a16="http://schemas.microsoft.com/office/drawing/2014/main" id="{432743FB-E817-AF36-E7AB-A802444670C5}"/>
                </a:ext>
              </a:extLst>
            </p:cNvPr>
            <p:cNvSpPr/>
            <p:nvPr/>
          </p:nvSpPr>
          <p:spPr>
            <a:xfrm>
              <a:off x="8142850" y="1915594"/>
              <a:ext cx="33476" cy="33476"/>
            </a:xfrm>
            <a:custGeom>
              <a:avLst/>
              <a:gdLst>
                <a:gd name="f0" fmla="val 360"/>
                <a:gd name="f1" fmla="val w"/>
                <a:gd name="f2" fmla="val h"/>
                <a:gd name="f3" fmla="val 0"/>
                <a:gd name="f4" fmla="val 1777"/>
                <a:gd name="f5" fmla="val 855"/>
                <a:gd name="f6" fmla="val 1"/>
                <a:gd name="f7" fmla="val 675"/>
                <a:gd name="f8" fmla="val 23"/>
                <a:gd name="f9" fmla="val 518"/>
                <a:gd name="f10" fmla="val 91"/>
                <a:gd name="f11" fmla="val 181"/>
                <a:gd name="f12" fmla="val 226"/>
                <a:gd name="f13" fmla="val 293"/>
                <a:gd name="f14" fmla="val 113"/>
                <a:gd name="f15" fmla="val 428"/>
                <a:gd name="f16" fmla="val 46"/>
                <a:gd name="f17" fmla="val 585"/>
                <a:gd name="f18" fmla="val 742"/>
                <a:gd name="f19" fmla="val 922"/>
                <a:gd name="f20" fmla="val 1102"/>
                <a:gd name="f21" fmla="val 68"/>
                <a:gd name="f22" fmla="val 1260"/>
                <a:gd name="f23" fmla="val 158"/>
                <a:gd name="f24" fmla="val 1417"/>
                <a:gd name="f25" fmla="val 270"/>
                <a:gd name="f26" fmla="val 1552"/>
                <a:gd name="f27" fmla="val 1664"/>
                <a:gd name="f28" fmla="val 563"/>
                <a:gd name="f29" fmla="val 1732"/>
                <a:gd name="f30" fmla="val 743"/>
                <a:gd name="f31" fmla="val 900"/>
                <a:gd name="f32" fmla="val 1080"/>
                <a:gd name="f33" fmla="val 1754"/>
                <a:gd name="f34" fmla="val 1237"/>
                <a:gd name="f35" fmla="val 1709"/>
                <a:gd name="f36" fmla="val 1394"/>
                <a:gd name="f37" fmla="val 1619"/>
                <a:gd name="f38" fmla="val 1529"/>
                <a:gd name="f39" fmla="val 1484"/>
                <a:gd name="f40" fmla="val 1642"/>
                <a:gd name="f41" fmla="val 1349"/>
                <a:gd name="f42" fmla="val 1192"/>
                <a:gd name="f43" fmla="val 1035"/>
                <a:gd name="f44" fmla="val 698"/>
                <a:gd name="f45" fmla="val 1687"/>
                <a:gd name="f46" fmla="val 1597"/>
                <a:gd name="f47" fmla="val 225"/>
                <a:gd name="f48" fmla="val 136"/>
                <a:gd name="f49" fmla="val 1012"/>
                <a:gd name="f50" fmla="*/ f1 1 1777"/>
                <a:gd name="f51" fmla="*/ f2 1 1777"/>
                <a:gd name="f52" fmla="+- f4 0 f3"/>
                <a:gd name="f53" fmla="*/ f52 1 1777"/>
                <a:gd name="f54" fmla="*/ f3 1 f53"/>
                <a:gd name="f55" fmla="*/ f4 1 f53"/>
                <a:gd name="f56" fmla="*/ f54 f50 1"/>
                <a:gd name="f57" fmla="*/ f55 f50 1"/>
                <a:gd name="f58" fmla="*/ f55 f51 1"/>
                <a:gd name="f59" fmla="*/ f54 f51 1"/>
              </a:gdLst>
              <a:ahLst/>
              <a:cxnLst>
                <a:cxn ang="3cd4">
                  <a:pos x="hc" y="t"/>
                </a:cxn>
                <a:cxn ang="0">
                  <a:pos x="r" y="vc"/>
                </a:cxn>
                <a:cxn ang="cd4">
                  <a:pos x="hc" y="b"/>
                </a:cxn>
                <a:cxn ang="cd2">
                  <a:pos x="l" y="vc"/>
                </a:cxn>
              </a:cxnLst>
              <a:rect l="f56" t="f59" r="f57" b="f58"/>
              <a:pathLst>
                <a:path w="1777" h="1777">
                  <a:moveTo>
                    <a:pt x="f5" y="f6"/>
                  </a:moveTo>
                  <a:lnTo>
                    <a:pt x="f7" y="f8"/>
                  </a:lnTo>
                  <a:lnTo>
                    <a:pt x="f9" y="f10"/>
                  </a:lnTo>
                  <a:lnTo>
                    <a:pt x="f0" y="f11"/>
                  </a:lnTo>
                  <a:lnTo>
                    <a:pt x="f12" y="f13"/>
                  </a:lnTo>
                  <a:lnTo>
                    <a:pt x="f14" y="f15"/>
                  </a:lnTo>
                  <a:lnTo>
                    <a:pt x="f16" y="f17"/>
                  </a:lnTo>
                  <a:lnTo>
                    <a:pt x="f6" y="f18"/>
                  </a:lnTo>
                  <a:lnTo>
                    <a:pt x="f6" y="f19"/>
                  </a:lnTo>
                  <a:lnTo>
                    <a:pt x="f6" y="f20"/>
                  </a:lnTo>
                  <a:lnTo>
                    <a:pt x="f21" y="f22"/>
                  </a:lnTo>
                  <a:lnTo>
                    <a:pt x="f23" y="f24"/>
                  </a:lnTo>
                  <a:lnTo>
                    <a:pt x="f25" y="f26"/>
                  </a:lnTo>
                  <a:lnTo>
                    <a:pt x="f15" y="f27"/>
                  </a:lnTo>
                  <a:lnTo>
                    <a:pt x="f28" y="f29"/>
                  </a:lnTo>
                  <a:lnTo>
                    <a:pt x="f30" y="f4"/>
                  </a:lnTo>
                  <a:lnTo>
                    <a:pt x="f31" y="f4"/>
                  </a:lnTo>
                  <a:lnTo>
                    <a:pt x="f32" y="f33"/>
                  </a:lnTo>
                  <a:lnTo>
                    <a:pt x="f34" y="f35"/>
                  </a:lnTo>
                  <a:lnTo>
                    <a:pt x="f36" y="f37"/>
                  </a:lnTo>
                  <a:lnTo>
                    <a:pt x="f38" y="f39"/>
                  </a:lnTo>
                  <a:lnTo>
                    <a:pt x="f40" y="f41"/>
                  </a:lnTo>
                  <a:lnTo>
                    <a:pt x="f35" y="f42"/>
                  </a:lnTo>
                  <a:lnTo>
                    <a:pt x="f33" y="f43"/>
                  </a:lnTo>
                  <a:lnTo>
                    <a:pt x="f4" y="f5"/>
                  </a:lnTo>
                  <a:lnTo>
                    <a:pt x="f33" y="f44"/>
                  </a:lnTo>
                  <a:lnTo>
                    <a:pt x="f45" y="f9"/>
                  </a:lnTo>
                  <a:lnTo>
                    <a:pt x="f46" y="f0"/>
                  </a:lnTo>
                  <a:lnTo>
                    <a:pt x="f39" y="f47"/>
                  </a:lnTo>
                  <a:lnTo>
                    <a:pt x="f41" y="f48"/>
                  </a:lnTo>
                  <a:lnTo>
                    <a:pt x="f42" y="f16"/>
                  </a:lnTo>
                  <a:lnTo>
                    <a:pt x="f49" y="f8"/>
                  </a:lnTo>
                  <a:lnTo>
                    <a:pt x="f5"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4" name="Google Shape;340;p15">
              <a:extLst>
                <a:ext uri="{FF2B5EF4-FFF2-40B4-BE49-F238E27FC236}">
                  <a16:creationId xmlns:a16="http://schemas.microsoft.com/office/drawing/2014/main" id="{F16637EC-D126-32EC-A10F-54A0DDC239B9}"/>
                </a:ext>
              </a:extLst>
            </p:cNvPr>
            <p:cNvSpPr/>
            <p:nvPr/>
          </p:nvSpPr>
          <p:spPr>
            <a:xfrm>
              <a:off x="8205523" y="2023567"/>
              <a:ext cx="16952" cy="16971"/>
            </a:xfrm>
            <a:custGeom>
              <a:avLst/>
              <a:gdLst>
                <a:gd name="f0" fmla="val 180"/>
                <a:gd name="f1" fmla="val w"/>
                <a:gd name="f2" fmla="val h"/>
                <a:gd name="f3" fmla="val 0"/>
                <a:gd name="f4" fmla="val 900"/>
                <a:gd name="f5" fmla="val 901"/>
                <a:gd name="f6" fmla="val 338"/>
                <a:gd name="f7" fmla="val 1"/>
                <a:gd name="f8" fmla="val 248"/>
                <a:gd name="f9" fmla="val 46"/>
                <a:gd name="f10" fmla="val 91"/>
                <a:gd name="f11" fmla="val 113"/>
                <a:gd name="f12" fmla="val 158"/>
                <a:gd name="f13" fmla="val 226"/>
                <a:gd name="f14" fmla="val 23"/>
                <a:gd name="f15" fmla="val 293"/>
                <a:gd name="f16" fmla="val 383"/>
                <a:gd name="f17" fmla="val 473"/>
                <a:gd name="f18" fmla="val 563"/>
                <a:gd name="f19" fmla="val 630"/>
                <a:gd name="f20" fmla="val 68"/>
                <a:gd name="f21" fmla="val 720"/>
                <a:gd name="f22" fmla="val 136"/>
                <a:gd name="f23" fmla="val 788"/>
                <a:gd name="f24" fmla="val 203"/>
                <a:gd name="f25" fmla="val 833"/>
                <a:gd name="f26" fmla="val 878"/>
                <a:gd name="f27" fmla="val 540"/>
                <a:gd name="f28" fmla="val 810"/>
                <a:gd name="f29" fmla="val 787"/>
                <a:gd name="f30" fmla="val 765"/>
                <a:gd name="f31" fmla="val 832"/>
                <a:gd name="f32" fmla="val 698"/>
                <a:gd name="f33" fmla="val 877"/>
                <a:gd name="f34" fmla="val 608"/>
                <a:gd name="f35" fmla="val 518"/>
                <a:gd name="f36" fmla="val 428"/>
                <a:gd name="f37" fmla="val 361"/>
                <a:gd name="f38" fmla="val 855"/>
                <a:gd name="f39" fmla="val 271"/>
                <a:gd name="f40" fmla="val 181"/>
                <a:gd name="f41" fmla="val 742"/>
                <a:gd name="f42" fmla="val 675"/>
                <a:gd name="f43" fmla="*/ f1 1 900"/>
                <a:gd name="f44" fmla="*/ f2 1 901"/>
                <a:gd name="f45" fmla="+- f5 0 f3"/>
                <a:gd name="f46" fmla="+- f4 0 f3"/>
                <a:gd name="f47" fmla="*/ f46 1 900"/>
                <a:gd name="f48" fmla="*/ f45 1 901"/>
                <a:gd name="f49" fmla="*/ f3 1 f47"/>
                <a:gd name="f50" fmla="*/ f4 1 f47"/>
                <a:gd name="f51" fmla="*/ f3 1 f48"/>
                <a:gd name="f52" fmla="*/ f5 1 f48"/>
                <a:gd name="f53" fmla="*/ f49 f43 1"/>
                <a:gd name="f54" fmla="*/ f50 f43 1"/>
                <a:gd name="f55" fmla="*/ f52 f44 1"/>
                <a:gd name="f56" fmla="*/ f51 f44 1"/>
              </a:gdLst>
              <a:ahLst/>
              <a:cxnLst>
                <a:cxn ang="3cd4">
                  <a:pos x="hc" y="t"/>
                </a:cxn>
                <a:cxn ang="0">
                  <a:pos x="r" y="vc"/>
                </a:cxn>
                <a:cxn ang="cd4">
                  <a:pos x="hc" y="b"/>
                </a:cxn>
                <a:cxn ang="cd2">
                  <a:pos x="l" y="vc"/>
                </a:cxn>
              </a:cxnLst>
              <a:rect l="f53" t="f56" r="f54" b="f55"/>
              <a:pathLst>
                <a:path w="900" h="901">
                  <a:moveTo>
                    <a:pt x="f6" y="f7"/>
                  </a:moveTo>
                  <a:lnTo>
                    <a:pt x="f8" y="f9"/>
                  </a:lnTo>
                  <a:lnTo>
                    <a:pt x="f0" y="f10"/>
                  </a:lnTo>
                  <a:lnTo>
                    <a:pt x="f11" y="f12"/>
                  </a:lnTo>
                  <a:lnTo>
                    <a:pt x="f9" y="f13"/>
                  </a:lnTo>
                  <a:lnTo>
                    <a:pt x="f14" y="f15"/>
                  </a:lnTo>
                  <a:lnTo>
                    <a:pt x="f7" y="f16"/>
                  </a:lnTo>
                  <a:lnTo>
                    <a:pt x="f7" y="f17"/>
                  </a:lnTo>
                  <a:lnTo>
                    <a:pt x="f7" y="f18"/>
                  </a:lnTo>
                  <a:lnTo>
                    <a:pt x="f14" y="f19"/>
                  </a:lnTo>
                  <a:lnTo>
                    <a:pt x="f20" y="f21"/>
                  </a:lnTo>
                  <a:lnTo>
                    <a:pt x="f22" y="f23"/>
                  </a:lnTo>
                  <a:lnTo>
                    <a:pt x="f24" y="f25"/>
                  </a:lnTo>
                  <a:lnTo>
                    <a:pt x="f15" y="f26"/>
                  </a:lnTo>
                  <a:lnTo>
                    <a:pt x="f16" y="f4"/>
                  </a:lnTo>
                  <a:lnTo>
                    <a:pt x="f27" y="f4"/>
                  </a:lnTo>
                  <a:lnTo>
                    <a:pt x="f19" y="f26"/>
                  </a:lnTo>
                  <a:lnTo>
                    <a:pt x="f21" y="f28"/>
                  </a:lnTo>
                  <a:lnTo>
                    <a:pt x="f29" y="f30"/>
                  </a:lnTo>
                  <a:lnTo>
                    <a:pt x="f31" y="f32"/>
                  </a:lnTo>
                  <a:lnTo>
                    <a:pt x="f33" y="f34"/>
                  </a:lnTo>
                  <a:lnTo>
                    <a:pt x="f4" y="f35"/>
                  </a:lnTo>
                  <a:lnTo>
                    <a:pt x="f4" y="f36"/>
                  </a:lnTo>
                  <a:lnTo>
                    <a:pt x="f33" y="f37"/>
                  </a:lnTo>
                  <a:lnTo>
                    <a:pt x="f38" y="f39"/>
                  </a:lnTo>
                  <a:lnTo>
                    <a:pt x="f28" y="f40"/>
                  </a:lnTo>
                  <a:lnTo>
                    <a:pt x="f41" y="f11"/>
                  </a:lnTo>
                  <a:lnTo>
                    <a:pt x="f42" y="f20"/>
                  </a:lnTo>
                  <a:lnTo>
                    <a:pt x="f34" y="f14"/>
                  </a:lnTo>
                  <a:lnTo>
                    <a:pt x="f35"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5" name="Google Shape;341;p15">
              <a:extLst>
                <a:ext uri="{FF2B5EF4-FFF2-40B4-BE49-F238E27FC236}">
                  <a16:creationId xmlns:a16="http://schemas.microsoft.com/office/drawing/2014/main" id="{DCDE580E-B9D8-867E-FED1-E6B6ED67720A}"/>
                </a:ext>
              </a:extLst>
            </p:cNvPr>
            <p:cNvSpPr/>
            <p:nvPr/>
          </p:nvSpPr>
          <p:spPr>
            <a:xfrm>
              <a:off x="8089916" y="1933370"/>
              <a:ext cx="101644" cy="129597"/>
            </a:xfrm>
            <a:custGeom>
              <a:avLst/>
              <a:gdLst>
                <a:gd name="f0" fmla="val w"/>
                <a:gd name="f1" fmla="val h"/>
                <a:gd name="f2" fmla="val 0"/>
                <a:gd name="f3" fmla="val 5396"/>
                <a:gd name="f4" fmla="val 6880"/>
                <a:gd name="f5" fmla="val 1484"/>
                <a:gd name="f6" fmla="val 1"/>
                <a:gd name="f7" fmla="val 1440"/>
                <a:gd name="f8" fmla="val 23"/>
                <a:gd name="f9" fmla="val 68"/>
                <a:gd name="f10" fmla="val 1350"/>
                <a:gd name="f11" fmla="val 450"/>
                <a:gd name="f12" fmla="val 810"/>
                <a:gd name="f13" fmla="val 1372"/>
                <a:gd name="f14" fmla="val 1170"/>
                <a:gd name="f15" fmla="val 1462"/>
                <a:gd name="f16" fmla="val 1529"/>
                <a:gd name="f17" fmla="val 1080"/>
                <a:gd name="f18" fmla="val 833"/>
                <a:gd name="f19" fmla="val 1237"/>
                <a:gd name="f20" fmla="val 585"/>
                <a:gd name="f21" fmla="val 1147"/>
                <a:gd name="f22" fmla="val 473"/>
                <a:gd name="f23" fmla="val 1125"/>
                <a:gd name="f24" fmla="val 338"/>
                <a:gd name="f25" fmla="val 1102"/>
                <a:gd name="f26" fmla="val 203"/>
                <a:gd name="f27" fmla="val 1215"/>
                <a:gd name="f28" fmla="val 1282"/>
                <a:gd name="f29" fmla="val 1327"/>
                <a:gd name="f30" fmla="val 136"/>
                <a:gd name="f31" fmla="val 271"/>
                <a:gd name="f32" fmla="val 1305"/>
                <a:gd name="f33" fmla="val 405"/>
                <a:gd name="f34" fmla="val 518"/>
                <a:gd name="f35" fmla="val 653"/>
                <a:gd name="f36" fmla="val 900"/>
                <a:gd name="f37" fmla="val 1597"/>
                <a:gd name="f38" fmla="val 1754"/>
                <a:gd name="f39" fmla="val 1979"/>
                <a:gd name="f40" fmla="val 1574"/>
                <a:gd name="f41" fmla="val 2226"/>
                <a:gd name="f42" fmla="val 1709"/>
                <a:gd name="f43" fmla="val 2541"/>
                <a:gd name="f44" fmla="val 1889"/>
                <a:gd name="f45" fmla="val 2878"/>
                <a:gd name="f46" fmla="val 2091"/>
                <a:gd name="f47" fmla="val 3260"/>
                <a:gd name="f48" fmla="val 2339"/>
                <a:gd name="f49" fmla="val 3665"/>
                <a:gd name="f50" fmla="val 2631"/>
                <a:gd name="f51" fmla="val 4092"/>
                <a:gd name="f52" fmla="val 2946"/>
                <a:gd name="f53" fmla="val 4542"/>
                <a:gd name="f54" fmla="val 3328"/>
                <a:gd name="f55" fmla="val 5081"/>
                <a:gd name="f56" fmla="val 3732"/>
                <a:gd name="f57" fmla="val 5553"/>
                <a:gd name="f58" fmla="val 5958"/>
                <a:gd name="f59" fmla="val 4429"/>
                <a:gd name="f60" fmla="val 6317"/>
                <a:gd name="f61" fmla="val 4744"/>
                <a:gd name="f62" fmla="val 6587"/>
                <a:gd name="f63" fmla="val 5014"/>
                <a:gd name="f64" fmla="val 6767"/>
                <a:gd name="f65" fmla="val 5104"/>
                <a:gd name="f66" fmla="val 6834"/>
                <a:gd name="f67" fmla="val 5216"/>
                <a:gd name="f68" fmla="val 6857"/>
                <a:gd name="f69" fmla="val 5283"/>
                <a:gd name="f70" fmla="val 6879"/>
                <a:gd name="f71" fmla="val 5351"/>
                <a:gd name="f72" fmla="val 5373"/>
                <a:gd name="f73" fmla="val 6812"/>
                <a:gd name="f74" fmla="val 6722"/>
                <a:gd name="f75" fmla="val 6632"/>
                <a:gd name="f76" fmla="val 6497"/>
                <a:gd name="f77" fmla="val 6205"/>
                <a:gd name="f78" fmla="val 5126"/>
                <a:gd name="f79" fmla="val 5823"/>
                <a:gd name="f80" fmla="val 4901"/>
                <a:gd name="f81" fmla="val 4609"/>
                <a:gd name="f82" fmla="val 4272"/>
                <a:gd name="f83" fmla="val 4384"/>
                <a:gd name="f84" fmla="val 3890"/>
                <a:gd name="f85" fmla="val 3845"/>
                <a:gd name="f86" fmla="val 3553"/>
                <a:gd name="f87" fmla="val 3395"/>
                <a:gd name="f88" fmla="val 3238"/>
                <a:gd name="f89" fmla="val 2968"/>
                <a:gd name="f90" fmla="val 2901"/>
                <a:gd name="f91" fmla="val 2608"/>
                <a:gd name="f92" fmla="val 2271"/>
                <a:gd name="f93" fmla="val 2316"/>
                <a:gd name="f94" fmla="val 2001"/>
                <a:gd name="f95" fmla="val 2069"/>
                <a:gd name="f96" fmla="val 1777"/>
                <a:gd name="f97" fmla="val 1844"/>
                <a:gd name="f98" fmla="val 1619"/>
                <a:gd name="f99" fmla="val 1664"/>
                <a:gd name="f100" fmla="val 1192"/>
                <a:gd name="f101" fmla="val 1552"/>
                <a:gd name="f102" fmla="val 1642"/>
                <a:gd name="f103" fmla="val 113"/>
                <a:gd name="f104" fmla="*/ f0 1 5396"/>
                <a:gd name="f105" fmla="*/ f1 1 6880"/>
                <a:gd name="f106" fmla="+- f4 0 f2"/>
                <a:gd name="f107" fmla="+- f3 0 f2"/>
                <a:gd name="f108" fmla="*/ f107 1 5396"/>
                <a:gd name="f109" fmla="*/ f106 1 6880"/>
                <a:gd name="f110" fmla="*/ f2 1 f108"/>
                <a:gd name="f111" fmla="*/ f3 1 f108"/>
                <a:gd name="f112" fmla="*/ f2 1 f109"/>
                <a:gd name="f113" fmla="*/ f4 1 f109"/>
                <a:gd name="f114" fmla="*/ f110 f104 1"/>
                <a:gd name="f115" fmla="*/ f111 f104 1"/>
                <a:gd name="f116" fmla="*/ f113 f105 1"/>
                <a:gd name="f117" fmla="*/ f112 f105 1"/>
              </a:gdLst>
              <a:ahLst/>
              <a:cxnLst>
                <a:cxn ang="3cd4">
                  <a:pos x="hc" y="t"/>
                </a:cxn>
                <a:cxn ang="0">
                  <a:pos x="r" y="vc"/>
                </a:cxn>
                <a:cxn ang="cd4">
                  <a:pos x="hc" y="b"/>
                </a:cxn>
                <a:cxn ang="cd2">
                  <a:pos x="l" y="vc"/>
                </a:cxn>
              </a:cxnLst>
              <a:rect l="f114" t="f117" r="f115" b="f116"/>
              <a:pathLst>
                <a:path w="5396" h="6880">
                  <a:moveTo>
                    <a:pt x="f5" y="f6"/>
                  </a:moveTo>
                  <a:lnTo>
                    <a:pt x="f7" y="f8"/>
                  </a:lnTo>
                  <a:lnTo>
                    <a:pt x="f7" y="f9"/>
                  </a:lnTo>
                  <a:lnTo>
                    <a:pt x="f10" y="f11"/>
                  </a:lnTo>
                  <a:lnTo>
                    <a:pt x="f10" y="f12"/>
                  </a:lnTo>
                  <a:lnTo>
                    <a:pt x="f13" y="f14"/>
                  </a:lnTo>
                  <a:lnTo>
                    <a:pt x="f15" y="f16"/>
                  </a:lnTo>
                  <a:lnTo>
                    <a:pt x="f17" y="f10"/>
                  </a:lnTo>
                  <a:lnTo>
                    <a:pt x="f18" y="f19"/>
                  </a:lnTo>
                  <a:lnTo>
                    <a:pt x="f20" y="f21"/>
                  </a:lnTo>
                  <a:lnTo>
                    <a:pt x="f22" y="f23"/>
                  </a:lnTo>
                  <a:lnTo>
                    <a:pt x="f24" y="f25"/>
                  </a:lnTo>
                  <a:lnTo>
                    <a:pt x="f26" y="f23"/>
                  </a:lnTo>
                  <a:lnTo>
                    <a:pt x="f9" y="f21"/>
                  </a:lnTo>
                  <a:lnTo>
                    <a:pt x="f8" y="f14"/>
                  </a:lnTo>
                  <a:lnTo>
                    <a:pt x="f8" y="f27"/>
                  </a:lnTo>
                  <a:lnTo>
                    <a:pt x="f6" y="f19"/>
                  </a:lnTo>
                  <a:lnTo>
                    <a:pt x="f8" y="f28"/>
                  </a:lnTo>
                  <a:lnTo>
                    <a:pt x="f8" y="f29"/>
                  </a:lnTo>
                  <a:lnTo>
                    <a:pt x="f9" y="f10"/>
                  </a:lnTo>
                  <a:lnTo>
                    <a:pt x="f30" y="f10"/>
                  </a:lnTo>
                  <a:lnTo>
                    <a:pt x="f31" y="f32"/>
                  </a:lnTo>
                  <a:lnTo>
                    <a:pt x="f33" y="f32"/>
                  </a:lnTo>
                  <a:lnTo>
                    <a:pt x="f34" y="f29"/>
                  </a:lnTo>
                  <a:lnTo>
                    <a:pt x="f35" y="f13"/>
                  </a:lnTo>
                  <a:lnTo>
                    <a:pt x="f36" y="f5"/>
                  </a:lnTo>
                  <a:lnTo>
                    <a:pt x="f23" y="f37"/>
                  </a:lnTo>
                  <a:lnTo>
                    <a:pt x="f7" y="f38"/>
                  </a:lnTo>
                  <a:lnTo>
                    <a:pt x="f5" y="f39"/>
                  </a:lnTo>
                  <a:lnTo>
                    <a:pt x="f40" y="f41"/>
                  </a:lnTo>
                  <a:lnTo>
                    <a:pt x="f42" y="f43"/>
                  </a:lnTo>
                  <a:lnTo>
                    <a:pt x="f44" y="f45"/>
                  </a:lnTo>
                  <a:lnTo>
                    <a:pt x="f46" y="f47"/>
                  </a:lnTo>
                  <a:lnTo>
                    <a:pt x="f48" y="f49"/>
                  </a:lnTo>
                  <a:lnTo>
                    <a:pt x="f50" y="f51"/>
                  </a:lnTo>
                  <a:lnTo>
                    <a:pt x="f52" y="f53"/>
                  </a:lnTo>
                  <a:lnTo>
                    <a:pt x="f54" y="f55"/>
                  </a:lnTo>
                  <a:lnTo>
                    <a:pt x="f56" y="f57"/>
                  </a:lnTo>
                  <a:lnTo>
                    <a:pt x="f51" y="f58"/>
                  </a:lnTo>
                  <a:lnTo>
                    <a:pt x="f59" y="f60"/>
                  </a:lnTo>
                  <a:lnTo>
                    <a:pt x="f61" y="f62"/>
                  </a:lnTo>
                  <a:lnTo>
                    <a:pt x="f63" y="f64"/>
                  </a:lnTo>
                  <a:lnTo>
                    <a:pt x="f65" y="f66"/>
                  </a:lnTo>
                  <a:lnTo>
                    <a:pt x="f67" y="f68"/>
                  </a:lnTo>
                  <a:lnTo>
                    <a:pt x="f69" y="f70"/>
                  </a:lnTo>
                  <a:lnTo>
                    <a:pt x="f71" y="f68"/>
                  </a:lnTo>
                  <a:lnTo>
                    <a:pt x="f72" y="f73"/>
                  </a:lnTo>
                  <a:lnTo>
                    <a:pt x="f3" y="f74"/>
                  </a:lnTo>
                  <a:lnTo>
                    <a:pt x="f3" y="f75"/>
                  </a:lnTo>
                  <a:lnTo>
                    <a:pt x="f72" y="f76"/>
                  </a:lnTo>
                  <a:lnTo>
                    <a:pt x="f69" y="f77"/>
                  </a:lnTo>
                  <a:lnTo>
                    <a:pt x="f78" y="f79"/>
                  </a:lnTo>
                  <a:lnTo>
                    <a:pt x="f80" y="f3"/>
                  </a:lnTo>
                  <a:lnTo>
                    <a:pt x="f81" y="f80"/>
                  </a:lnTo>
                  <a:lnTo>
                    <a:pt x="f82" y="f83"/>
                  </a:lnTo>
                  <a:lnTo>
                    <a:pt x="f84" y="f85"/>
                  </a:lnTo>
                  <a:lnTo>
                    <a:pt x="f86" y="f87"/>
                  </a:lnTo>
                  <a:lnTo>
                    <a:pt x="f88" y="f89"/>
                  </a:lnTo>
                  <a:lnTo>
                    <a:pt x="f90" y="f91"/>
                  </a:lnTo>
                  <a:lnTo>
                    <a:pt x="f91" y="f92"/>
                  </a:lnTo>
                  <a:lnTo>
                    <a:pt x="f93" y="f94"/>
                  </a:lnTo>
                  <a:lnTo>
                    <a:pt x="f95" y="f96"/>
                  </a:lnTo>
                  <a:lnTo>
                    <a:pt x="f97" y="f98"/>
                  </a:lnTo>
                  <a:lnTo>
                    <a:pt x="f99" y="f16"/>
                  </a:lnTo>
                  <a:lnTo>
                    <a:pt x="f40" y="f100"/>
                  </a:lnTo>
                  <a:lnTo>
                    <a:pt x="f101" y="f18"/>
                  </a:lnTo>
                  <a:lnTo>
                    <a:pt x="f40" y="f22"/>
                  </a:lnTo>
                  <a:lnTo>
                    <a:pt x="f102" y="f103"/>
                  </a:lnTo>
                  <a:lnTo>
                    <a:pt x="f102" y="f9"/>
                  </a:lnTo>
                  <a:lnTo>
                    <a:pt x="f98" y="f8"/>
                  </a:lnTo>
                  <a:lnTo>
                    <a:pt x="f37"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6" name="Google Shape;342;p15">
              <a:extLst>
                <a:ext uri="{FF2B5EF4-FFF2-40B4-BE49-F238E27FC236}">
                  <a16:creationId xmlns:a16="http://schemas.microsoft.com/office/drawing/2014/main" id="{A11EDD6B-1716-A853-25FA-B2897181F34F}"/>
                </a:ext>
              </a:extLst>
            </p:cNvPr>
            <p:cNvSpPr/>
            <p:nvPr/>
          </p:nvSpPr>
          <p:spPr>
            <a:xfrm>
              <a:off x="7153259" y="1623425"/>
              <a:ext cx="75392" cy="55476"/>
            </a:xfrm>
            <a:custGeom>
              <a:avLst/>
              <a:gdLst>
                <a:gd name="f0" fmla="val 360"/>
                <a:gd name="f1" fmla="val 180"/>
                <a:gd name="f2" fmla="val w"/>
                <a:gd name="f3" fmla="val h"/>
                <a:gd name="f4" fmla="val 0"/>
                <a:gd name="f5" fmla="val 4002"/>
                <a:gd name="f6" fmla="val 2945"/>
                <a:gd name="f7" fmla="val 652"/>
                <a:gd name="f8" fmla="val 450"/>
                <a:gd name="f9" fmla="val 45"/>
                <a:gd name="f10" fmla="val 90"/>
                <a:gd name="f11" fmla="val 270"/>
                <a:gd name="f12" fmla="val 135"/>
                <a:gd name="f13" fmla="val 203"/>
                <a:gd name="f14" fmla="val 202"/>
                <a:gd name="f15" fmla="val 158"/>
                <a:gd name="f16" fmla="val 113"/>
                <a:gd name="f17" fmla="val 382"/>
                <a:gd name="f18" fmla="val 68"/>
                <a:gd name="f19" fmla="val 472"/>
                <a:gd name="f20" fmla="val 23"/>
                <a:gd name="f21" fmla="val 742"/>
                <a:gd name="f22" fmla="val 1034"/>
                <a:gd name="f23" fmla="val 1326"/>
                <a:gd name="f24" fmla="val 1619"/>
                <a:gd name="f25" fmla="val 1888"/>
                <a:gd name="f26" fmla="val 315"/>
                <a:gd name="f27" fmla="val 2136"/>
                <a:gd name="f28" fmla="val 495"/>
                <a:gd name="f29" fmla="val 2383"/>
                <a:gd name="f30" fmla="val 607"/>
                <a:gd name="f31" fmla="val 2473"/>
                <a:gd name="f32" fmla="val 720"/>
                <a:gd name="f33" fmla="val 2585"/>
                <a:gd name="f34" fmla="val 832"/>
                <a:gd name="f35" fmla="val 2675"/>
                <a:gd name="f36" fmla="val 967"/>
                <a:gd name="f37" fmla="val 2743"/>
                <a:gd name="f38" fmla="val 1124"/>
                <a:gd name="f39" fmla="val 2810"/>
                <a:gd name="f40" fmla="val 1259"/>
                <a:gd name="f41" fmla="val 2877"/>
                <a:gd name="f42" fmla="val 1439"/>
                <a:gd name="f43" fmla="val 2900"/>
                <a:gd name="f44" fmla="val 2001"/>
                <a:gd name="f45" fmla="val 2203"/>
                <a:gd name="f46" fmla="val 2922"/>
                <a:gd name="f47" fmla="val 2428"/>
                <a:gd name="f48" fmla="val 2653"/>
                <a:gd name="f49" fmla="val 2832"/>
                <a:gd name="f50" fmla="val 2765"/>
                <a:gd name="f51" fmla="val 3170"/>
                <a:gd name="f52" fmla="val 3417"/>
                <a:gd name="f53" fmla="val 2563"/>
                <a:gd name="f54" fmla="val 3709"/>
                <a:gd name="f55" fmla="val 2405"/>
                <a:gd name="f56" fmla="val 2248"/>
                <a:gd name="f57" fmla="val 2923"/>
                <a:gd name="f58" fmla="val 764"/>
                <a:gd name="f59" fmla="val 2518"/>
                <a:gd name="f60" fmla="val 562"/>
                <a:gd name="f61" fmla="val 2113"/>
                <a:gd name="f62" fmla="val 157"/>
                <a:gd name="f63" fmla="val 1372"/>
                <a:gd name="f64" fmla="val 1102"/>
                <a:gd name="f65" fmla="val 877"/>
                <a:gd name="f66" fmla="*/ f2 1 4002"/>
                <a:gd name="f67" fmla="*/ f3 1 2945"/>
                <a:gd name="f68" fmla="+- f6 0 f4"/>
                <a:gd name="f69" fmla="+- f5 0 f4"/>
                <a:gd name="f70" fmla="*/ f69 1 4002"/>
                <a:gd name="f71" fmla="*/ f68 1 2945"/>
                <a:gd name="f72" fmla="*/ f4 1 f70"/>
                <a:gd name="f73" fmla="*/ f5 1 f70"/>
                <a:gd name="f74" fmla="*/ f4 1 f71"/>
                <a:gd name="f75" fmla="*/ f6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4002" h="2945">
                  <a:moveTo>
                    <a:pt x="f7" y="f4"/>
                  </a:moveTo>
                  <a:lnTo>
                    <a:pt x="f8" y="f9"/>
                  </a:lnTo>
                  <a:lnTo>
                    <a:pt x="f0" y="f10"/>
                  </a:lnTo>
                  <a:lnTo>
                    <a:pt x="f11" y="f12"/>
                  </a:lnTo>
                  <a:lnTo>
                    <a:pt x="f13" y="f14"/>
                  </a:lnTo>
                  <a:lnTo>
                    <a:pt x="f15" y="f11"/>
                  </a:lnTo>
                  <a:lnTo>
                    <a:pt x="f16" y="f17"/>
                  </a:lnTo>
                  <a:lnTo>
                    <a:pt x="f18" y="f19"/>
                  </a:lnTo>
                  <a:lnTo>
                    <a:pt x="f20" y="f21"/>
                  </a:lnTo>
                  <a:lnTo>
                    <a:pt x="f4" y="f22"/>
                  </a:lnTo>
                  <a:lnTo>
                    <a:pt x="f20" y="f23"/>
                  </a:lnTo>
                  <a:lnTo>
                    <a:pt x="f10"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24" y="f6"/>
                  </a:lnTo>
                  <a:lnTo>
                    <a:pt x="f44" y="f6"/>
                  </a:lnTo>
                  <a:lnTo>
                    <a:pt x="f45" y="f46"/>
                  </a:lnTo>
                  <a:lnTo>
                    <a:pt x="f47" y="f43"/>
                  </a:lnTo>
                  <a:lnTo>
                    <a:pt x="f48" y="f49"/>
                  </a:lnTo>
                  <a:lnTo>
                    <a:pt x="f43" y="f50"/>
                  </a:lnTo>
                  <a:lnTo>
                    <a:pt x="f51" y="f35"/>
                  </a:lnTo>
                  <a:lnTo>
                    <a:pt x="f52" y="f53"/>
                  </a:lnTo>
                  <a:lnTo>
                    <a:pt x="f54" y="f55"/>
                  </a:lnTo>
                  <a:lnTo>
                    <a:pt x="f5" y="f56"/>
                  </a:lnTo>
                  <a:lnTo>
                    <a:pt x="f57" y="f58"/>
                  </a:lnTo>
                  <a:lnTo>
                    <a:pt x="f59" y="f60"/>
                  </a:lnTo>
                  <a:lnTo>
                    <a:pt x="f61" y="f0"/>
                  </a:lnTo>
                  <a:lnTo>
                    <a:pt x="f24" y="f62"/>
                  </a:lnTo>
                  <a:lnTo>
                    <a:pt x="f63" y="f10"/>
                  </a:lnTo>
                  <a:lnTo>
                    <a:pt x="f64" y="f20"/>
                  </a:lnTo>
                  <a:lnTo>
                    <a:pt x="f65"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7" name="Google Shape;343;p15">
              <a:extLst>
                <a:ext uri="{FF2B5EF4-FFF2-40B4-BE49-F238E27FC236}">
                  <a16:creationId xmlns:a16="http://schemas.microsoft.com/office/drawing/2014/main" id="{5BC8CF58-17E8-B3E6-4389-73D952E1C221}"/>
                </a:ext>
              </a:extLst>
            </p:cNvPr>
            <p:cNvSpPr/>
            <p:nvPr/>
          </p:nvSpPr>
          <p:spPr>
            <a:xfrm>
              <a:off x="7207886" y="1663641"/>
              <a:ext cx="34299" cy="46168"/>
            </a:xfrm>
            <a:custGeom>
              <a:avLst/>
              <a:gdLst>
                <a:gd name="f0" fmla="val w"/>
                <a:gd name="f1" fmla="val h"/>
                <a:gd name="f2" fmla="val 0"/>
                <a:gd name="f3" fmla="val 1821"/>
                <a:gd name="f4" fmla="val 2451"/>
                <a:gd name="f5" fmla="val 1012"/>
                <a:gd name="f6" fmla="val 1"/>
                <a:gd name="f7" fmla="val 922"/>
                <a:gd name="f8" fmla="val 113"/>
                <a:gd name="f9" fmla="val 719"/>
                <a:gd name="f10" fmla="val 338"/>
                <a:gd name="f11" fmla="val 450"/>
                <a:gd name="f12" fmla="val 697"/>
                <a:gd name="f13" fmla="val 315"/>
                <a:gd name="f14" fmla="val 900"/>
                <a:gd name="f15" fmla="val 202"/>
                <a:gd name="f16" fmla="val 1102"/>
                <a:gd name="f17" fmla="val 112"/>
                <a:gd name="f18" fmla="val 1327"/>
                <a:gd name="f19" fmla="val 45"/>
                <a:gd name="f20" fmla="val 1529"/>
                <a:gd name="f21" fmla="val 1732"/>
                <a:gd name="f22" fmla="val 1844"/>
                <a:gd name="f23" fmla="val 23"/>
                <a:gd name="f24" fmla="val 1934"/>
                <a:gd name="f25" fmla="val 2024"/>
                <a:gd name="f26" fmla="val 90"/>
                <a:gd name="f27" fmla="val 2091"/>
                <a:gd name="f28" fmla="val 157"/>
                <a:gd name="f29" fmla="val 2181"/>
                <a:gd name="f30" fmla="val 225"/>
                <a:gd name="f31" fmla="val 2249"/>
                <a:gd name="f32" fmla="val 337"/>
                <a:gd name="f33" fmla="val 2316"/>
                <a:gd name="f34" fmla="val 2361"/>
                <a:gd name="f35" fmla="val 585"/>
                <a:gd name="f36" fmla="val 2406"/>
                <a:gd name="f37" fmla="val 742"/>
                <a:gd name="f38" fmla="val 2428"/>
                <a:gd name="f39" fmla="val 1057"/>
                <a:gd name="f40" fmla="val 1304"/>
                <a:gd name="f41" fmla="val 1484"/>
                <a:gd name="f42" fmla="val 2383"/>
                <a:gd name="f43" fmla="val 1641"/>
                <a:gd name="f44" fmla="val 2294"/>
                <a:gd name="f45" fmla="val 1731"/>
                <a:gd name="f46" fmla="val 1798"/>
                <a:gd name="f47" fmla="val 1866"/>
                <a:gd name="f48" fmla="val 1709"/>
                <a:gd name="f49" fmla="val 1776"/>
                <a:gd name="f50" fmla="val 1372"/>
                <a:gd name="f51" fmla="val 1686"/>
                <a:gd name="f52" fmla="val 1596"/>
                <a:gd name="f53" fmla="val 855"/>
                <a:gd name="f54" fmla="val 1574"/>
                <a:gd name="f55" fmla="val 765"/>
                <a:gd name="f56" fmla="*/ f0 1 1821"/>
                <a:gd name="f57" fmla="*/ f1 1 2451"/>
                <a:gd name="f58" fmla="+- f4 0 f2"/>
                <a:gd name="f59" fmla="+- f3 0 f2"/>
                <a:gd name="f60" fmla="*/ f59 1 1821"/>
                <a:gd name="f61" fmla="*/ f58 1 2451"/>
                <a:gd name="f62" fmla="*/ f2 1 f60"/>
                <a:gd name="f63" fmla="*/ f3 1 f60"/>
                <a:gd name="f64" fmla="*/ f2 1 f61"/>
                <a:gd name="f65" fmla="*/ f4 1 f61"/>
                <a:gd name="f66" fmla="*/ f62 f56 1"/>
                <a:gd name="f67" fmla="*/ f63 f56 1"/>
                <a:gd name="f68" fmla="*/ f65 f57 1"/>
                <a:gd name="f69" fmla="*/ f64 f57 1"/>
              </a:gdLst>
              <a:ahLst/>
              <a:cxnLst>
                <a:cxn ang="3cd4">
                  <a:pos x="hc" y="t"/>
                </a:cxn>
                <a:cxn ang="0">
                  <a:pos x="r" y="vc"/>
                </a:cxn>
                <a:cxn ang="cd4">
                  <a:pos x="hc" y="b"/>
                </a:cxn>
                <a:cxn ang="cd2">
                  <a:pos x="l" y="vc"/>
                </a:cxn>
              </a:cxnLst>
              <a:rect l="f66" t="f69" r="f67" b="f68"/>
              <a:pathLst>
                <a:path w="1821" h="2451">
                  <a:moveTo>
                    <a:pt x="f5" y="f6"/>
                  </a:moveTo>
                  <a:lnTo>
                    <a:pt x="f7" y="f8"/>
                  </a:lnTo>
                  <a:lnTo>
                    <a:pt x="f9" y="f10"/>
                  </a:lnTo>
                  <a:lnTo>
                    <a:pt x="f11" y="f12"/>
                  </a:lnTo>
                  <a:lnTo>
                    <a:pt x="f13" y="f14"/>
                  </a:lnTo>
                  <a:lnTo>
                    <a:pt x="f15" y="f16"/>
                  </a:lnTo>
                  <a:lnTo>
                    <a:pt x="f17" y="f18"/>
                  </a:lnTo>
                  <a:lnTo>
                    <a:pt x="f19" y="f20"/>
                  </a:lnTo>
                  <a:lnTo>
                    <a:pt x="f2" y="f21"/>
                  </a:lnTo>
                  <a:lnTo>
                    <a:pt x="f2" y="f22"/>
                  </a:lnTo>
                  <a:lnTo>
                    <a:pt x="f23" y="f24"/>
                  </a:lnTo>
                  <a:lnTo>
                    <a:pt x="f19" y="f25"/>
                  </a:lnTo>
                  <a:lnTo>
                    <a:pt x="f26" y="f27"/>
                  </a:lnTo>
                  <a:lnTo>
                    <a:pt x="f28" y="f29"/>
                  </a:lnTo>
                  <a:lnTo>
                    <a:pt x="f30" y="f31"/>
                  </a:lnTo>
                  <a:lnTo>
                    <a:pt x="f32" y="f33"/>
                  </a:lnTo>
                  <a:lnTo>
                    <a:pt x="f11" y="f34"/>
                  </a:lnTo>
                  <a:lnTo>
                    <a:pt x="f35" y="f36"/>
                  </a:lnTo>
                  <a:lnTo>
                    <a:pt x="f37" y="f38"/>
                  </a:lnTo>
                  <a:lnTo>
                    <a:pt x="f39" y="f4"/>
                  </a:lnTo>
                  <a:lnTo>
                    <a:pt x="f40" y="f4"/>
                  </a:lnTo>
                  <a:lnTo>
                    <a:pt x="f41" y="f42"/>
                  </a:lnTo>
                  <a:lnTo>
                    <a:pt x="f43" y="f44"/>
                  </a:lnTo>
                  <a:lnTo>
                    <a:pt x="f45" y="f29"/>
                  </a:lnTo>
                  <a:lnTo>
                    <a:pt x="f46" y="f25"/>
                  </a:lnTo>
                  <a:lnTo>
                    <a:pt x="f3" y="f47"/>
                  </a:lnTo>
                  <a:lnTo>
                    <a:pt x="f3" y="f48"/>
                  </a:lnTo>
                  <a:lnTo>
                    <a:pt x="f3" y="f20"/>
                  </a:lnTo>
                  <a:lnTo>
                    <a:pt x="f49" y="f50"/>
                  </a:lnTo>
                  <a:lnTo>
                    <a:pt x="f51" y="f39"/>
                  </a:lnTo>
                  <a:lnTo>
                    <a:pt x="f52" y="f53"/>
                  </a:lnTo>
                  <a:lnTo>
                    <a:pt x="f54" y="f55"/>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8" name="Google Shape;344;p15">
              <a:extLst>
                <a:ext uri="{FF2B5EF4-FFF2-40B4-BE49-F238E27FC236}">
                  <a16:creationId xmlns:a16="http://schemas.microsoft.com/office/drawing/2014/main" id="{A643EB61-15B1-72EC-37FB-55659F2F7812}"/>
                </a:ext>
              </a:extLst>
            </p:cNvPr>
            <p:cNvSpPr/>
            <p:nvPr/>
          </p:nvSpPr>
          <p:spPr>
            <a:xfrm>
              <a:off x="7160026" y="1628921"/>
              <a:ext cx="22475" cy="22457"/>
            </a:xfrm>
            <a:custGeom>
              <a:avLst/>
              <a:gdLst>
                <a:gd name="f0" fmla="val 360"/>
                <a:gd name="f1" fmla="val w"/>
                <a:gd name="f2" fmla="val h"/>
                <a:gd name="f3" fmla="val 0"/>
                <a:gd name="f4" fmla="val 1193"/>
                <a:gd name="f5" fmla="val 1192"/>
                <a:gd name="f6" fmla="val 585"/>
                <a:gd name="f7" fmla="val 473"/>
                <a:gd name="f8" fmla="val 23"/>
                <a:gd name="f9" fmla="val 361"/>
                <a:gd name="f10" fmla="val 68"/>
                <a:gd name="f11" fmla="val 248"/>
                <a:gd name="f12" fmla="val 113"/>
                <a:gd name="f13" fmla="val 158"/>
                <a:gd name="f14" fmla="val 203"/>
                <a:gd name="f15" fmla="val 91"/>
                <a:gd name="f16" fmla="val 293"/>
                <a:gd name="f17" fmla="val 46"/>
                <a:gd name="f18" fmla="val 405"/>
                <a:gd name="f19" fmla="val 517"/>
                <a:gd name="f20" fmla="val 1"/>
                <a:gd name="f21" fmla="val 630"/>
                <a:gd name="f22" fmla="val 742"/>
                <a:gd name="f23" fmla="val 855"/>
                <a:gd name="f24" fmla="val 944"/>
                <a:gd name="f25" fmla="val 1034"/>
                <a:gd name="f26" fmla="val 1124"/>
                <a:gd name="f27" fmla="val 406"/>
                <a:gd name="f28" fmla="val 1169"/>
                <a:gd name="f29" fmla="val 518"/>
                <a:gd name="f30" fmla="val 743"/>
                <a:gd name="f31" fmla="val 1147"/>
                <a:gd name="f32" fmla="val 945"/>
                <a:gd name="f33" fmla="val 1079"/>
                <a:gd name="f34" fmla="val 1035"/>
                <a:gd name="f35" fmla="val 1012"/>
                <a:gd name="f36" fmla="val 1125"/>
                <a:gd name="f37" fmla="val 922"/>
                <a:gd name="f38" fmla="val 1170"/>
                <a:gd name="f39" fmla="val 810"/>
                <a:gd name="f40" fmla="val 697"/>
                <a:gd name="f41" fmla="val 472"/>
                <a:gd name="f42" fmla="val 1080"/>
                <a:gd name="f43" fmla="val 1013"/>
                <a:gd name="f44" fmla="val 923"/>
                <a:gd name="f45" fmla="val 90"/>
                <a:gd name="f46" fmla="val 45"/>
                <a:gd name="f47" fmla="val 698"/>
                <a:gd name="f48" fmla="*/ f1 1 1193"/>
                <a:gd name="f49" fmla="*/ f2 1 1192"/>
                <a:gd name="f50" fmla="+- f5 0 f3"/>
                <a:gd name="f51" fmla="+- f4 0 f3"/>
                <a:gd name="f52" fmla="*/ f51 1 1193"/>
                <a:gd name="f53" fmla="*/ f50 1 1192"/>
                <a:gd name="f54" fmla="*/ f3 1 f52"/>
                <a:gd name="f55" fmla="*/ f4 1 f52"/>
                <a:gd name="f56" fmla="*/ f3 1 f53"/>
                <a:gd name="f57" fmla="*/ f5 1 f53"/>
                <a:gd name="f58" fmla="*/ f54 f48 1"/>
                <a:gd name="f59" fmla="*/ f55 f48 1"/>
                <a:gd name="f60" fmla="*/ f57 f49 1"/>
                <a:gd name="f61" fmla="*/ f56 f49 1"/>
              </a:gdLst>
              <a:ahLst/>
              <a:cxnLst>
                <a:cxn ang="3cd4">
                  <a:pos x="hc" y="t"/>
                </a:cxn>
                <a:cxn ang="0">
                  <a:pos x="r" y="vc"/>
                </a:cxn>
                <a:cxn ang="cd4">
                  <a:pos x="hc" y="b"/>
                </a:cxn>
                <a:cxn ang="cd2">
                  <a:pos x="l" y="vc"/>
                </a:cxn>
              </a:cxnLst>
              <a:rect l="f58" t="f61" r="f59" b="f60"/>
              <a:pathLst>
                <a:path w="1193" h="1192">
                  <a:moveTo>
                    <a:pt x="f6" y="f3"/>
                  </a:moveTo>
                  <a:lnTo>
                    <a:pt x="f7" y="f8"/>
                  </a:lnTo>
                  <a:lnTo>
                    <a:pt x="f9" y="f10"/>
                  </a:lnTo>
                  <a:lnTo>
                    <a:pt x="f11" y="f12"/>
                  </a:lnTo>
                  <a:lnTo>
                    <a:pt x="f13" y="f14"/>
                  </a:lnTo>
                  <a:lnTo>
                    <a:pt x="f15" y="f16"/>
                  </a:lnTo>
                  <a:lnTo>
                    <a:pt x="f17" y="f18"/>
                  </a:lnTo>
                  <a:lnTo>
                    <a:pt x="f8" y="f19"/>
                  </a:lnTo>
                  <a:lnTo>
                    <a:pt x="f20" y="f21"/>
                  </a:lnTo>
                  <a:lnTo>
                    <a:pt x="f8" y="f22"/>
                  </a:lnTo>
                  <a:lnTo>
                    <a:pt x="f10" y="f23"/>
                  </a:lnTo>
                  <a:lnTo>
                    <a:pt x="f12" y="f24"/>
                  </a:lnTo>
                  <a:lnTo>
                    <a:pt x="f14" y="f25"/>
                  </a:lnTo>
                  <a:lnTo>
                    <a:pt x="f16" y="f26"/>
                  </a:lnTo>
                  <a:lnTo>
                    <a:pt x="f27" y="f28"/>
                  </a:lnTo>
                  <a:lnTo>
                    <a:pt x="f29" y="f5"/>
                  </a:lnTo>
                  <a:lnTo>
                    <a:pt x="f30" y="f5"/>
                  </a:lnTo>
                  <a:lnTo>
                    <a:pt x="f23" y="f31"/>
                  </a:lnTo>
                  <a:lnTo>
                    <a:pt x="f32" y="f33"/>
                  </a:lnTo>
                  <a:lnTo>
                    <a:pt x="f34" y="f35"/>
                  </a:lnTo>
                  <a:lnTo>
                    <a:pt x="f36" y="f37"/>
                  </a:lnTo>
                  <a:lnTo>
                    <a:pt x="f38" y="f39"/>
                  </a:lnTo>
                  <a:lnTo>
                    <a:pt x="f5" y="f40"/>
                  </a:lnTo>
                  <a:lnTo>
                    <a:pt x="f5" y="f6"/>
                  </a:lnTo>
                  <a:lnTo>
                    <a:pt x="f5" y="f41"/>
                  </a:lnTo>
                  <a:lnTo>
                    <a:pt x="f31" y="f0"/>
                  </a:lnTo>
                  <a:lnTo>
                    <a:pt x="f42" y="f11"/>
                  </a:lnTo>
                  <a:lnTo>
                    <a:pt x="f43" y="f13"/>
                  </a:lnTo>
                  <a:lnTo>
                    <a:pt x="f44" y="f45"/>
                  </a:lnTo>
                  <a:lnTo>
                    <a:pt x="f39" y="f46"/>
                  </a:lnTo>
                  <a:lnTo>
                    <a:pt x="f47" y="f8"/>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9" name="Google Shape;345;p15">
              <a:extLst>
                <a:ext uri="{FF2B5EF4-FFF2-40B4-BE49-F238E27FC236}">
                  <a16:creationId xmlns:a16="http://schemas.microsoft.com/office/drawing/2014/main" id="{9830D02C-9B6E-549A-2401-E0EEADA3417F}"/>
                </a:ext>
              </a:extLst>
            </p:cNvPr>
            <p:cNvSpPr/>
            <p:nvPr/>
          </p:nvSpPr>
          <p:spPr>
            <a:xfrm>
              <a:off x="7217624" y="1690314"/>
              <a:ext cx="11457" cy="11036"/>
            </a:xfrm>
            <a:custGeom>
              <a:avLst/>
              <a:gdLst>
                <a:gd name="f0" fmla="val 360"/>
                <a:gd name="f1" fmla="val w"/>
                <a:gd name="f2" fmla="val h"/>
                <a:gd name="f3" fmla="val 0"/>
                <a:gd name="f4" fmla="val 608"/>
                <a:gd name="f5" fmla="val 586"/>
                <a:gd name="f6" fmla="val 247"/>
                <a:gd name="f7" fmla="val 1"/>
                <a:gd name="f8" fmla="val 135"/>
                <a:gd name="f9" fmla="val 46"/>
                <a:gd name="f10" fmla="val 45"/>
                <a:gd name="f11" fmla="val 136"/>
                <a:gd name="f12" fmla="val 248"/>
                <a:gd name="f13" fmla="val 23"/>
                <a:gd name="f14" fmla="val 68"/>
                <a:gd name="f15" fmla="val 473"/>
                <a:gd name="f16" fmla="val 157"/>
                <a:gd name="f17" fmla="val 540"/>
                <a:gd name="f18" fmla="val 270"/>
                <a:gd name="f19" fmla="val 585"/>
                <a:gd name="f20" fmla="val 382"/>
                <a:gd name="f21" fmla="val 495"/>
                <a:gd name="f22" fmla="val 562"/>
                <a:gd name="f23" fmla="val 450"/>
                <a:gd name="f24" fmla="val 607"/>
                <a:gd name="f25" fmla="val 338"/>
                <a:gd name="f26" fmla="val 226"/>
                <a:gd name="f27" fmla="val 113"/>
                <a:gd name="f28" fmla="val 472"/>
                <a:gd name="f29" fmla="*/ f1 1 608"/>
                <a:gd name="f30" fmla="*/ f2 1 586"/>
                <a:gd name="f31" fmla="+- f5 0 f3"/>
                <a:gd name="f32" fmla="+- f4 0 f3"/>
                <a:gd name="f33" fmla="*/ f32 1 608"/>
                <a:gd name="f34" fmla="*/ f31 1 586"/>
                <a:gd name="f35" fmla="*/ f3 1 f33"/>
                <a:gd name="f36" fmla="*/ f4 1 f33"/>
                <a:gd name="f37" fmla="*/ f3 1 f34"/>
                <a:gd name="f38" fmla="*/ f5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608" h="586">
                  <a:moveTo>
                    <a:pt x="f6" y="f7"/>
                  </a:moveTo>
                  <a:lnTo>
                    <a:pt x="f8" y="f9"/>
                  </a:lnTo>
                  <a:lnTo>
                    <a:pt x="f10" y="f11"/>
                  </a:lnTo>
                  <a:lnTo>
                    <a:pt x="f3" y="f12"/>
                  </a:lnTo>
                  <a:lnTo>
                    <a:pt x="f13" y="f0"/>
                  </a:lnTo>
                  <a:lnTo>
                    <a:pt x="f14" y="f15"/>
                  </a:lnTo>
                  <a:lnTo>
                    <a:pt x="f16" y="f17"/>
                  </a:lnTo>
                  <a:lnTo>
                    <a:pt x="f18" y="f19"/>
                  </a:lnTo>
                  <a:lnTo>
                    <a:pt x="f20" y="f19"/>
                  </a:lnTo>
                  <a:lnTo>
                    <a:pt x="f21" y="f17"/>
                  </a:lnTo>
                  <a:lnTo>
                    <a:pt x="f22" y="f23"/>
                  </a:lnTo>
                  <a:lnTo>
                    <a:pt x="f24" y="f25"/>
                  </a:lnTo>
                  <a:lnTo>
                    <a:pt x="f24" y="f26"/>
                  </a:lnTo>
                  <a:lnTo>
                    <a:pt x="f22" y="f27"/>
                  </a:lnTo>
                  <a:lnTo>
                    <a:pt x="f28" y="f13"/>
                  </a:lnTo>
                  <a:lnTo>
                    <a:pt x="f0"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0" name="Google Shape;346;p15">
              <a:extLst>
                <a:ext uri="{FF2B5EF4-FFF2-40B4-BE49-F238E27FC236}">
                  <a16:creationId xmlns:a16="http://schemas.microsoft.com/office/drawing/2014/main" id="{94224272-B538-077E-1010-82409173706A}"/>
                </a:ext>
              </a:extLst>
            </p:cNvPr>
            <p:cNvSpPr/>
            <p:nvPr/>
          </p:nvSpPr>
          <p:spPr>
            <a:xfrm>
              <a:off x="7210848" y="1581079"/>
              <a:ext cx="50410" cy="80476"/>
            </a:xfrm>
            <a:custGeom>
              <a:avLst/>
              <a:gdLst>
                <a:gd name="f0" fmla="val 360"/>
                <a:gd name="f1" fmla="val 180"/>
                <a:gd name="f2" fmla="val w"/>
                <a:gd name="f3" fmla="val h"/>
                <a:gd name="f4" fmla="val 0"/>
                <a:gd name="f5" fmla="val 2676"/>
                <a:gd name="f6" fmla="val 4272"/>
                <a:gd name="f7" fmla="val 562"/>
                <a:gd name="f8" fmla="val 472"/>
                <a:gd name="f9" fmla="val 45"/>
                <a:gd name="f10" fmla="val 383"/>
                <a:gd name="f11" fmla="val 90"/>
                <a:gd name="f12" fmla="val 315"/>
                <a:gd name="f13" fmla="val 158"/>
                <a:gd name="f14" fmla="val 248"/>
                <a:gd name="f15" fmla="val 225"/>
                <a:gd name="f16" fmla="val 405"/>
                <a:gd name="f17" fmla="val 68"/>
                <a:gd name="f18" fmla="val 607"/>
                <a:gd name="f19" fmla="val 23"/>
                <a:gd name="f20" fmla="val 854"/>
                <a:gd name="f21" fmla="val 1102"/>
                <a:gd name="f22" fmla="val 1371"/>
                <a:gd name="f23" fmla="val 1888"/>
                <a:gd name="f24" fmla="val 2361"/>
                <a:gd name="f25" fmla="val 2810"/>
                <a:gd name="f26" fmla="val 1237"/>
                <a:gd name="f27" fmla="val 4271"/>
                <a:gd name="f28" fmla="val 1484"/>
                <a:gd name="f29" fmla="val 4046"/>
                <a:gd name="f30" fmla="val 1709"/>
                <a:gd name="f31" fmla="val 3844"/>
                <a:gd name="f32" fmla="val 1889"/>
                <a:gd name="f33" fmla="val 3619"/>
                <a:gd name="f34" fmla="val 2069"/>
                <a:gd name="f35" fmla="val 3395"/>
                <a:gd name="f36" fmla="val 2226"/>
                <a:gd name="f37" fmla="val 3192"/>
                <a:gd name="f38" fmla="val 2338"/>
                <a:gd name="f39" fmla="val 2990"/>
                <a:gd name="f40" fmla="val 2451"/>
                <a:gd name="f41" fmla="val 2788"/>
                <a:gd name="f42" fmla="val 2518"/>
                <a:gd name="f43" fmla="val 2608"/>
                <a:gd name="f44" fmla="val 2586"/>
                <a:gd name="f45" fmla="val 2405"/>
                <a:gd name="f46" fmla="val 2630"/>
                <a:gd name="f47" fmla="val 2675"/>
                <a:gd name="f48" fmla="val 2046"/>
                <a:gd name="f49" fmla="val 2653"/>
                <a:gd name="f50" fmla="val 1551"/>
                <a:gd name="f51" fmla="val 1416"/>
                <a:gd name="f52" fmla="val 1259"/>
                <a:gd name="f53" fmla="val 989"/>
                <a:gd name="f54" fmla="val 2293"/>
                <a:gd name="f55" fmla="val 742"/>
                <a:gd name="f56" fmla="val 2091"/>
                <a:gd name="f57" fmla="val 540"/>
                <a:gd name="f58" fmla="val 1844"/>
                <a:gd name="f59" fmla="val 1596"/>
                <a:gd name="f60" fmla="val 1327"/>
                <a:gd name="f61" fmla="val 113"/>
                <a:gd name="f62" fmla="val 1057"/>
                <a:gd name="f63" fmla="val 787"/>
                <a:gd name="f64" fmla="*/ f2 1 2676"/>
                <a:gd name="f65" fmla="*/ f3 1 4272"/>
                <a:gd name="f66" fmla="+- f6 0 f4"/>
                <a:gd name="f67" fmla="+- f5 0 f4"/>
                <a:gd name="f68" fmla="*/ f67 1 2676"/>
                <a:gd name="f69" fmla="*/ f66 1 4272"/>
                <a:gd name="f70" fmla="*/ f4 1 f68"/>
                <a:gd name="f71" fmla="*/ f5 1 f68"/>
                <a:gd name="f72" fmla="*/ f4 1 f69"/>
                <a:gd name="f73" fmla="*/ f6 1 f69"/>
                <a:gd name="f74" fmla="*/ f70 f64 1"/>
                <a:gd name="f75" fmla="*/ f71 f64 1"/>
                <a:gd name="f76" fmla="*/ f73 f65 1"/>
                <a:gd name="f77" fmla="*/ f72 f65 1"/>
              </a:gdLst>
              <a:ahLst/>
              <a:cxnLst>
                <a:cxn ang="3cd4">
                  <a:pos x="hc" y="t"/>
                </a:cxn>
                <a:cxn ang="0">
                  <a:pos x="r" y="vc"/>
                </a:cxn>
                <a:cxn ang="cd4">
                  <a:pos x="hc" y="b"/>
                </a:cxn>
                <a:cxn ang="cd2">
                  <a:pos x="l" y="vc"/>
                </a:cxn>
              </a:cxnLst>
              <a:rect l="f74" t="f77" r="f75" b="f76"/>
              <a:pathLst>
                <a:path w="2676" h="4272">
                  <a:moveTo>
                    <a:pt x="f7" y="f4"/>
                  </a:moveTo>
                  <a:lnTo>
                    <a:pt x="f8" y="f9"/>
                  </a:lnTo>
                  <a:lnTo>
                    <a:pt x="f10" y="f11"/>
                  </a:lnTo>
                  <a:lnTo>
                    <a:pt x="f12" y="f13"/>
                  </a:lnTo>
                  <a:lnTo>
                    <a:pt x="f14" y="f15"/>
                  </a:lnTo>
                  <a:lnTo>
                    <a:pt x="f13" y="f16"/>
                  </a:lnTo>
                  <a:lnTo>
                    <a:pt x="f17" y="f18"/>
                  </a:lnTo>
                  <a:lnTo>
                    <a:pt x="f19" y="f20"/>
                  </a:lnTo>
                  <a:lnTo>
                    <a:pt x="f4" y="f21"/>
                  </a:lnTo>
                  <a:lnTo>
                    <a:pt x="f4" y="f22"/>
                  </a:lnTo>
                  <a:lnTo>
                    <a:pt x="f19" y="f23"/>
                  </a:lnTo>
                  <a:lnTo>
                    <a:pt x="f11"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36"/>
                  </a:lnTo>
                  <a:lnTo>
                    <a:pt x="f47" y="f48"/>
                  </a:lnTo>
                  <a:lnTo>
                    <a:pt x="f47" y="f23"/>
                  </a:lnTo>
                  <a:lnTo>
                    <a:pt x="f47" y="f30"/>
                  </a:lnTo>
                  <a:lnTo>
                    <a:pt x="f49" y="f50"/>
                  </a:lnTo>
                  <a:lnTo>
                    <a:pt x="f46" y="f51"/>
                  </a:lnTo>
                  <a:lnTo>
                    <a:pt x="f44" y="f52"/>
                  </a:lnTo>
                  <a:lnTo>
                    <a:pt x="f40" y="f53"/>
                  </a:lnTo>
                  <a:lnTo>
                    <a:pt x="f54" y="f55"/>
                  </a:lnTo>
                  <a:lnTo>
                    <a:pt x="f56" y="f57"/>
                  </a:lnTo>
                  <a:lnTo>
                    <a:pt x="f58" y="f0"/>
                  </a:lnTo>
                  <a:lnTo>
                    <a:pt x="f59" y="f15"/>
                  </a:lnTo>
                  <a:lnTo>
                    <a:pt x="f60" y="f61"/>
                  </a:lnTo>
                  <a:lnTo>
                    <a:pt x="f62" y="f19"/>
                  </a:lnTo>
                  <a:lnTo>
                    <a:pt x="f63"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1" name="Google Shape;347;p15">
              <a:extLst>
                <a:ext uri="{FF2B5EF4-FFF2-40B4-BE49-F238E27FC236}">
                  <a16:creationId xmlns:a16="http://schemas.microsoft.com/office/drawing/2014/main" id="{053048E4-06A1-D8CC-8181-395AB5D3714C}"/>
                </a:ext>
              </a:extLst>
            </p:cNvPr>
            <p:cNvSpPr/>
            <p:nvPr/>
          </p:nvSpPr>
          <p:spPr>
            <a:xfrm>
              <a:off x="7232867" y="1650949"/>
              <a:ext cx="45326" cy="34738"/>
            </a:xfrm>
            <a:custGeom>
              <a:avLst/>
              <a:gdLst>
                <a:gd name="f0" fmla="val 180"/>
                <a:gd name="f1" fmla="val w"/>
                <a:gd name="f2" fmla="val h"/>
                <a:gd name="f3" fmla="val 0"/>
                <a:gd name="f4" fmla="val 2406"/>
                <a:gd name="f5" fmla="val 1844"/>
                <a:gd name="f6" fmla="val 1529"/>
                <a:gd name="f7" fmla="val 1304"/>
                <a:gd name="f8" fmla="val 23"/>
                <a:gd name="f9" fmla="val 1057"/>
                <a:gd name="f10" fmla="val 90"/>
                <a:gd name="f11" fmla="val 832"/>
                <a:gd name="f12" fmla="val 135"/>
                <a:gd name="f13" fmla="val 405"/>
                <a:gd name="f14" fmla="val 292"/>
                <a:gd name="f15" fmla="val 113"/>
                <a:gd name="f16" fmla="val 472"/>
                <a:gd name="f17" fmla="val 540"/>
                <a:gd name="f18" fmla="val 1214"/>
                <a:gd name="f19" fmla="val 607"/>
                <a:gd name="f20" fmla="val 1282"/>
                <a:gd name="f21" fmla="val 787"/>
                <a:gd name="f22" fmla="val 1439"/>
                <a:gd name="f23" fmla="val 1619"/>
                <a:gd name="f24" fmla="val 1192"/>
                <a:gd name="f25" fmla="val 1686"/>
                <a:gd name="f26" fmla="val 1349"/>
                <a:gd name="f27" fmla="val 1776"/>
                <a:gd name="f28" fmla="val 1506"/>
                <a:gd name="f29" fmla="val 1821"/>
                <a:gd name="f30" fmla="val 1664"/>
                <a:gd name="f31" fmla="val 1978"/>
                <a:gd name="f32" fmla="val 1754"/>
                <a:gd name="f33" fmla="val 2113"/>
                <a:gd name="f34" fmla="val 2226"/>
                <a:gd name="f35" fmla="val 1484"/>
                <a:gd name="f36" fmla="val 2316"/>
                <a:gd name="f37" fmla="val 1259"/>
                <a:gd name="f38" fmla="val 2383"/>
                <a:gd name="f39" fmla="val 967"/>
                <a:gd name="f40" fmla="val 652"/>
                <a:gd name="f41" fmla="val 517"/>
                <a:gd name="f42" fmla="val 2361"/>
                <a:gd name="f43" fmla="val 427"/>
                <a:gd name="f44" fmla="val 315"/>
                <a:gd name="f45" fmla="val 2271"/>
                <a:gd name="f46" fmla="val 248"/>
                <a:gd name="f47" fmla="val 2203"/>
                <a:gd name="f48" fmla="val 2136"/>
                <a:gd name="f49" fmla="val 2046"/>
                <a:gd name="f50" fmla="val 68"/>
                <a:gd name="f51" fmla="val 1956"/>
                <a:gd name="f52" fmla="val 45"/>
                <a:gd name="f53" fmla="*/ f1 1 2406"/>
                <a:gd name="f54" fmla="*/ f2 1 1844"/>
                <a:gd name="f55" fmla="+- f5 0 f3"/>
                <a:gd name="f56" fmla="+- f4 0 f3"/>
                <a:gd name="f57" fmla="*/ f56 1 2406"/>
                <a:gd name="f58" fmla="*/ f55 1 1844"/>
                <a:gd name="f59" fmla="*/ f3 1 f57"/>
                <a:gd name="f60" fmla="*/ f4 1 f57"/>
                <a:gd name="f61" fmla="*/ f3 1 f58"/>
                <a:gd name="f62" fmla="*/ f5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2406" h="1844">
                  <a:moveTo>
                    <a:pt x="f6" y="f3"/>
                  </a:moveTo>
                  <a:lnTo>
                    <a:pt x="f7" y="f8"/>
                  </a:lnTo>
                  <a:lnTo>
                    <a:pt x="f9" y="f10"/>
                  </a:lnTo>
                  <a:lnTo>
                    <a:pt x="f11" y="f12"/>
                  </a:lnTo>
                  <a:lnTo>
                    <a:pt x="f13" y="f14"/>
                  </a:lnTo>
                  <a:lnTo>
                    <a:pt x="f15" y="f13"/>
                  </a:lnTo>
                  <a:lnTo>
                    <a:pt x="f3" y="f16"/>
                  </a:lnTo>
                  <a:lnTo>
                    <a:pt x="f17" y="f18"/>
                  </a:lnTo>
                  <a:lnTo>
                    <a:pt x="f19" y="f20"/>
                  </a:lnTo>
                  <a:lnTo>
                    <a:pt x="f21" y="f22"/>
                  </a:lnTo>
                  <a:lnTo>
                    <a:pt x="f9" y="f23"/>
                  </a:lnTo>
                  <a:lnTo>
                    <a:pt x="f24" y="f25"/>
                  </a:lnTo>
                  <a:lnTo>
                    <a:pt x="f26" y="f27"/>
                  </a:lnTo>
                  <a:lnTo>
                    <a:pt x="f28" y="f29"/>
                  </a:lnTo>
                  <a:lnTo>
                    <a:pt x="f30" y="f5"/>
                  </a:lnTo>
                  <a:lnTo>
                    <a:pt x="f29" y="f29"/>
                  </a:lnTo>
                  <a:lnTo>
                    <a:pt x="f31" y="f32"/>
                  </a:lnTo>
                  <a:lnTo>
                    <a:pt x="f33" y="f30"/>
                  </a:lnTo>
                  <a:lnTo>
                    <a:pt x="f34" y="f35"/>
                  </a:lnTo>
                  <a:lnTo>
                    <a:pt x="f36" y="f37"/>
                  </a:lnTo>
                  <a:lnTo>
                    <a:pt x="f38" y="f39"/>
                  </a:lnTo>
                  <a:lnTo>
                    <a:pt x="f4" y="f21"/>
                  </a:lnTo>
                  <a:lnTo>
                    <a:pt x="f4" y="f40"/>
                  </a:lnTo>
                  <a:lnTo>
                    <a:pt x="f38" y="f41"/>
                  </a:lnTo>
                  <a:lnTo>
                    <a:pt x="f42" y="f43"/>
                  </a:lnTo>
                  <a:lnTo>
                    <a:pt x="f36" y="f44"/>
                  </a:lnTo>
                  <a:lnTo>
                    <a:pt x="f45" y="f46"/>
                  </a:lnTo>
                  <a:lnTo>
                    <a:pt x="f47" y="f0"/>
                  </a:lnTo>
                  <a:lnTo>
                    <a:pt x="f48" y="f15"/>
                  </a:lnTo>
                  <a:lnTo>
                    <a:pt x="f49" y="f50"/>
                  </a:lnTo>
                  <a:lnTo>
                    <a:pt x="f51" y="f52"/>
                  </a:lnTo>
                  <a:lnTo>
                    <a:pt x="f32" y="f3"/>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2" name="Google Shape;348;p15">
              <a:extLst>
                <a:ext uri="{FF2B5EF4-FFF2-40B4-BE49-F238E27FC236}">
                  <a16:creationId xmlns:a16="http://schemas.microsoft.com/office/drawing/2014/main" id="{6ECA7F21-068D-9525-82A3-C4C0D77A9418}"/>
                </a:ext>
              </a:extLst>
            </p:cNvPr>
            <p:cNvSpPr/>
            <p:nvPr/>
          </p:nvSpPr>
          <p:spPr>
            <a:xfrm>
              <a:off x="7216783" y="1588276"/>
              <a:ext cx="22457" cy="22457"/>
            </a:xfrm>
            <a:custGeom>
              <a:avLst/>
              <a:gdLst>
                <a:gd name="f0" fmla="val 180"/>
                <a:gd name="f1" fmla="val w"/>
                <a:gd name="f2" fmla="val h"/>
                <a:gd name="f3" fmla="val 0"/>
                <a:gd name="f4" fmla="val 1192"/>
                <a:gd name="f5" fmla="val 450"/>
                <a:gd name="f6" fmla="val 337"/>
                <a:gd name="f7" fmla="val 45"/>
                <a:gd name="f8" fmla="val 247"/>
                <a:gd name="f9" fmla="val 113"/>
                <a:gd name="f10" fmla="val 157"/>
                <a:gd name="f11" fmla="val 68"/>
                <a:gd name="f12" fmla="val 293"/>
                <a:gd name="f13" fmla="val 23"/>
                <a:gd name="f14" fmla="val 383"/>
                <a:gd name="f15" fmla="val 495"/>
                <a:gd name="f16" fmla="val 607"/>
                <a:gd name="f17" fmla="val 720"/>
                <a:gd name="f18" fmla="val 832"/>
                <a:gd name="f19" fmla="val 944"/>
                <a:gd name="f20" fmla="val 1034"/>
                <a:gd name="f21" fmla="val 270"/>
                <a:gd name="f22" fmla="val 1102"/>
                <a:gd name="f23" fmla="val 382"/>
                <a:gd name="f24" fmla="val 1147"/>
                <a:gd name="f25" fmla="val 719"/>
                <a:gd name="f26" fmla="val 1169"/>
                <a:gd name="f27" fmla="val 1079"/>
                <a:gd name="f28" fmla="val 989"/>
                <a:gd name="f29" fmla="val 900"/>
                <a:gd name="f30" fmla="val 787"/>
                <a:gd name="f31" fmla="val 697"/>
                <a:gd name="f32" fmla="val 562"/>
                <a:gd name="f33" fmla="val 1124"/>
                <a:gd name="f34" fmla="val 338"/>
                <a:gd name="f35" fmla="val 248"/>
                <a:gd name="f36" fmla="val 158"/>
                <a:gd name="f37" fmla="val 899"/>
                <a:gd name="f38" fmla="val 90"/>
                <a:gd name="f39" fmla="val 675"/>
                <a:gd name="f40" fmla="*/ f1 1 1192"/>
                <a:gd name="f41" fmla="*/ f2 1 1192"/>
                <a:gd name="f42" fmla="+- f4 0 f3"/>
                <a:gd name="f43" fmla="*/ f42 1 1192"/>
                <a:gd name="f44" fmla="*/ f3 1 f43"/>
                <a:gd name="f45" fmla="*/ f4 1 f43"/>
                <a:gd name="f46" fmla="*/ f44 f40 1"/>
                <a:gd name="f47" fmla="*/ f45 f40 1"/>
                <a:gd name="f48" fmla="*/ f45 f41 1"/>
                <a:gd name="f49" fmla="*/ f44 f41 1"/>
              </a:gdLst>
              <a:ahLst/>
              <a:cxnLst>
                <a:cxn ang="3cd4">
                  <a:pos x="hc" y="t"/>
                </a:cxn>
                <a:cxn ang="0">
                  <a:pos x="r" y="vc"/>
                </a:cxn>
                <a:cxn ang="cd4">
                  <a:pos x="hc" y="b"/>
                </a:cxn>
                <a:cxn ang="cd2">
                  <a:pos x="l" y="vc"/>
                </a:cxn>
              </a:cxnLst>
              <a:rect l="f46" t="f49" r="f47" b="f48"/>
              <a:pathLst>
                <a:path w="1192" h="1192">
                  <a:moveTo>
                    <a:pt x="f5" y="f3"/>
                  </a:moveTo>
                  <a:lnTo>
                    <a:pt x="f6" y="f7"/>
                  </a:lnTo>
                  <a:lnTo>
                    <a:pt x="f8" y="f9"/>
                  </a:lnTo>
                  <a:lnTo>
                    <a:pt x="f10" y="f0"/>
                  </a:lnTo>
                  <a:lnTo>
                    <a:pt x="f11" y="f12"/>
                  </a:lnTo>
                  <a:lnTo>
                    <a:pt x="f13" y="f14"/>
                  </a:lnTo>
                  <a:lnTo>
                    <a:pt x="f3" y="f15"/>
                  </a:lnTo>
                  <a:lnTo>
                    <a:pt x="f3" y="f16"/>
                  </a:lnTo>
                  <a:lnTo>
                    <a:pt x="f3" y="f17"/>
                  </a:lnTo>
                  <a:lnTo>
                    <a:pt x="f7" y="f18"/>
                  </a:lnTo>
                  <a:lnTo>
                    <a:pt x="f9" y="f19"/>
                  </a:lnTo>
                  <a:lnTo>
                    <a:pt x="f0" y="f20"/>
                  </a:lnTo>
                  <a:lnTo>
                    <a:pt x="f21" y="f22"/>
                  </a:lnTo>
                  <a:lnTo>
                    <a:pt x="f23" y="f24"/>
                  </a:lnTo>
                  <a:lnTo>
                    <a:pt x="f15" y="f4"/>
                  </a:lnTo>
                  <a:lnTo>
                    <a:pt x="f16" y="f4"/>
                  </a:lnTo>
                  <a:lnTo>
                    <a:pt x="f25" y="f26"/>
                  </a:lnTo>
                  <a:lnTo>
                    <a:pt x="f18" y="f24"/>
                  </a:lnTo>
                  <a:lnTo>
                    <a:pt x="f19" y="f27"/>
                  </a:lnTo>
                  <a:lnTo>
                    <a:pt x="f20" y="f28"/>
                  </a:lnTo>
                  <a:lnTo>
                    <a:pt x="f22" y="f29"/>
                  </a:lnTo>
                  <a:lnTo>
                    <a:pt x="f24" y="f30"/>
                  </a:lnTo>
                  <a:lnTo>
                    <a:pt x="f26" y="f31"/>
                  </a:lnTo>
                  <a:lnTo>
                    <a:pt x="f4" y="f32"/>
                  </a:lnTo>
                  <a:lnTo>
                    <a:pt x="f26" y="f5"/>
                  </a:lnTo>
                  <a:lnTo>
                    <a:pt x="f33" y="f34"/>
                  </a:lnTo>
                  <a:lnTo>
                    <a:pt x="f27" y="f35"/>
                  </a:lnTo>
                  <a:lnTo>
                    <a:pt x="f28" y="f36"/>
                  </a:lnTo>
                  <a:lnTo>
                    <a:pt x="f37" y="f38"/>
                  </a:lnTo>
                  <a:lnTo>
                    <a:pt x="f30" y="f13"/>
                  </a:lnTo>
                  <a:lnTo>
                    <a:pt x="f39"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3" name="Google Shape;349;p15">
              <a:extLst>
                <a:ext uri="{FF2B5EF4-FFF2-40B4-BE49-F238E27FC236}">
                  <a16:creationId xmlns:a16="http://schemas.microsoft.com/office/drawing/2014/main" id="{048C36B1-4ACA-F337-16E5-EE9FF21723AE}"/>
                </a:ext>
              </a:extLst>
            </p:cNvPr>
            <p:cNvSpPr/>
            <p:nvPr/>
          </p:nvSpPr>
          <p:spPr>
            <a:xfrm>
              <a:off x="7258690" y="1660687"/>
              <a:ext cx="11457" cy="11018"/>
            </a:xfrm>
            <a:custGeom>
              <a:avLst/>
              <a:gdLst>
                <a:gd name="f0" fmla="val 360"/>
                <a:gd name="f1" fmla="val w"/>
                <a:gd name="f2" fmla="val h"/>
                <a:gd name="f3" fmla="val 0"/>
                <a:gd name="f4" fmla="val 608"/>
                <a:gd name="f5" fmla="val 585"/>
                <a:gd name="f6" fmla="val 225"/>
                <a:gd name="f7" fmla="val 113"/>
                <a:gd name="f8" fmla="val 45"/>
                <a:gd name="f9" fmla="val 46"/>
                <a:gd name="f10" fmla="val 135"/>
                <a:gd name="f11" fmla="val 1"/>
                <a:gd name="f12" fmla="val 248"/>
                <a:gd name="f13" fmla="val 472"/>
                <a:gd name="f14" fmla="val 562"/>
                <a:gd name="f15" fmla="val 473"/>
                <a:gd name="f16" fmla="val 540"/>
                <a:gd name="f17" fmla="val 563"/>
                <a:gd name="f18" fmla="val 450"/>
                <a:gd name="f19" fmla="val 607"/>
                <a:gd name="f20" fmla="val 337"/>
                <a:gd name="f21" fmla="val 338"/>
                <a:gd name="f22" fmla="*/ f1 1 608"/>
                <a:gd name="f23" fmla="*/ f2 1 585"/>
                <a:gd name="f24" fmla="+- f5 0 f3"/>
                <a:gd name="f25" fmla="+- f4 0 f3"/>
                <a:gd name="f26" fmla="*/ f25 1 608"/>
                <a:gd name="f27" fmla="*/ f24 1 585"/>
                <a:gd name="f28" fmla="*/ f3 1 f26"/>
                <a:gd name="f29" fmla="*/ f4 1 f26"/>
                <a:gd name="f30" fmla="*/ f3 1 f27"/>
                <a:gd name="f31" fmla="*/ f5 1 f27"/>
                <a:gd name="f32" fmla="*/ f28 f22 1"/>
                <a:gd name="f33" fmla="*/ f29 f22 1"/>
                <a:gd name="f34" fmla="*/ f31 f23 1"/>
                <a:gd name="f35" fmla="*/ f30 f23 1"/>
              </a:gdLst>
              <a:ahLst/>
              <a:cxnLst>
                <a:cxn ang="3cd4">
                  <a:pos x="hc" y="t"/>
                </a:cxn>
                <a:cxn ang="0">
                  <a:pos x="r" y="vc"/>
                </a:cxn>
                <a:cxn ang="cd4">
                  <a:pos x="hc" y="b"/>
                </a:cxn>
                <a:cxn ang="cd2">
                  <a:pos x="l" y="vc"/>
                </a:cxn>
              </a:cxnLst>
              <a:rect l="f32" t="f35" r="f33" b="f34"/>
              <a:pathLst>
                <a:path w="608" h="585">
                  <a:moveTo>
                    <a:pt x="f6" y="f3"/>
                  </a:moveTo>
                  <a:lnTo>
                    <a:pt x="f7" y="f8"/>
                  </a:lnTo>
                  <a:lnTo>
                    <a:pt x="f9" y="f10"/>
                  </a:lnTo>
                  <a:lnTo>
                    <a:pt x="f11" y="f12"/>
                  </a:lnTo>
                  <a:lnTo>
                    <a:pt x="f11" y="f0"/>
                  </a:lnTo>
                  <a:lnTo>
                    <a:pt x="f9" y="f13"/>
                  </a:lnTo>
                  <a:lnTo>
                    <a:pt x="f10" y="f14"/>
                  </a:lnTo>
                  <a:lnTo>
                    <a:pt x="f12" y="f5"/>
                  </a:lnTo>
                  <a:lnTo>
                    <a:pt x="f0" y="f5"/>
                  </a:lnTo>
                  <a:lnTo>
                    <a:pt x="f15" y="f16"/>
                  </a:lnTo>
                  <a:lnTo>
                    <a:pt x="f17" y="f18"/>
                  </a:lnTo>
                  <a:lnTo>
                    <a:pt x="f19" y="f20"/>
                  </a:lnTo>
                  <a:lnTo>
                    <a:pt x="f5" y="f6"/>
                  </a:lnTo>
                  <a:lnTo>
                    <a:pt x="f16" y="f7"/>
                  </a:lnTo>
                  <a:lnTo>
                    <a:pt x="f18" y="f8"/>
                  </a:lnTo>
                  <a:lnTo>
                    <a:pt x="f21"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4" name="Google Shape;350;p15">
              <a:extLst>
                <a:ext uri="{FF2B5EF4-FFF2-40B4-BE49-F238E27FC236}">
                  <a16:creationId xmlns:a16="http://schemas.microsoft.com/office/drawing/2014/main" id="{B2E15D16-F5DF-709B-EE79-8A46DB3C95B0}"/>
                </a:ext>
              </a:extLst>
            </p:cNvPr>
            <p:cNvSpPr/>
            <p:nvPr/>
          </p:nvSpPr>
          <p:spPr>
            <a:xfrm>
              <a:off x="7181624" y="1600117"/>
              <a:ext cx="67775" cy="86822"/>
            </a:xfrm>
            <a:custGeom>
              <a:avLst/>
              <a:gdLst>
                <a:gd name="f0" fmla="val w"/>
                <a:gd name="f1" fmla="val h"/>
                <a:gd name="f2" fmla="val 0"/>
                <a:gd name="f3" fmla="val 3598"/>
                <a:gd name="f4" fmla="val 4609"/>
                <a:gd name="f5" fmla="val 967"/>
                <a:gd name="f6" fmla="val 1"/>
                <a:gd name="f7" fmla="val 945"/>
                <a:gd name="f8" fmla="val 46"/>
                <a:gd name="f9" fmla="val 900"/>
                <a:gd name="f10" fmla="val 293"/>
                <a:gd name="f11" fmla="val 877"/>
                <a:gd name="f12" fmla="val 540"/>
                <a:gd name="f13" fmla="val 788"/>
                <a:gd name="f14" fmla="val 1035"/>
                <a:gd name="f15" fmla="val 697"/>
                <a:gd name="f16" fmla="val 832"/>
                <a:gd name="f17" fmla="val 383"/>
                <a:gd name="f18" fmla="val 765"/>
                <a:gd name="f19" fmla="val 203"/>
                <a:gd name="f20" fmla="val 743"/>
                <a:gd name="f21" fmla="val 113"/>
                <a:gd name="f22" fmla="val 23"/>
                <a:gd name="f23" fmla="val 810"/>
                <a:gd name="f24" fmla="val 855"/>
                <a:gd name="f25" fmla="val 68"/>
                <a:gd name="f26" fmla="val 158"/>
                <a:gd name="f27" fmla="val 248"/>
                <a:gd name="f28" fmla="val 427"/>
                <a:gd name="f29" fmla="val 922"/>
                <a:gd name="f30" fmla="val 585"/>
                <a:gd name="f31" fmla="val 990"/>
                <a:gd name="f32" fmla="val 742"/>
                <a:gd name="f33" fmla="val 1057"/>
                <a:gd name="f34" fmla="val 1170"/>
                <a:gd name="f35" fmla="val 1327"/>
                <a:gd name="f36" fmla="val 1034"/>
                <a:gd name="f37" fmla="val 1484"/>
                <a:gd name="f38" fmla="val 1237"/>
                <a:gd name="f39" fmla="val 1934"/>
                <a:gd name="f40" fmla="val 1551"/>
                <a:gd name="f41" fmla="val 2451"/>
                <a:gd name="f42" fmla="val 1956"/>
                <a:gd name="f43" fmla="val 3035"/>
                <a:gd name="f44" fmla="val 2226"/>
                <a:gd name="f45" fmla="val 3395"/>
                <a:gd name="f46" fmla="val 2473"/>
                <a:gd name="f47" fmla="val 3710"/>
                <a:gd name="f48" fmla="val 2720"/>
                <a:gd name="f49" fmla="val 4002"/>
                <a:gd name="f50" fmla="val 2945"/>
                <a:gd name="f51" fmla="val 4227"/>
                <a:gd name="f52" fmla="val 3170"/>
                <a:gd name="f53" fmla="val 4407"/>
                <a:gd name="f54" fmla="val 3327"/>
                <a:gd name="f55" fmla="val 4542"/>
                <a:gd name="f56" fmla="val 3462"/>
                <a:gd name="f57" fmla="val 3530"/>
                <a:gd name="f58" fmla="val 3552"/>
                <a:gd name="f59" fmla="val 4587"/>
                <a:gd name="f60" fmla="val 3597"/>
                <a:gd name="f61" fmla="val 4564"/>
                <a:gd name="f62" fmla="val 4497"/>
                <a:gd name="f63" fmla="val 3575"/>
                <a:gd name="f64" fmla="val 4362"/>
                <a:gd name="f65" fmla="val 4159"/>
                <a:gd name="f66" fmla="val 3417"/>
                <a:gd name="f67" fmla="val 3912"/>
                <a:gd name="f68" fmla="val 3260"/>
                <a:gd name="f69" fmla="val 3620"/>
                <a:gd name="f70" fmla="val 3080"/>
                <a:gd name="f71" fmla="val 3283"/>
                <a:gd name="f72" fmla="val 2855"/>
                <a:gd name="f73" fmla="val 2946"/>
                <a:gd name="f74" fmla="val 2585"/>
                <a:gd name="f75" fmla="val 2563"/>
                <a:gd name="f76" fmla="val 2136"/>
                <a:gd name="f77" fmla="val 2001"/>
                <a:gd name="f78" fmla="val 1731"/>
                <a:gd name="f79" fmla="val 1529"/>
                <a:gd name="f80" fmla="val 1372"/>
                <a:gd name="f81" fmla="val 1192"/>
                <a:gd name="f82" fmla="val 1214"/>
                <a:gd name="f83" fmla="val 1080"/>
                <a:gd name="f84" fmla="val 1102"/>
                <a:gd name="f85" fmla="val 1012"/>
                <a:gd name="f86" fmla="val 315"/>
                <a:gd name="f87" fmla="val 1079"/>
                <a:gd name="f88" fmla="*/ f0 1 3598"/>
                <a:gd name="f89" fmla="*/ f1 1 4609"/>
                <a:gd name="f90" fmla="+- f4 0 f2"/>
                <a:gd name="f91" fmla="+- f3 0 f2"/>
                <a:gd name="f92" fmla="*/ f91 1 3598"/>
                <a:gd name="f93" fmla="*/ f90 1 4609"/>
                <a:gd name="f94" fmla="*/ f2 1 f92"/>
                <a:gd name="f95" fmla="*/ f3 1 f92"/>
                <a:gd name="f96" fmla="*/ f2 1 f93"/>
                <a:gd name="f97" fmla="*/ f4 1 f93"/>
                <a:gd name="f98" fmla="*/ f94 f88 1"/>
                <a:gd name="f99" fmla="*/ f95 f88 1"/>
                <a:gd name="f100" fmla="*/ f97 f89 1"/>
                <a:gd name="f101" fmla="*/ f96 f89 1"/>
              </a:gdLst>
              <a:ahLst/>
              <a:cxnLst>
                <a:cxn ang="3cd4">
                  <a:pos x="hc" y="t"/>
                </a:cxn>
                <a:cxn ang="0">
                  <a:pos x="r" y="vc"/>
                </a:cxn>
                <a:cxn ang="cd4">
                  <a:pos x="hc" y="b"/>
                </a:cxn>
                <a:cxn ang="cd2">
                  <a:pos x="l" y="vc"/>
                </a:cxn>
              </a:cxnLst>
              <a:rect l="f98" t="f101" r="f99" b="f100"/>
              <a:pathLst>
                <a:path w="3598" h="4609">
                  <a:moveTo>
                    <a:pt x="f5" y="f6"/>
                  </a:moveTo>
                  <a:lnTo>
                    <a:pt x="f7" y="f8"/>
                  </a:lnTo>
                  <a:lnTo>
                    <a:pt x="f9" y="f10"/>
                  </a:lnTo>
                  <a:lnTo>
                    <a:pt x="f11" y="f12"/>
                  </a:lnTo>
                  <a:lnTo>
                    <a:pt x="f9" y="f13"/>
                  </a:lnTo>
                  <a:lnTo>
                    <a:pt x="f7" y="f14"/>
                  </a:lnTo>
                  <a:lnTo>
                    <a:pt x="f15" y="f9"/>
                  </a:lnTo>
                  <a:lnTo>
                    <a:pt x="f12" y="f16"/>
                  </a:lnTo>
                  <a:lnTo>
                    <a:pt x="f17" y="f18"/>
                  </a:lnTo>
                  <a:lnTo>
                    <a:pt x="f19" y="f20"/>
                  </a:lnTo>
                  <a:lnTo>
                    <a:pt x="f21" y="f20"/>
                  </a:lnTo>
                  <a:lnTo>
                    <a:pt x="f22" y="f18"/>
                  </a:lnTo>
                  <a:lnTo>
                    <a:pt x="f2" y="f23"/>
                  </a:lnTo>
                  <a:lnTo>
                    <a:pt x="f2" y="f24"/>
                  </a:lnTo>
                  <a:lnTo>
                    <a:pt x="f22" y="f9"/>
                  </a:lnTo>
                  <a:lnTo>
                    <a:pt x="f25" y="f9"/>
                  </a:lnTo>
                  <a:lnTo>
                    <a:pt x="f26" y="f11"/>
                  </a:lnTo>
                  <a:lnTo>
                    <a:pt x="f27" y="f11"/>
                  </a:lnTo>
                  <a:lnTo>
                    <a:pt x="f28" y="f29"/>
                  </a:lnTo>
                  <a:lnTo>
                    <a:pt x="f30" y="f31"/>
                  </a:lnTo>
                  <a:lnTo>
                    <a:pt x="f32" y="f33"/>
                  </a:lnTo>
                  <a:lnTo>
                    <a:pt x="f7" y="f34"/>
                  </a:lnTo>
                  <a:lnTo>
                    <a:pt x="f5"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4"/>
                  </a:lnTo>
                  <a:lnTo>
                    <a:pt x="f57" y="f4"/>
                  </a:lnTo>
                  <a:lnTo>
                    <a:pt x="f58" y="f59"/>
                  </a:lnTo>
                  <a:lnTo>
                    <a:pt x="f60" y="f61"/>
                  </a:lnTo>
                  <a:lnTo>
                    <a:pt x="f60" y="f62"/>
                  </a:lnTo>
                  <a:lnTo>
                    <a:pt x="f63" y="f64"/>
                  </a:lnTo>
                  <a:lnTo>
                    <a:pt x="f57" y="f65"/>
                  </a:lnTo>
                  <a:lnTo>
                    <a:pt x="f66" y="f67"/>
                  </a:lnTo>
                  <a:lnTo>
                    <a:pt x="f68" y="f69"/>
                  </a:lnTo>
                  <a:lnTo>
                    <a:pt x="f70" y="f71"/>
                  </a:lnTo>
                  <a:lnTo>
                    <a:pt x="f72" y="f73"/>
                  </a:lnTo>
                  <a:lnTo>
                    <a:pt x="f74" y="f75"/>
                  </a:lnTo>
                  <a:lnTo>
                    <a:pt x="f76" y="f77"/>
                  </a:lnTo>
                  <a:lnTo>
                    <a:pt x="f78" y="f79"/>
                  </a:lnTo>
                  <a:lnTo>
                    <a:pt x="f79" y="f35"/>
                  </a:lnTo>
                  <a:lnTo>
                    <a:pt x="f80" y="f81"/>
                  </a:lnTo>
                  <a:lnTo>
                    <a:pt x="f82" y="f83"/>
                  </a:lnTo>
                  <a:lnTo>
                    <a:pt x="f84" y="f14"/>
                  </a:lnTo>
                  <a:lnTo>
                    <a:pt x="f36" y="f13"/>
                  </a:lnTo>
                  <a:lnTo>
                    <a:pt x="f85" y="f12"/>
                  </a:lnTo>
                  <a:lnTo>
                    <a:pt x="f36" y="f86"/>
                  </a:lnTo>
                  <a:lnTo>
                    <a:pt x="f87" y="f25"/>
                  </a:lnTo>
                  <a:lnTo>
                    <a:pt x="f87" y="f8"/>
                  </a:lnTo>
                  <a:lnTo>
                    <a:pt x="f87" y="f22"/>
                  </a:lnTo>
                  <a:lnTo>
                    <a:pt x="f36"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5" name="Google Shape;351;p15">
              <a:extLst>
                <a:ext uri="{FF2B5EF4-FFF2-40B4-BE49-F238E27FC236}">
                  <a16:creationId xmlns:a16="http://schemas.microsoft.com/office/drawing/2014/main" id="{7AC99FCF-2E9F-C78B-A4CE-D797AD29614C}"/>
                </a:ext>
              </a:extLst>
            </p:cNvPr>
            <p:cNvSpPr/>
            <p:nvPr/>
          </p:nvSpPr>
          <p:spPr>
            <a:xfrm>
              <a:off x="5939220" y="2039240"/>
              <a:ext cx="55924" cy="74971"/>
            </a:xfrm>
            <a:custGeom>
              <a:avLst/>
              <a:gdLst>
                <a:gd name="f0" fmla="val 360"/>
                <a:gd name="f1" fmla="val 180"/>
                <a:gd name="f2" fmla="val w"/>
                <a:gd name="f3" fmla="val h"/>
                <a:gd name="f4" fmla="val 0"/>
                <a:gd name="f5" fmla="val 2969"/>
                <a:gd name="f6" fmla="val 3980"/>
                <a:gd name="f7" fmla="val 1912"/>
                <a:gd name="f8" fmla="val 1"/>
                <a:gd name="f9" fmla="val 1642"/>
                <a:gd name="f10" fmla="val 23"/>
                <a:gd name="f11" fmla="val 1350"/>
                <a:gd name="f12" fmla="val 68"/>
                <a:gd name="f13" fmla="val 1080"/>
                <a:gd name="f14" fmla="val 810"/>
                <a:gd name="f15" fmla="val 315"/>
                <a:gd name="f16" fmla="val 585"/>
                <a:gd name="f17" fmla="val 495"/>
                <a:gd name="f18" fmla="val 473"/>
                <a:gd name="f19" fmla="val 383"/>
                <a:gd name="f20" fmla="val 697"/>
                <a:gd name="f21" fmla="val 293"/>
                <a:gd name="f22" fmla="val 832"/>
                <a:gd name="f23" fmla="val 203"/>
                <a:gd name="f24" fmla="val 967"/>
                <a:gd name="f25" fmla="val 136"/>
                <a:gd name="f26" fmla="val 1102"/>
                <a:gd name="f27" fmla="val 91"/>
                <a:gd name="f28" fmla="val 1259"/>
                <a:gd name="f29" fmla="val 46"/>
                <a:gd name="f30" fmla="val 1417"/>
                <a:gd name="f31" fmla="val 1597"/>
                <a:gd name="f32" fmla="val 1799"/>
                <a:gd name="f33" fmla="val 2001"/>
                <a:gd name="f34" fmla="val 2204"/>
                <a:gd name="f35" fmla="val 2428"/>
                <a:gd name="f36" fmla="val 113"/>
                <a:gd name="f37" fmla="val 2653"/>
                <a:gd name="f38" fmla="val 2900"/>
                <a:gd name="f39" fmla="val 3148"/>
                <a:gd name="f40" fmla="val 406"/>
                <a:gd name="f41" fmla="val 3417"/>
                <a:gd name="f42" fmla="val 540"/>
                <a:gd name="f43" fmla="val 3687"/>
                <a:gd name="f44" fmla="val 698"/>
                <a:gd name="f45" fmla="val 3979"/>
                <a:gd name="f46" fmla="val 2181"/>
                <a:gd name="f47" fmla="val 2923"/>
                <a:gd name="f48" fmla="val 2406"/>
                <a:gd name="f49" fmla="val 2518"/>
                <a:gd name="f50" fmla="val 2609"/>
                <a:gd name="f51" fmla="val 2091"/>
                <a:gd name="f52" fmla="val 2788"/>
                <a:gd name="f53" fmla="val 2878"/>
                <a:gd name="f54" fmla="val 1349"/>
                <a:gd name="f55" fmla="val 2968"/>
                <a:gd name="f56" fmla="val 855"/>
                <a:gd name="f57" fmla="val 2946"/>
                <a:gd name="f58" fmla="val 630"/>
                <a:gd name="f59" fmla="val 2901"/>
                <a:gd name="f60" fmla="val 450"/>
                <a:gd name="f61" fmla="val 2811"/>
                <a:gd name="f62" fmla="val 270"/>
                <a:gd name="f63" fmla="val 2766"/>
                <a:gd name="f64" fmla="val 2676"/>
                <a:gd name="f65" fmla="val 135"/>
                <a:gd name="f66" fmla="val 2586"/>
                <a:gd name="f67" fmla="val 90"/>
                <a:gd name="f68" fmla="val 2474"/>
                <a:gd name="f69" fmla="*/ f2 1 2969"/>
                <a:gd name="f70" fmla="*/ f3 1 3980"/>
                <a:gd name="f71" fmla="+- f6 0 f4"/>
                <a:gd name="f72" fmla="+- f5 0 f4"/>
                <a:gd name="f73" fmla="*/ f72 1 2969"/>
                <a:gd name="f74" fmla="*/ f71 1 3980"/>
                <a:gd name="f75" fmla="*/ f4 1 f73"/>
                <a:gd name="f76" fmla="*/ f5 1 f73"/>
                <a:gd name="f77" fmla="*/ f4 1 f74"/>
                <a:gd name="f78" fmla="*/ f6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2969" h="3980">
                  <a:moveTo>
                    <a:pt x="f7" y="f8"/>
                  </a:moveTo>
                  <a:lnTo>
                    <a:pt x="f9" y="f10"/>
                  </a:lnTo>
                  <a:lnTo>
                    <a:pt x="f11" y="f12"/>
                  </a:lnTo>
                  <a:lnTo>
                    <a:pt x="f13" y="f1"/>
                  </a:lnTo>
                  <a:lnTo>
                    <a:pt x="f14" y="f15"/>
                  </a:lnTo>
                  <a:lnTo>
                    <a:pt x="f16" y="f17"/>
                  </a:lnTo>
                  <a:lnTo>
                    <a:pt x="f18" y="f16"/>
                  </a:lnTo>
                  <a:lnTo>
                    <a:pt x="f19" y="f20"/>
                  </a:lnTo>
                  <a:lnTo>
                    <a:pt x="f21" y="f22"/>
                  </a:lnTo>
                  <a:lnTo>
                    <a:pt x="f23" y="f24"/>
                  </a:lnTo>
                  <a:lnTo>
                    <a:pt x="f25" y="f26"/>
                  </a:lnTo>
                  <a:lnTo>
                    <a:pt x="f27" y="f28"/>
                  </a:lnTo>
                  <a:lnTo>
                    <a:pt x="f29" y="f30"/>
                  </a:lnTo>
                  <a:lnTo>
                    <a:pt x="f10" y="f31"/>
                  </a:lnTo>
                  <a:lnTo>
                    <a:pt x="f8" y="f32"/>
                  </a:lnTo>
                  <a:lnTo>
                    <a:pt x="f8" y="f33"/>
                  </a:lnTo>
                  <a:lnTo>
                    <a:pt x="f10" y="f34"/>
                  </a:lnTo>
                  <a:lnTo>
                    <a:pt x="f12" y="f35"/>
                  </a:lnTo>
                  <a:lnTo>
                    <a:pt x="f36" y="f37"/>
                  </a:lnTo>
                  <a:lnTo>
                    <a:pt x="f23" y="f38"/>
                  </a:lnTo>
                  <a:lnTo>
                    <a:pt x="f21" y="f39"/>
                  </a:lnTo>
                  <a:lnTo>
                    <a:pt x="f40" y="f41"/>
                  </a:lnTo>
                  <a:lnTo>
                    <a:pt x="f42" y="f43"/>
                  </a:lnTo>
                  <a:lnTo>
                    <a:pt x="f44" y="f45"/>
                  </a:lnTo>
                  <a:lnTo>
                    <a:pt x="f46" y="f47"/>
                  </a:lnTo>
                  <a:lnTo>
                    <a:pt x="f48" y="f49"/>
                  </a:lnTo>
                  <a:lnTo>
                    <a:pt x="f50" y="f51"/>
                  </a:lnTo>
                  <a:lnTo>
                    <a:pt x="f52" y="f31"/>
                  </a:lnTo>
                  <a:lnTo>
                    <a:pt x="f53" y="f54"/>
                  </a:lnTo>
                  <a:lnTo>
                    <a:pt x="f47" y="f26"/>
                  </a:lnTo>
                  <a:lnTo>
                    <a:pt x="f55" y="f56"/>
                  </a:lnTo>
                  <a:lnTo>
                    <a:pt x="f57" y="f58"/>
                  </a:lnTo>
                  <a:lnTo>
                    <a:pt x="f59" y="f60"/>
                  </a:lnTo>
                  <a:lnTo>
                    <a:pt x="f53" y="f0"/>
                  </a:lnTo>
                  <a:lnTo>
                    <a:pt x="f61" y="f62"/>
                  </a:lnTo>
                  <a:lnTo>
                    <a:pt x="f63" y="f23"/>
                  </a:lnTo>
                  <a:lnTo>
                    <a:pt x="f64" y="f65"/>
                  </a:lnTo>
                  <a:lnTo>
                    <a:pt x="f66" y="f67"/>
                  </a:lnTo>
                  <a:lnTo>
                    <a:pt x="f68" y="f29"/>
                  </a:lnTo>
                  <a:lnTo>
                    <a:pt x="f34" y="f8"/>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6" name="Google Shape;352;p15">
              <a:extLst>
                <a:ext uri="{FF2B5EF4-FFF2-40B4-BE49-F238E27FC236}">
                  <a16:creationId xmlns:a16="http://schemas.microsoft.com/office/drawing/2014/main" id="{E52385DB-47A9-00B3-25E6-677C0D34134C}"/>
                </a:ext>
              </a:extLst>
            </p:cNvPr>
            <p:cNvSpPr/>
            <p:nvPr/>
          </p:nvSpPr>
          <p:spPr>
            <a:xfrm>
              <a:off x="5908322" y="2093875"/>
              <a:ext cx="46168" cy="34317"/>
            </a:xfrm>
            <a:custGeom>
              <a:avLst/>
              <a:gdLst>
                <a:gd name="f0" fmla="val 360"/>
                <a:gd name="f1" fmla="val w"/>
                <a:gd name="f2" fmla="val h"/>
                <a:gd name="f3" fmla="val 0"/>
                <a:gd name="f4" fmla="val 2451"/>
                <a:gd name="f5" fmla="val 1822"/>
                <a:gd name="f6" fmla="val 629"/>
                <a:gd name="f7" fmla="val 517"/>
                <a:gd name="f8" fmla="val 23"/>
                <a:gd name="f9" fmla="val 450"/>
                <a:gd name="f10" fmla="val 45"/>
                <a:gd name="f11" fmla="val 90"/>
                <a:gd name="f12" fmla="val 292"/>
                <a:gd name="f13" fmla="val 158"/>
                <a:gd name="f14" fmla="val 225"/>
                <a:gd name="f15" fmla="val 157"/>
                <a:gd name="f16" fmla="val 315"/>
                <a:gd name="f17" fmla="val 112"/>
                <a:gd name="f18" fmla="val 67"/>
                <a:gd name="f19" fmla="val 585"/>
                <a:gd name="f20" fmla="val 22"/>
                <a:gd name="f21" fmla="val 742"/>
                <a:gd name="f22" fmla="val 1034"/>
                <a:gd name="f23" fmla="val 1282"/>
                <a:gd name="f24" fmla="val 1484"/>
                <a:gd name="f25" fmla="val 1619"/>
                <a:gd name="f26" fmla="val 1731"/>
                <a:gd name="f27" fmla="val 427"/>
                <a:gd name="f28" fmla="val 1799"/>
                <a:gd name="f29" fmla="val 584"/>
                <a:gd name="f30" fmla="val 1821"/>
                <a:gd name="f31" fmla="val 922"/>
                <a:gd name="f32" fmla="val 1079"/>
                <a:gd name="f33" fmla="val 1776"/>
                <a:gd name="f34" fmla="val 1394"/>
                <a:gd name="f35" fmla="val 1686"/>
                <a:gd name="f36" fmla="val 1618"/>
                <a:gd name="f37" fmla="val 1596"/>
                <a:gd name="f38" fmla="val 1551"/>
                <a:gd name="f39" fmla="val 2450"/>
                <a:gd name="f40" fmla="val 1012"/>
                <a:gd name="f41" fmla="val 2360"/>
                <a:gd name="f42" fmla="val 2113"/>
                <a:gd name="f43" fmla="val 720"/>
                <a:gd name="f44" fmla="val 1753"/>
                <a:gd name="f45" fmla="val 1349"/>
                <a:gd name="f46" fmla="val 203"/>
                <a:gd name="f47" fmla="val 1124"/>
                <a:gd name="f48" fmla="val 719"/>
                <a:gd name="f49" fmla="*/ f1 1 2451"/>
                <a:gd name="f50" fmla="*/ f2 1 1822"/>
                <a:gd name="f51" fmla="+- f5 0 f3"/>
                <a:gd name="f52" fmla="+- f4 0 f3"/>
                <a:gd name="f53" fmla="*/ f52 1 2451"/>
                <a:gd name="f54" fmla="*/ f51 1 1822"/>
                <a:gd name="f55" fmla="*/ f3 1 f53"/>
                <a:gd name="f56" fmla="*/ f4 1 f53"/>
                <a:gd name="f57" fmla="*/ f3 1 f54"/>
                <a:gd name="f58" fmla="*/ f5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2451" h="1822">
                  <a:moveTo>
                    <a:pt x="f6" y="f3"/>
                  </a:moveTo>
                  <a:lnTo>
                    <a:pt x="f7" y="f8"/>
                  </a:lnTo>
                  <a:lnTo>
                    <a:pt x="f9" y="f10"/>
                  </a:lnTo>
                  <a:lnTo>
                    <a:pt x="f0" y="f11"/>
                  </a:lnTo>
                  <a:lnTo>
                    <a:pt x="f12" y="f13"/>
                  </a:lnTo>
                  <a:lnTo>
                    <a:pt x="f14" y="f14"/>
                  </a:lnTo>
                  <a:lnTo>
                    <a:pt x="f15" y="f16"/>
                  </a:lnTo>
                  <a:lnTo>
                    <a:pt x="f17" y="f9"/>
                  </a:lnTo>
                  <a:lnTo>
                    <a:pt x="f18" y="f19"/>
                  </a:lnTo>
                  <a:lnTo>
                    <a:pt x="f20" y="f21"/>
                  </a:lnTo>
                  <a:lnTo>
                    <a:pt x="f3" y="f22"/>
                  </a:lnTo>
                  <a:lnTo>
                    <a:pt x="f20" y="f23"/>
                  </a:lnTo>
                  <a:lnTo>
                    <a:pt x="f18" y="f24"/>
                  </a:lnTo>
                  <a:lnTo>
                    <a:pt x="f15" y="f25"/>
                  </a:lnTo>
                  <a:lnTo>
                    <a:pt x="f12" y="f26"/>
                  </a:lnTo>
                  <a:lnTo>
                    <a:pt x="f27" y="f28"/>
                  </a:lnTo>
                  <a:lnTo>
                    <a:pt x="f29" y="f30"/>
                  </a:lnTo>
                  <a:lnTo>
                    <a:pt x="f21" y="f30"/>
                  </a:lnTo>
                  <a:lnTo>
                    <a:pt x="f31" y="f28"/>
                  </a:lnTo>
                  <a:lnTo>
                    <a:pt x="f32" y="f33"/>
                  </a:lnTo>
                  <a:lnTo>
                    <a:pt x="f34" y="f35"/>
                  </a:lnTo>
                  <a:lnTo>
                    <a:pt x="f36" y="f37"/>
                  </a:lnTo>
                  <a:lnTo>
                    <a:pt x="f35" y="f38"/>
                  </a:lnTo>
                  <a:lnTo>
                    <a:pt x="f39" y="f40"/>
                  </a:lnTo>
                  <a:lnTo>
                    <a:pt x="f41" y="f31"/>
                  </a:lnTo>
                  <a:lnTo>
                    <a:pt x="f42" y="f43"/>
                  </a:lnTo>
                  <a:lnTo>
                    <a:pt x="f44" y="f9"/>
                  </a:lnTo>
                  <a:lnTo>
                    <a:pt x="f38" y="f16"/>
                  </a:lnTo>
                  <a:lnTo>
                    <a:pt x="f45" y="f46"/>
                  </a:lnTo>
                  <a:lnTo>
                    <a:pt x="f47" y="f11"/>
                  </a:lnTo>
                  <a:lnTo>
                    <a:pt x="f31" y="f8"/>
                  </a:lnTo>
                  <a:lnTo>
                    <a:pt x="f48" y="f3"/>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7" name="Google Shape;353;p15">
              <a:extLst>
                <a:ext uri="{FF2B5EF4-FFF2-40B4-BE49-F238E27FC236}">
                  <a16:creationId xmlns:a16="http://schemas.microsoft.com/office/drawing/2014/main" id="{65AC781D-B0CF-D6B0-6D21-B30842927316}"/>
                </a:ext>
              </a:extLst>
            </p:cNvPr>
            <p:cNvSpPr/>
            <p:nvPr/>
          </p:nvSpPr>
          <p:spPr>
            <a:xfrm>
              <a:off x="5966761" y="2046024"/>
              <a:ext cx="22457" cy="22457"/>
            </a:xfrm>
            <a:custGeom>
              <a:avLst/>
              <a:gdLst>
                <a:gd name="f0" fmla="val 360"/>
                <a:gd name="f1" fmla="val 180"/>
                <a:gd name="f2" fmla="val w"/>
                <a:gd name="f3" fmla="val h"/>
                <a:gd name="f4" fmla="val 0"/>
                <a:gd name="f5" fmla="val 1192"/>
                <a:gd name="f6" fmla="val 585"/>
                <a:gd name="f7" fmla="val 472"/>
                <a:gd name="f8" fmla="val 23"/>
                <a:gd name="f9" fmla="val 45"/>
                <a:gd name="f10" fmla="val 247"/>
                <a:gd name="f11" fmla="val 113"/>
                <a:gd name="f12" fmla="val 157"/>
                <a:gd name="f13" fmla="val 90"/>
                <a:gd name="f14" fmla="val 292"/>
                <a:gd name="f15" fmla="val 382"/>
                <a:gd name="f16" fmla="val 495"/>
                <a:gd name="f17" fmla="val 607"/>
                <a:gd name="f18" fmla="val 720"/>
                <a:gd name="f19" fmla="val 832"/>
                <a:gd name="f20" fmla="val 944"/>
                <a:gd name="f21" fmla="val 202"/>
                <a:gd name="f22" fmla="val 1034"/>
                <a:gd name="f23" fmla="val 1102"/>
                <a:gd name="f24" fmla="val 1147"/>
                <a:gd name="f25" fmla="val 742"/>
                <a:gd name="f26" fmla="val 1169"/>
                <a:gd name="f27" fmla="val 1079"/>
                <a:gd name="f28" fmla="val 989"/>
                <a:gd name="f29" fmla="val 899"/>
                <a:gd name="f30" fmla="val 809"/>
                <a:gd name="f31" fmla="val 1191"/>
                <a:gd name="f32" fmla="val 697"/>
                <a:gd name="f33" fmla="val 450"/>
                <a:gd name="f34" fmla="val 337"/>
                <a:gd name="f35" fmla="val 248"/>
                <a:gd name="f36" fmla="val 158"/>
                <a:gd name="f37" fmla="*/ f2 1 1192"/>
                <a:gd name="f38" fmla="*/ f3 1 1192"/>
                <a:gd name="f39" fmla="+- f5 0 f4"/>
                <a:gd name="f40" fmla="*/ f39 1 1192"/>
                <a:gd name="f41" fmla="*/ f4 1 f40"/>
                <a:gd name="f42" fmla="*/ f5 1 f40"/>
                <a:gd name="f43" fmla="*/ f41 f37 1"/>
                <a:gd name="f44" fmla="*/ f42 f37 1"/>
                <a:gd name="f45" fmla="*/ f42 f38 1"/>
                <a:gd name="f46" fmla="*/ f41 f38 1"/>
              </a:gdLst>
              <a:ahLst/>
              <a:cxnLst>
                <a:cxn ang="3cd4">
                  <a:pos x="hc" y="t"/>
                </a:cxn>
                <a:cxn ang="0">
                  <a:pos x="r" y="vc"/>
                </a:cxn>
                <a:cxn ang="cd4">
                  <a:pos x="hc" y="b"/>
                </a:cxn>
                <a:cxn ang="cd2">
                  <a:pos x="l" y="vc"/>
                </a:cxn>
              </a:cxnLst>
              <a:rect l="f43" t="f46" r="f44" b="f45"/>
              <a:pathLst>
                <a:path w="1192" h="1192">
                  <a:moveTo>
                    <a:pt x="f6" y="f4"/>
                  </a:moveTo>
                  <a:lnTo>
                    <a:pt x="f7" y="f8"/>
                  </a:lnTo>
                  <a:lnTo>
                    <a:pt x="f0" y="f9"/>
                  </a:lnTo>
                  <a:lnTo>
                    <a:pt x="f10" y="f11"/>
                  </a:lnTo>
                  <a:lnTo>
                    <a:pt x="f12" y="f1"/>
                  </a:lnTo>
                  <a:lnTo>
                    <a:pt x="f13" y="f14"/>
                  </a:lnTo>
                  <a:lnTo>
                    <a:pt x="f9" y="f15"/>
                  </a:lnTo>
                  <a:lnTo>
                    <a:pt x="f4" y="f16"/>
                  </a:lnTo>
                  <a:lnTo>
                    <a:pt x="f4" y="f17"/>
                  </a:lnTo>
                  <a:lnTo>
                    <a:pt x="f8" y="f18"/>
                  </a:lnTo>
                  <a:lnTo>
                    <a:pt x="f9" y="f19"/>
                  </a:lnTo>
                  <a:lnTo>
                    <a:pt x="f11" y="f20"/>
                  </a:lnTo>
                  <a:lnTo>
                    <a:pt x="f21" y="f22"/>
                  </a:lnTo>
                  <a:lnTo>
                    <a:pt x="f14" y="f23"/>
                  </a:lnTo>
                  <a:lnTo>
                    <a:pt x="f15" y="f24"/>
                  </a:lnTo>
                  <a:lnTo>
                    <a:pt x="f16" y="f5"/>
                  </a:lnTo>
                  <a:lnTo>
                    <a:pt x="f17" y="f5"/>
                  </a:lnTo>
                  <a:lnTo>
                    <a:pt x="f25" y="f26"/>
                  </a:lnTo>
                  <a:lnTo>
                    <a:pt x="f19" y="f24"/>
                  </a:lnTo>
                  <a:lnTo>
                    <a:pt x="f20" y="f27"/>
                  </a:lnTo>
                  <a:lnTo>
                    <a:pt x="f22" y="f28"/>
                  </a:lnTo>
                  <a:lnTo>
                    <a:pt x="f23" y="f29"/>
                  </a:lnTo>
                  <a:lnTo>
                    <a:pt x="f24" y="f30"/>
                  </a:lnTo>
                  <a:lnTo>
                    <a:pt x="f31" y="f32"/>
                  </a:lnTo>
                  <a:lnTo>
                    <a:pt x="f31" y="f6"/>
                  </a:lnTo>
                  <a:lnTo>
                    <a:pt x="f26" y="f33"/>
                  </a:lnTo>
                  <a:lnTo>
                    <a:pt x="f24" y="f34"/>
                  </a:lnTo>
                  <a:lnTo>
                    <a:pt x="f27" y="f35"/>
                  </a:lnTo>
                  <a:lnTo>
                    <a:pt x="f28" y="f36"/>
                  </a:lnTo>
                  <a:lnTo>
                    <a:pt x="f29" y="f13"/>
                  </a:lnTo>
                  <a:lnTo>
                    <a:pt x="f30" y="f8"/>
                  </a:lnTo>
                  <a:lnTo>
                    <a:pt x="f32" y="f4"/>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8" name="Google Shape;354;p15">
              <a:extLst>
                <a:ext uri="{FF2B5EF4-FFF2-40B4-BE49-F238E27FC236}">
                  <a16:creationId xmlns:a16="http://schemas.microsoft.com/office/drawing/2014/main" id="{EE06FD7F-2086-BF87-0536-F4FB5A8EE655}"/>
                </a:ext>
              </a:extLst>
            </p:cNvPr>
            <p:cNvSpPr/>
            <p:nvPr/>
          </p:nvSpPr>
          <p:spPr>
            <a:xfrm>
              <a:off x="5916780" y="2103613"/>
              <a:ext cx="11457" cy="11457"/>
            </a:xfrm>
            <a:custGeom>
              <a:avLst/>
              <a:gdLst>
                <a:gd name="f0" fmla="val 360"/>
                <a:gd name="f1" fmla="val w"/>
                <a:gd name="f2" fmla="val h"/>
                <a:gd name="f3" fmla="val 0"/>
                <a:gd name="f4" fmla="val 608"/>
                <a:gd name="f5" fmla="val 225"/>
                <a:gd name="f6" fmla="val 135"/>
                <a:gd name="f7" fmla="val 45"/>
                <a:gd name="f8" fmla="val 46"/>
                <a:gd name="f9" fmla="val 1"/>
                <a:gd name="f10" fmla="val 248"/>
                <a:gd name="f11" fmla="val 472"/>
                <a:gd name="f12" fmla="val 562"/>
                <a:gd name="f13" fmla="val 607"/>
                <a:gd name="f14" fmla="val 473"/>
                <a:gd name="f15" fmla="val 540"/>
                <a:gd name="f16" fmla="val 563"/>
                <a:gd name="f17" fmla="val 450"/>
                <a:gd name="f18" fmla="val 338"/>
                <a:gd name="f19" fmla="val 113"/>
                <a:gd name="f20" fmla="*/ f1 1 608"/>
                <a:gd name="f21" fmla="*/ f2 1 608"/>
                <a:gd name="f22" fmla="+- f4 0 f3"/>
                <a:gd name="f23" fmla="*/ f22 1 608"/>
                <a:gd name="f24" fmla="*/ f3 1 f23"/>
                <a:gd name="f25" fmla="*/ f4 1 f23"/>
                <a:gd name="f26" fmla="*/ f24 f20 1"/>
                <a:gd name="f27" fmla="*/ f25 f20 1"/>
                <a:gd name="f28" fmla="*/ f25 f21 1"/>
                <a:gd name="f29" fmla="*/ f24 f21 1"/>
              </a:gdLst>
              <a:ahLst/>
              <a:cxnLst>
                <a:cxn ang="3cd4">
                  <a:pos x="hc" y="t"/>
                </a:cxn>
                <a:cxn ang="0">
                  <a:pos x="r" y="vc"/>
                </a:cxn>
                <a:cxn ang="cd4">
                  <a:pos x="hc" y="b"/>
                </a:cxn>
                <a:cxn ang="cd2">
                  <a:pos x="l" y="vc"/>
                </a:cxn>
              </a:cxnLst>
              <a:rect l="f26" t="f29" r="f27" b="f28"/>
              <a:pathLst>
                <a:path w="608" h="608">
                  <a:moveTo>
                    <a:pt x="f5" y="f3"/>
                  </a:moveTo>
                  <a:lnTo>
                    <a:pt x="f6" y="f7"/>
                  </a:lnTo>
                  <a:lnTo>
                    <a:pt x="f8" y="f6"/>
                  </a:lnTo>
                  <a:lnTo>
                    <a:pt x="f9" y="f10"/>
                  </a:lnTo>
                  <a:lnTo>
                    <a:pt x="f9" y="f0"/>
                  </a:lnTo>
                  <a:lnTo>
                    <a:pt x="f8" y="f11"/>
                  </a:lnTo>
                  <a:lnTo>
                    <a:pt x="f6" y="f12"/>
                  </a:lnTo>
                  <a:lnTo>
                    <a:pt x="f10" y="f13"/>
                  </a:lnTo>
                  <a:lnTo>
                    <a:pt x="f0" y="f13"/>
                  </a:lnTo>
                  <a:lnTo>
                    <a:pt x="f14" y="f15"/>
                  </a:lnTo>
                  <a:lnTo>
                    <a:pt x="f16" y="f17"/>
                  </a:lnTo>
                  <a:lnTo>
                    <a:pt x="f4" y="f18"/>
                  </a:lnTo>
                  <a:lnTo>
                    <a:pt x="f4" y="f5"/>
                  </a:lnTo>
                  <a:lnTo>
                    <a:pt x="f15" y="f19"/>
                  </a:lnTo>
                  <a:lnTo>
                    <a:pt x="f17" y="f7"/>
                  </a:lnTo>
                  <a:lnTo>
                    <a:pt x="f0"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9" name="Google Shape;355;p15">
              <a:extLst>
                <a:ext uri="{FF2B5EF4-FFF2-40B4-BE49-F238E27FC236}">
                  <a16:creationId xmlns:a16="http://schemas.microsoft.com/office/drawing/2014/main" id="{DEE5DDFA-9AC0-4EBC-3508-CD1E18237A5A}"/>
                </a:ext>
              </a:extLst>
            </p:cNvPr>
            <p:cNvSpPr/>
            <p:nvPr/>
          </p:nvSpPr>
          <p:spPr>
            <a:xfrm>
              <a:off x="5956584" y="2096417"/>
              <a:ext cx="80906" cy="50822"/>
            </a:xfrm>
            <a:custGeom>
              <a:avLst/>
              <a:gdLst>
                <a:gd name="f0" fmla="val 180"/>
                <a:gd name="f1" fmla="val w"/>
                <a:gd name="f2" fmla="val h"/>
                <a:gd name="f3" fmla="val 0"/>
                <a:gd name="f4" fmla="val 4295"/>
                <a:gd name="f5" fmla="val 2698"/>
                <a:gd name="f6" fmla="val 2923"/>
                <a:gd name="f7" fmla="val 2383"/>
                <a:gd name="f8" fmla="val 45"/>
                <a:gd name="f9" fmla="val 1934"/>
                <a:gd name="f10" fmla="val 113"/>
                <a:gd name="f11" fmla="val 1484"/>
                <a:gd name="f12" fmla="val 1"/>
                <a:gd name="f13" fmla="val 1259"/>
                <a:gd name="f14" fmla="val 225"/>
                <a:gd name="f15" fmla="val 1506"/>
                <a:gd name="f16" fmla="val 450"/>
                <a:gd name="f17" fmla="val 1709"/>
                <a:gd name="f18" fmla="val 675"/>
                <a:gd name="f19" fmla="val 1911"/>
                <a:gd name="f20" fmla="val 877"/>
                <a:gd name="f21" fmla="val 2091"/>
                <a:gd name="f22" fmla="val 1080"/>
                <a:gd name="f23" fmla="val 2226"/>
                <a:gd name="f24" fmla="val 1282"/>
                <a:gd name="f25" fmla="val 2361"/>
                <a:gd name="f26" fmla="val 2450"/>
                <a:gd name="f27" fmla="val 1687"/>
                <a:gd name="f28" fmla="val 2540"/>
                <a:gd name="f29" fmla="val 1866"/>
                <a:gd name="f30" fmla="val 2608"/>
                <a:gd name="f31" fmla="val 2046"/>
                <a:gd name="f32" fmla="val 2653"/>
                <a:gd name="f33" fmla="val 2675"/>
                <a:gd name="f34" fmla="val 2406"/>
                <a:gd name="f35" fmla="val 2563"/>
                <a:gd name="f36" fmla="val 2721"/>
                <a:gd name="f37" fmla="val 2878"/>
                <a:gd name="f38" fmla="val 2630"/>
                <a:gd name="f39" fmla="val 3013"/>
                <a:gd name="f40" fmla="val 2585"/>
                <a:gd name="f41" fmla="val 3148"/>
                <a:gd name="f42" fmla="val 3283"/>
                <a:gd name="f43" fmla="val 2473"/>
                <a:gd name="f44" fmla="val 3530"/>
                <a:gd name="f45" fmla="val 2293"/>
                <a:gd name="f46" fmla="val 3732"/>
                <a:gd name="f47" fmla="val 3912"/>
                <a:gd name="f48" fmla="val 4069"/>
                <a:gd name="f49" fmla="val 1619"/>
                <a:gd name="f50" fmla="val 4182"/>
                <a:gd name="f51" fmla="val 1349"/>
                <a:gd name="f52" fmla="val 4249"/>
                <a:gd name="f53" fmla="val 1079"/>
                <a:gd name="f54" fmla="val 4294"/>
                <a:gd name="f55" fmla="val 810"/>
                <a:gd name="f56" fmla="val 697"/>
                <a:gd name="f57" fmla="val 4272"/>
                <a:gd name="f58" fmla="val 585"/>
                <a:gd name="f59" fmla="val 495"/>
                <a:gd name="f60" fmla="val 405"/>
                <a:gd name="f61" fmla="val 4137"/>
                <a:gd name="f62" fmla="val 337"/>
                <a:gd name="f63" fmla="val 270"/>
                <a:gd name="f64" fmla="val 3889"/>
                <a:gd name="f65" fmla="val 158"/>
                <a:gd name="f66" fmla="val 3665"/>
                <a:gd name="f67" fmla="val 90"/>
                <a:gd name="f68" fmla="val 3440"/>
                <a:gd name="f69" fmla="val 3170"/>
                <a:gd name="f70" fmla="val 23"/>
                <a:gd name="f71" fmla="*/ f1 1 4295"/>
                <a:gd name="f72" fmla="*/ f2 1 2698"/>
                <a:gd name="f73" fmla="+- f5 0 f3"/>
                <a:gd name="f74" fmla="+- f4 0 f3"/>
                <a:gd name="f75" fmla="*/ f74 1 4295"/>
                <a:gd name="f76" fmla="*/ f73 1 2698"/>
                <a:gd name="f77" fmla="*/ f3 1 f75"/>
                <a:gd name="f78" fmla="*/ f4 1 f75"/>
                <a:gd name="f79" fmla="*/ f3 1 f76"/>
                <a:gd name="f80" fmla="*/ f5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4295" h="2698">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11" y="f26"/>
                  </a:lnTo>
                  <a:lnTo>
                    <a:pt x="f27" y="f28"/>
                  </a:lnTo>
                  <a:lnTo>
                    <a:pt x="f29" y="f30"/>
                  </a:lnTo>
                  <a:lnTo>
                    <a:pt x="f31" y="f32"/>
                  </a:lnTo>
                  <a:lnTo>
                    <a:pt x="f23" y="f33"/>
                  </a:lnTo>
                  <a:lnTo>
                    <a:pt x="f34" y="f5"/>
                  </a:lnTo>
                  <a:lnTo>
                    <a:pt x="f35" y="f5"/>
                  </a:lnTo>
                  <a:lnTo>
                    <a:pt x="f36" y="f33"/>
                  </a:lnTo>
                  <a:lnTo>
                    <a:pt x="f37" y="f38"/>
                  </a:lnTo>
                  <a:lnTo>
                    <a:pt x="f39" y="f40"/>
                  </a:lnTo>
                  <a:lnTo>
                    <a:pt x="f41" y="f28"/>
                  </a:lnTo>
                  <a:lnTo>
                    <a:pt x="f42" y="f43"/>
                  </a:lnTo>
                  <a:lnTo>
                    <a:pt x="f44" y="f45"/>
                  </a:lnTo>
                  <a:lnTo>
                    <a:pt x="f46" y="f21"/>
                  </a:lnTo>
                  <a:lnTo>
                    <a:pt x="f47" y="f29"/>
                  </a:lnTo>
                  <a:lnTo>
                    <a:pt x="f48" y="f49"/>
                  </a:lnTo>
                  <a:lnTo>
                    <a:pt x="f50" y="f51"/>
                  </a:lnTo>
                  <a:lnTo>
                    <a:pt x="f52" y="f53"/>
                  </a:lnTo>
                  <a:lnTo>
                    <a:pt x="f54" y="f55"/>
                  </a:lnTo>
                  <a:lnTo>
                    <a:pt x="f54" y="f56"/>
                  </a:lnTo>
                  <a:lnTo>
                    <a:pt x="f57" y="f58"/>
                  </a:lnTo>
                  <a:lnTo>
                    <a:pt x="f52" y="f59"/>
                  </a:lnTo>
                  <a:lnTo>
                    <a:pt x="f50" y="f60"/>
                  </a:lnTo>
                  <a:lnTo>
                    <a:pt x="f61" y="f62"/>
                  </a:lnTo>
                  <a:lnTo>
                    <a:pt x="f48" y="f63"/>
                  </a:lnTo>
                  <a:lnTo>
                    <a:pt x="f64" y="f65"/>
                  </a:lnTo>
                  <a:lnTo>
                    <a:pt x="f66" y="f67"/>
                  </a:lnTo>
                  <a:lnTo>
                    <a:pt x="f68" y="f8"/>
                  </a:lnTo>
                  <a:lnTo>
                    <a:pt x="f69" y="f70"/>
                  </a:lnTo>
                  <a:lnTo>
                    <a:pt x="f6"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0" name="Google Shape;356;p15">
              <a:extLst>
                <a:ext uri="{FF2B5EF4-FFF2-40B4-BE49-F238E27FC236}">
                  <a16:creationId xmlns:a16="http://schemas.microsoft.com/office/drawing/2014/main" id="{D49428D4-CA25-9493-5052-7259DEF15AB3}"/>
                </a:ext>
              </a:extLst>
            </p:cNvPr>
            <p:cNvSpPr/>
            <p:nvPr/>
          </p:nvSpPr>
          <p:spPr>
            <a:xfrm>
              <a:off x="5932874" y="2118436"/>
              <a:ext cx="34317" cy="45738"/>
            </a:xfrm>
            <a:custGeom>
              <a:avLst/>
              <a:gdLst>
                <a:gd name="f0" fmla="val w"/>
                <a:gd name="f1" fmla="val h"/>
                <a:gd name="f2" fmla="val 0"/>
                <a:gd name="f3" fmla="val 1822"/>
                <a:gd name="f4" fmla="val 2428"/>
                <a:gd name="f5" fmla="val 1372"/>
                <a:gd name="f6" fmla="val 608"/>
                <a:gd name="f7" fmla="val 562"/>
                <a:gd name="f8" fmla="val 540"/>
                <a:gd name="f9" fmla="val 630"/>
                <a:gd name="f10" fmla="val 405"/>
                <a:gd name="f11" fmla="val 809"/>
                <a:gd name="f12" fmla="val 226"/>
                <a:gd name="f13" fmla="val 1057"/>
                <a:gd name="f14" fmla="val 136"/>
                <a:gd name="f15" fmla="val 1214"/>
                <a:gd name="f16" fmla="val 68"/>
                <a:gd name="f17" fmla="val 1371"/>
                <a:gd name="f18" fmla="val 23"/>
                <a:gd name="f19" fmla="val 1529"/>
                <a:gd name="f20" fmla="val 1"/>
                <a:gd name="f21" fmla="val 1686"/>
                <a:gd name="f22" fmla="val 1843"/>
                <a:gd name="f23" fmla="val 1978"/>
                <a:gd name="f24" fmla="val 181"/>
                <a:gd name="f25" fmla="val 2113"/>
                <a:gd name="f26" fmla="val 338"/>
                <a:gd name="f27" fmla="val 2226"/>
                <a:gd name="f28" fmla="val 563"/>
                <a:gd name="f29" fmla="val 2338"/>
                <a:gd name="f30" fmla="val 877"/>
                <a:gd name="f31" fmla="val 2405"/>
                <a:gd name="f32" fmla="val 1035"/>
                <a:gd name="f33" fmla="val 1170"/>
                <a:gd name="f34" fmla="val 1305"/>
                <a:gd name="f35" fmla="val 1417"/>
                <a:gd name="f36" fmla="val 2383"/>
                <a:gd name="f37" fmla="val 1507"/>
                <a:gd name="f38" fmla="val 1597"/>
                <a:gd name="f39" fmla="val 2293"/>
                <a:gd name="f40" fmla="val 1664"/>
                <a:gd name="f41" fmla="val 1709"/>
                <a:gd name="f42" fmla="val 2136"/>
                <a:gd name="f43" fmla="val 1754"/>
                <a:gd name="f44" fmla="val 2068"/>
                <a:gd name="f45" fmla="val 1799"/>
                <a:gd name="f46" fmla="val 1776"/>
                <a:gd name="f47" fmla="val 1551"/>
                <a:gd name="f48" fmla="val 1304"/>
                <a:gd name="f49" fmla="val 1079"/>
                <a:gd name="f50" fmla="val 1687"/>
                <a:gd name="f51" fmla="val 832"/>
                <a:gd name="f52" fmla="val 1552"/>
                <a:gd name="f53" fmla="val 427"/>
                <a:gd name="f54" fmla="val 135"/>
                <a:gd name="f55" fmla="*/ f0 1 1822"/>
                <a:gd name="f56" fmla="*/ f1 1 2428"/>
                <a:gd name="f57" fmla="+- f4 0 f2"/>
                <a:gd name="f58" fmla="+- f3 0 f2"/>
                <a:gd name="f59" fmla="*/ f58 1 1822"/>
                <a:gd name="f60" fmla="*/ f57 1 2428"/>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822" h="2428">
                  <a:moveTo>
                    <a:pt x="f5" y="f2"/>
                  </a:moveTo>
                  <a:lnTo>
                    <a:pt x="f6" y="f7"/>
                  </a:lnTo>
                  <a:lnTo>
                    <a:pt x="f8" y="f9"/>
                  </a:lnTo>
                  <a:lnTo>
                    <a:pt x="f10" y="f11"/>
                  </a:lnTo>
                  <a:lnTo>
                    <a:pt x="f12" y="f13"/>
                  </a:lnTo>
                  <a:lnTo>
                    <a:pt x="f14" y="f15"/>
                  </a:lnTo>
                  <a:lnTo>
                    <a:pt x="f16" y="f17"/>
                  </a:lnTo>
                  <a:lnTo>
                    <a:pt x="f18" y="f19"/>
                  </a:lnTo>
                  <a:lnTo>
                    <a:pt x="f20" y="f21"/>
                  </a:lnTo>
                  <a:lnTo>
                    <a:pt x="f20" y="f22"/>
                  </a:lnTo>
                  <a:lnTo>
                    <a:pt x="f16" y="f23"/>
                  </a:lnTo>
                  <a:lnTo>
                    <a:pt x="f24" y="f25"/>
                  </a:lnTo>
                  <a:lnTo>
                    <a:pt x="f26" y="f27"/>
                  </a:lnTo>
                  <a:lnTo>
                    <a:pt x="f28" y="f29"/>
                  </a:lnTo>
                  <a:lnTo>
                    <a:pt x="f30" y="f31"/>
                  </a:lnTo>
                  <a:lnTo>
                    <a:pt x="f32" y="f31"/>
                  </a:lnTo>
                  <a:lnTo>
                    <a:pt x="f33" y="f4"/>
                  </a:lnTo>
                  <a:lnTo>
                    <a:pt x="f34" y="f31"/>
                  </a:lnTo>
                  <a:lnTo>
                    <a:pt x="f35" y="f36"/>
                  </a:lnTo>
                  <a:lnTo>
                    <a:pt x="f37" y="f29"/>
                  </a:lnTo>
                  <a:lnTo>
                    <a:pt x="f38" y="f39"/>
                  </a:lnTo>
                  <a:lnTo>
                    <a:pt x="f40" y="f27"/>
                  </a:lnTo>
                  <a:lnTo>
                    <a:pt x="f41" y="f42"/>
                  </a:lnTo>
                  <a:lnTo>
                    <a:pt x="f43" y="f44"/>
                  </a:lnTo>
                  <a:lnTo>
                    <a:pt x="f45" y="f23"/>
                  </a:lnTo>
                  <a:lnTo>
                    <a:pt x="f3" y="f46"/>
                  </a:lnTo>
                  <a:lnTo>
                    <a:pt x="f3" y="f47"/>
                  </a:lnTo>
                  <a:lnTo>
                    <a:pt x="f45" y="f48"/>
                  </a:lnTo>
                  <a:lnTo>
                    <a:pt x="f43" y="f49"/>
                  </a:lnTo>
                  <a:lnTo>
                    <a:pt x="f50" y="f51"/>
                  </a:lnTo>
                  <a:lnTo>
                    <a:pt x="f52" y="f53"/>
                  </a:lnTo>
                  <a:lnTo>
                    <a:pt x="f35" y="f54"/>
                  </a:lnTo>
                  <a:lnTo>
                    <a:pt x="f5" y="f2"/>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1" name="Google Shape;357;p15">
              <a:extLst>
                <a:ext uri="{FF2B5EF4-FFF2-40B4-BE49-F238E27FC236}">
                  <a16:creationId xmlns:a16="http://schemas.microsoft.com/office/drawing/2014/main" id="{7C61FEF5-275D-C4C7-F345-E342B326BEAD}"/>
                </a:ext>
              </a:extLst>
            </p:cNvPr>
            <p:cNvSpPr/>
            <p:nvPr/>
          </p:nvSpPr>
          <p:spPr>
            <a:xfrm>
              <a:off x="6007827" y="2102324"/>
              <a:ext cx="22457" cy="22475"/>
            </a:xfrm>
            <a:custGeom>
              <a:avLst/>
              <a:gdLst>
                <a:gd name="f0" fmla="val 180"/>
                <a:gd name="f1" fmla="val w"/>
                <a:gd name="f2" fmla="val h"/>
                <a:gd name="f3" fmla="val 0"/>
                <a:gd name="f4" fmla="val 1192"/>
                <a:gd name="f5" fmla="val 1193"/>
                <a:gd name="f6" fmla="val 563"/>
                <a:gd name="f7" fmla="val 1"/>
                <a:gd name="f8" fmla="val 450"/>
                <a:gd name="f9" fmla="val 23"/>
                <a:gd name="f10" fmla="val 338"/>
                <a:gd name="f11" fmla="val 68"/>
                <a:gd name="f12" fmla="val 225"/>
                <a:gd name="f13" fmla="val 113"/>
                <a:gd name="f14" fmla="val 135"/>
                <a:gd name="f15" fmla="val 203"/>
                <a:gd name="f16" fmla="val 293"/>
                <a:gd name="f17" fmla="val 406"/>
                <a:gd name="f18" fmla="val 518"/>
                <a:gd name="f19" fmla="val 630"/>
                <a:gd name="f20" fmla="val 743"/>
                <a:gd name="f21" fmla="val 46"/>
                <a:gd name="f22" fmla="val 855"/>
                <a:gd name="f23" fmla="val 945"/>
                <a:gd name="f24" fmla="val 1035"/>
                <a:gd name="f25" fmla="val 270"/>
                <a:gd name="f26" fmla="val 1102"/>
                <a:gd name="f27" fmla="val 383"/>
                <a:gd name="f28" fmla="val 1170"/>
                <a:gd name="f29" fmla="val 495"/>
                <a:gd name="f30" fmla="val 720"/>
                <a:gd name="f31" fmla="val 832"/>
                <a:gd name="f32" fmla="val 1147"/>
                <a:gd name="f33" fmla="val 1080"/>
                <a:gd name="f34" fmla="val 1013"/>
                <a:gd name="f35" fmla="val 900"/>
                <a:gd name="f36" fmla="val 810"/>
                <a:gd name="f37" fmla="val 1169"/>
                <a:gd name="f38" fmla="val 698"/>
                <a:gd name="f39" fmla="val 585"/>
                <a:gd name="f40" fmla="val 473"/>
                <a:gd name="f41" fmla="val 1125"/>
                <a:gd name="f42" fmla="val 361"/>
                <a:gd name="f43" fmla="val 248"/>
                <a:gd name="f44" fmla="val 990"/>
                <a:gd name="f45" fmla="val 158"/>
                <a:gd name="f46" fmla="val 91"/>
                <a:gd name="f47" fmla="val 787"/>
                <a:gd name="f48" fmla="val 675"/>
                <a:gd name="f49" fmla="*/ f1 1 1192"/>
                <a:gd name="f50" fmla="*/ f2 1 1193"/>
                <a:gd name="f51" fmla="+- f5 0 f3"/>
                <a:gd name="f52" fmla="+- f4 0 f3"/>
                <a:gd name="f53" fmla="*/ f52 1 1192"/>
                <a:gd name="f54" fmla="*/ f51 1 1193"/>
                <a:gd name="f55" fmla="*/ f3 1 f53"/>
                <a:gd name="f56" fmla="*/ f4 1 f53"/>
                <a:gd name="f57" fmla="*/ f3 1 f54"/>
                <a:gd name="f58" fmla="*/ f5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1192" h="1193">
                  <a:moveTo>
                    <a:pt x="f6" y="f7"/>
                  </a:moveTo>
                  <a:lnTo>
                    <a:pt x="f8" y="f9"/>
                  </a:lnTo>
                  <a:lnTo>
                    <a:pt x="f10" y="f11"/>
                  </a:lnTo>
                  <a:lnTo>
                    <a:pt x="f12" y="f13"/>
                  </a:lnTo>
                  <a:lnTo>
                    <a:pt x="f14" y="f15"/>
                  </a:lnTo>
                  <a:lnTo>
                    <a:pt x="f11" y="f16"/>
                  </a:lnTo>
                  <a:lnTo>
                    <a:pt x="f9" y="f17"/>
                  </a:lnTo>
                  <a:lnTo>
                    <a:pt x="f7" y="f18"/>
                  </a:lnTo>
                  <a:lnTo>
                    <a:pt x="f7" y="f19"/>
                  </a:lnTo>
                  <a:lnTo>
                    <a:pt x="f7" y="f20"/>
                  </a:lnTo>
                  <a:lnTo>
                    <a:pt x="f21" y="f22"/>
                  </a:lnTo>
                  <a:lnTo>
                    <a:pt x="f13" y="f23"/>
                  </a:lnTo>
                  <a:lnTo>
                    <a:pt x="f0" y="f24"/>
                  </a:lnTo>
                  <a:lnTo>
                    <a:pt x="f25" y="f26"/>
                  </a:lnTo>
                  <a:lnTo>
                    <a:pt x="f27" y="f28"/>
                  </a:lnTo>
                  <a:lnTo>
                    <a:pt x="f29" y="f4"/>
                  </a:lnTo>
                  <a:lnTo>
                    <a:pt x="f30" y="f4"/>
                  </a:lnTo>
                  <a:lnTo>
                    <a:pt x="f31" y="f32"/>
                  </a:lnTo>
                  <a:lnTo>
                    <a:pt x="f23" y="f33"/>
                  </a:lnTo>
                  <a:lnTo>
                    <a:pt x="f24" y="f34"/>
                  </a:lnTo>
                  <a:lnTo>
                    <a:pt x="f26" y="f35"/>
                  </a:lnTo>
                  <a:lnTo>
                    <a:pt x="f32" y="f36"/>
                  </a:lnTo>
                  <a:lnTo>
                    <a:pt x="f37" y="f38"/>
                  </a:lnTo>
                  <a:lnTo>
                    <a:pt x="f4" y="f39"/>
                  </a:lnTo>
                  <a:lnTo>
                    <a:pt x="f37" y="f40"/>
                  </a:lnTo>
                  <a:lnTo>
                    <a:pt x="f41" y="f42"/>
                  </a:lnTo>
                  <a:lnTo>
                    <a:pt x="f33" y="f43"/>
                  </a:lnTo>
                  <a:lnTo>
                    <a:pt x="f44" y="f45"/>
                  </a:lnTo>
                  <a:lnTo>
                    <a:pt x="f35" y="f46"/>
                  </a:lnTo>
                  <a:lnTo>
                    <a:pt x="f47" y="f21"/>
                  </a:lnTo>
                  <a:lnTo>
                    <a:pt x="f48"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2" name="Google Shape;358;p15">
              <a:extLst>
                <a:ext uri="{FF2B5EF4-FFF2-40B4-BE49-F238E27FC236}">
                  <a16:creationId xmlns:a16="http://schemas.microsoft.com/office/drawing/2014/main" id="{1481A0D3-515D-7086-6DB9-A4DB42CBAE6A}"/>
                </a:ext>
              </a:extLst>
            </p:cNvPr>
            <p:cNvSpPr/>
            <p:nvPr/>
          </p:nvSpPr>
          <p:spPr>
            <a:xfrm>
              <a:off x="5946434" y="2144679"/>
              <a:ext cx="11457" cy="11036"/>
            </a:xfrm>
            <a:custGeom>
              <a:avLst/>
              <a:gdLst>
                <a:gd name="f0" fmla="val 360"/>
                <a:gd name="f1" fmla="val w"/>
                <a:gd name="f2" fmla="val h"/>
                <a:gd name="f3" fmla="val 0"/>
                <a:gd name="f4" fmla="val 608"/>
                <a:gd name="f5" fmla="val 586"/>
                <a:gd name="f6" fmla="val 225"/>
                <a:gd name="f7" fmla="val 1"/>
                <a:gd name="f8" fmla="val 113"/>
                <a:gd name="f9" fmla="val 46"/>
                <a:gd name="f10" fmla="val 45"/>
                <a:gd name="f11" fmla="val 136"/>
                <a:gd name="f12" fmla="val 248"/>
                <a:gd name="f13" fmla="val 361"/>
                <a:gd name="f14" fmla="val 473"/>
                <a:gd name="f15" fmla="val 135"/>
                <a:gd name="f16" fmla="val 540"/>
                <a:gd name="f17" fmla="val 247"/>
                <a:gd name="f18" fmla="val 585"/>
                <a:gd name="f19" fmla="val 472"/>
                <a:gd name="f20" fmla="val 562"/>
                <a:gd name="f21" fmla="val 450"/>
                <a:gd name="f22" fmla="val 607"/>
                <a:gd name="f23" fmla="val 338"/>
                <a:gd name="f24" fmla="val 226"/>
                <a:gd name="f25" fmla="val 23"/>
                <a:gd name="f26" fmla="val 337"/>
                <a:gd name="f27" fmla="*/ f1 1 608"/>
                <a:gd name="f28" fmla="*/ f2 1 586"/>
                <a:gd name="f29" fmla="+- f5 0 f3"/>
                <a:gd name="f30" fmla="+- f4 0 f3"/>
                <a:gd name="f31" fmla="*/ f30 1 608"/>
                <a:gd name="f32" fmla="*/ f29 1 586"/>
                <a:gd name="f33" fmla="*/ f3 1 f31"/>
                <a:gd name="f34" fmla="*/ f4 1 f31"/>
                <a:gd name="f35" fmla="*/ f3 1 f32"/>
                <a:gd name="f36" fmla="*/ f5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608" h="586">
                  <a:moveTo>
                    <a:pt x="f6" y="f7"/>
                  </a:moveTo>
                  <a:lnTo>
                    <a:pt x="f8" y="f9"/>
                  </a:lnTo>
                  <a:lnTo>
                    <a:pt x="f10" y="f11"/>
                  </a:lnTo>
                  <a:lnTo>
                    <a:pt x="f3" y="f12"/>
                  </a:lnTo>
                  <a:lnTo>
                    <a:pt x="f3" y="f13"/>
                  </a:lnTo>
                  <a:lnTo>
                    <a:pt x="f10" y="f14"/>
                  </a:lnTo>
                  <a:lnTo>
                    <a:pt x="f15" y="f16"/>
                  </a:lnTo>
                  <a:lnTo>
                    <a:pt x="f17" y="f18"/>
                  </a:lnTo>
                  <a:lnTo>
                    <a:pt x="f0" y="f18"/>
                  </a:lnTo>
                  <a:lnTo>
                    <a:pt x="f19" y="f16"/>
                  </a:lnTo>
                  <a:lnTo>
                    <a:pt x="f20" y="f21"/>
                  </a:lnTo>
                  <a:lnTo>
                    <a:pt x="f22" y="f23"/>
                  </a:lnTo>
                  <a:lnTo>
                    <a:pt x="f18" y="f24"/>
                  </a:lnTo>
                  <a:lnTo>
                    <a:pt x="f16" y="f8"/>
                  </a:lnTo>
                  <a:lnTo>
                    <a:pt x="f21" y="f25"/>
                  </a:lnTo>
                  <a:lnTo>
                    <a:pt x="f2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3" name="Google Shape;359;p15">
              <a:extLst>
                <a:ext uri="{FF2B5EF4-FFF2-40B4-BE49-F238E27FC236}">
                  <a16:creationId xmlns:a16="http://schemas.microsoft.com/office/drawing/2014/main" id="{EF3E3AA4-03C3-375E-AD7B-B169FD5069D9}"/>
                </a:ext>
              </a:extLst>
            </p:cNvPr>
            <p:cNvSpPr/>
            <p:nvPr/>
          </p:nvSpPr>
          <p:spPr>
            <a:xfrm>
              <a:off x="5931612" y="2067193"/>
              <a:ext cx="86822" cy="68195"/>
            </a:xfrm>
            <a:custGeom>
              <a:avLst/>
              <a:gdLst>
                <a:gd name="f0" fmla="val 360"/>
                <a:gd name="f1" fmla="val 180"/>
                <a:gd name="f2" fmla="val w"/>
                <a:gd name="f3" fmla="val h"/>
                <a:gd name="f4" fmla="val 0"/>
                <a:gd name="f5" fmla="val 4609"/>
                <a:gd name="f6" fmla="val 3620"/>
                <a:gd name="f7" fmla="val 3732"/>
                <a:gd name="f8" fmla="val 3709"/>
                <a:gd name="f9" fmla="val 45"/>
                <a:gd name="f10" fmla="val 3687"/>
                <a:gd name="f11" fmla="val 90"/>
                <a:gd name="f12" fmla="val 270"/>
                <a:gd name="f13" fmla="val 427"/>
                <a:gd name="f14" fmla="val 3597"/>
                <a:gd name="f15" fmla="val 607"/>
                <a:gd name="f16" fmla="val 3530"/>
                <a:gd name="f17" fmla="val 742"/>
                <a:gd name="f18" fmla="val 3417"/>
                <a:gd name="f19" fmla="val 967"/>
                <a:gd name="f20" fmla="val 3282"/>
                <a:gd name="f21" fmla="val 989"/>
                <a:gd name="f22" fmla="val 3102"/>
                <a:gd name="f23" fmla="val 1057"/>
                <a:gd name="f24" fmla="val 2653"/>
                <a:gd name="f25" fmla="val 1259"/>
                <a:gd name="f26" fmla="val 2136"/>
                <a:gd name="f27" fmla="val 1574"/>
                <a:gd name="f28" fmla="val 1551"/>
                <a:gd name="f29" fmla="val 1956"/>
                <a:gd name="f30" fmla="val 1192"/>
                <a:gd name="f31" fmla="val 2226"/>
                <a:gd name="f32" fmla="val 877"/>
                <a:gd name="f33" fmla="val 2495"/>
                <a:gd name="f34" fmla="val 2743"/>
                <a:gd name="f35" fmla="val 2967"/>
                <a:gd name="f36" fmla="val 3170"/>
                <a:gd name="f37" fmla="val 68"/>
                <a:gd name="f38" fmla="val 3350"/>
                <a:gd name="f39" fmla="val 3484"/>
                <a:gd name="f40" fmla="val 3529"/>
                <a:gd name="f41" fmla="val 3574"/>
                <a:gd name="f42" fmla="val 3619"/>
                <a:gd name="f43" fmla="val 248"/>
                <a:gd name="f44" fmla="val 450"/>
                <a:gd name="f45" fmla="val 697"/>
                <a:gd name="f46" fmla="val 1304"/>
                <a:gd name="f47" fmla="val 3080"/>
                <a:gd name="f48" fmla="val 1664"/>
                <a:gd name="f49" fmla="val 2855"/>
                <a:gd name="f50" fmla="val 2023"/>
                <a:gd name="f51" fmla="val 2608"/>
                <a:gd name="f52" fmla="val 2158"/>
                <a:gd name="f53" fmla="val 1731"/>
                <a:gd name="f54" fmla="val 3260"/>
                <a:gd name="f55" fmla="val 1371"/>
                <a:gd name="f56" fmla="val 3507"/>
                <a:gd name="f57" fmla="val 1237"/>
                <a:gd name="f58" fmla="val 3575"/>
                <a:gd name="f59" fmla="val 1102"/>
                <a:gd name="f60" fmla="val 3799"/>
                <a:gd name="f61" fmla="val 4047"/>
                <a:gd name="f62" fmla="val 1034"/>
                <a:gd name="f63" fmla="val 4294"/>
                <a:gd name="f64" fmla="val 4519"/>
                <a:gd name="f65" fmla="val 1079"/>
                <a:gd name="f66" fmla="val 4564"/>
                <a:gd name="f67" fmla="val 4586"/>
                <a:gd name="f68" fmla="val 4541"/>
                <a:gd name="f69" fmla="val 944"/>
                <a:gd name="f70" fmla="val 899"/>
                <a:gd name="f71" fmla="val 922"/>
                <a:gd name="f72" fmla="val 720"/>
                <a:gd name="f73" fmla="val 3777"/>
                <a:gd name="f74" fmla="val 562"/>
                <a:gd name="f75" fmla="val 3822"/>
                <a:gd name="f76" fmla="val 382"/>
                <a:gd name="f77" fmla="val 3867"/>
                <a:gd name="f78" fmla="val 225"/>
                <a:gd name="f79" fmla="val 3844"/>
                <a:gd name="f80" fmla="val 135"/>
                <a:gd name="f81" fmla="*/ f2 1 4609"/>
                <a:gd name="f82" fmla="*/ f3 1 3620"/>
                <a:gd name="f83" fmla="+- f6 0 f4"/>
                <a:gd name="f84" fmla="+- f5 0 f4"/>
                <a:gd name="f85" fmla="*/ f84 1 4609"/>
                <a:gd name="f86" fmla="*/ f83 1 3620"/>
                <a:gd name="f87" fmla="*/ f4 1 f85"/>
                <a:gd name="f88" fmla="*/ f5 1 f85"/>
                <a:gd name="f89" fmla="*/ f4 1 f86"/>
                <a:gd name="f90" fmla="*/ f6 1 f86"/>
                <a:gd name="f91" fmla="*/ f87 f81 1"/>
                <a:gd name="f92" fmla="*/ f88 f81 1"/>
                <a:gd name="f93" fmla="*/ f90 f82 1"/>
                <a:gd name="f94" fmla="*/ f89 f82 1"/>
              </a:gdLst>
              <a:ahLst/>
              <a:cxnLst>
                <a:cxn ang="3cd4">
                  <a:pos x="hc" y="t"/>
                </a:cxn>
                <a:cxn ang="0">
                  <a:pos x="r" y="vc"/>
                </a:cxn>
                <a:cxn ang="cd4">
                  <a:pos x="hc" y="b"/>
                </a:cxn>
                <a:cxn ang="cd2">
                  <a:pos x="l" y="vc"/>
                </a:cxn>
              </a:cxnLst>
              <a:rect l="f91" t="f94" r="f92" b="f93"/>
              <a:pathLst>
                <a:path w="4609" h="3620">
                  <a:moveTo>
                    <a:pt x="f7" y="f4"/>
                  </a:moveTo>
                  <a:lnTo>
                    <a:pt x="f8" y="f9"/>
                  </a:lnTo>
                  <a:lnTo>
                    <a:pt x="f10" y="f11"/>
                  </a:lnTo>
                  <a:lnTo>
                    <a:pt x="f8" y="f1"/>
                  </a:lnTo>
                  <a:lnTo>
                    <a:pt x="f8" y="f12"/>
                  </a:lnTo>
                  <a:lnTo>
                    <a:pt x="f10"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15" y="f34"/>
                  </a:lnTo>
                  <a:lnTo>
                    <a:pt x="f0" y="f35"/>
                  </a:lnTo>
                  <a:lnTo>
                    <a:pt x="f1" y="f36"/>
                  </a:lnTo>
                  <a:lnTo>
                    <a:pt x="f37" y="f38"/>
                  </a:lnTo>
                  <a:lnTo>
                    <a:pt x="f4" y="f39"/>
                  </a:lnTo>
                  <a:lnTo>
                    <a:pt x="f4" y="f40"/>
                  </a:lnTo>
                  <a:lnTo>
                    <a:pt x="f4" y="f41"/>
                  </a:lnTo>
                  <a:lnTo>
                    <a:pt x="f9" y="f14"/>
                  </a:lnTo>
                  <a:lnTo>
                    <a:pt x="f11" y="f42"/>
                  </a:lnTo>
                  <a:lnTo>
                    <a:pt x="f43" y="f14"/>
                  </a:lnTo>
                  <a:lnTo>
                    <a:pt x="f44" y="f40"/>
                  </a:lnTo>
                  <a:lnTo>
                    <a:pt x="f45" y="f18"/>
                  </a:lnTo>
                  <a:lnTo>
                    <a:pt x="f21" y="f20"/>
                  </a:lnTo>
                  <a:lnTo>
                    <a:pt x="f46" y="f47"/>
                  </a:lnTo>
                  <a:lnTo>
                    <a:pt x="f48" y="f49"/>
                  </a:lnTo>
                  <a:lnTo>
                    <a:pt x="f50" y="f51"/>
                  </a:lnTo>
                  <a:lnTo>
                    <a:pt x="f51" y="f52"/>
                  </a:lnTo>
                  <a:lnTo>
                    <a:pt x="f47" y="f53"/>
                  </a:lnTo>
                  <a:lnTo>
                    <a:pt x="f54" y="f28"/>
                  </a:lnTo>
                  <a:lnTo>
                    <a:pt x="f18" y="f55"/>
                  </a:lnTo>
                  <a:lnTo>
                    <a:pt x="f56" y="f57"/>
                  </a:lnTo>
                  <a:lnTo>
                    <a:pt x="f58" y="f59"/>
                  </a:lnTo>
                  <a:lnTo>
                    <a:pt x="f60" y="f23"/>
                  </a:lnTo>
                  <a:lnTo>
                    <a:pt x="f61" y="f62"/>
                  </a:lnTo>
                  <a:lnTo>
                    <a:pt x="f63" y="f62"/>
                  </a:lnTo>
                  <a:lnTo>
                    <a:pt x="f64" y="f65"/>
                  </a:lnTo>
                  <a:lnTo>
                    <a:pt x="f66" y="f59"/>
                  </a:lnTo>
                  <a:lnTo>
                    <a:pt x="f67" y="f65"/>
                  </a:lnTo>
                  <a:lnTo>
                    <a:pt x="f5" y="f62"/>
                  </a:lnTo>
                  <a:lnTo>
                    <a:pt x="f67" y="f21"/>
                  </a:lnTo>
                  <a:lnTo>
                    <a:pt x="f68" y="f69"/>
                  </a:lnTo>
                  <a:lnTo>
                    <a:pt x="f63" y="f70"/>
                  </a:lnTo>
                  <a:lnTo>
                    <a:pt x="f61" y="f70"/>
                  </a:lnTo>
                  <a:lnTo>
                    <a:pt x="f60" y="f71"/>
                  </a:lnTo>
                  <a:lnTo>
                    <a:pt x="f58" y="f19"/>
                  </a:lnTo>
                  <a:lnTo>
                    <a:pt x="f10" y="f72"/>
                  </a:lnTo>
                  <a:lnTo>
                    <a:pt x="f73" y="f74"/>
                  </a:lnTo>
                  <a:lnTo>
                    <a:pt x="f75" y="f76"/>
                  </a:lnTo>
                  <a:lnTo>
                    <a:pt x="f77" y="f78"/>
                  </a:lnTo>
                  <a:lnTo>
                    <a:pt x="f79" y="f80"/>
                  </a:lnTo>
                  <a:lnTo>
                    <a:pt x="f75" y="f9"/>
                  </a:lnTo>
                  <a:lnTo>
                    <a:pt x="f73" y="f4"/>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4" name="Google Shape;360;p15">
              <a:extLst>
                <a:ext uri="{FF2B5EF4-FFF2-40B4-BE49-F238E27FC236}">
                  <a16:creationId xmlns:a16="http://schemas.microsoft.com/office/drawing/2014/main" id="{3AB298F1-F0C4-3B1B-DB66-3D2392C5E05C}"/>
                </a:ext>
              </a:extLst>
            </p:cNvPr>
            <p:cNvSpPr/>
            <p:nvPr/>
          </p:nvSpPr>
          <p:spPr>
            <a:xfrm>
              <a:off x="4612133" y="1741986"/>
              <a:ext cx="631374" cy="261271"/>
            </a:xfrm>
            <a:custGeom>
              <a:avLst/>
              <a:gdLst>
                <a:gd name="f0" fmla="val w"/>
                <a:gd name="f1" fmla="val h"/>
                <a:gd name="f2" fmla="val 0"/>
                <a:gd name="f3" fmla="val 33517"/>
                <a:gd name="f4" fmla="val 13870"/>
                <a:gd name="f5" fmla="val 16680"/>
                <a:gd name="f6" fmla="val 16523"/>
                <a:gd name="f7" fmla="val 23"/>
                <a:gd name="f8" fmla="val 16388"/>
                <a:gd name="f9" fmla="val 68"/>
                <a:gd name="f10" fmla="val 16253"/>
                <a:gd name="f11" fmla="val 135"/>
                <a:gd name="f12" fmla="val 16118"/>
                <a:gd name="f13" fmla="val 203"/>
                <a:gd name="f14" fmla="val 15983"/>
                <a:gd name="f15" fmla="val 292"/>
                <a:gd name="f16" fmla="val 15759"/>
                <a:gd name="f17" fmla="val 495"/>
                <a:gd name="f18" fmla="val 15534"/>
                <a:gd name="f19" fmla="val 742"/>
                <a:gd name="f20" fmla="val 15331"/>
                <a:gd name="f21" fmla="val 1057"/>
                <a:gd name="f22" fmla="val 15129"/>
                <a:gd name="f23" fmla="val 1394"/>
                <a:gd name="f24" fmla="val 14972"/>
                <a:gd name="f25" fmla="val 1754"/>
                <a:gd name="f26" fmla="val 14814"/>
                <a:gd name="f27" fmla="val 2136"/>
                <a:gd name="f28" fmla="val 14657"/>
                <a:gd name="f29" fmla="val 2563"/>
                <a:gd name="f30" fmla="val 14545"/>
                <a:gd name="f31" fmla="val 3012"/>
                <a:gd name="f32" fmla="val 14432"/>
                <a:gd name="f33" fmla="val 3462"/>
                <a:gd name="f34" fmla="val 14230"/>
                <a:gd name="f35" fmla="val 4384"/>
                <a:gd name="f36" fmla="val 14073"/>
                <a:gd name="f37" fmla="val 5305"/>
                <a:gd name="f38" fmla="val 13960"/>
                <a:gd name="f39" fmla="val 6204"/>
                <a:gd name="f40" fmla="val 7014"/>
                <a:gd name="f41" fmla="val 13825"/>
                <a:gd name="f42" fmla="val 7711"/>
                <a:gd name="f43" fmla="val 13803"/>
                <a:gd name="f44" fmla="val 8250"/>
                <a:gd name="f45" fmla="val 13780"/>
                <a:gd name="f46" fmla="val 8722"/>
                <a:gd name="f47" fmla="val 13758"/>
                <a:gd name="f48" fmla="val 8542"/>
                <a:gd name="f49" fmla="val 13668"/>
                <a:gd name="f50" fmla="val 8070"/>
                <a:gd name="f51" fmla="val 13601"/>
                <a:gd name="f52" fmla="val 7733"/>
                <a:gd name="f53" fmla="val 13488"/>
                <a:gd name="f54" fmla="val 7328"/>
                <a:gd name="f55" fmla="val 13353"/>
                <a:gd name="f56" fmla="val 6901"/>
                <a:gd name="f57" fmla="val 13196"/>
                <a:gd name="f58" fmla="val 6452"/>
                <a:gd name="f59" fmla="val 12994"/>
                <a:gd name="f60" fmla="val 5980"/>
                <a:gd name="f61" fmla="val 12746"/>
                <a:gd name="f62" fmla="val 5485"/>
                <a:gd name="f63" fmla="val 12454"/>
                <a:gd name="f64" fmla="val 4991"/>
                <a:gd name="f65" fmla="val 12094"/>
                <a:gd name="f66" fmla="val 4496"/>
                <a:gd name="f67" fmla="val 11915"/>
                <a:gd name="f68" fmla="val 4249"/>
                <a:gd name="f69" fmla="val 11712"/>
                <a:gd name="f70" fmla="val 4024"/>
                <a:gd name="f71" fmla="val 11488"/>
                <a:gd name="f72" fmla="val 3777"/>
                <a:gd name="f73" fmla="val 11240"/>
                <a:gd name="f74" fmla="val 3552"/>
                <a:gd name="f75" fmla="val 10993"/>
                <a:gd name="f76" fmla="val 3350"/>
                <a:gd name="f77" fmla="val 10746"/>
                <a:gd name="f78" fmla="val 3147"/>
                <a:gd name="f79" fmla="val 10453"/>
                <a:gd name="f80" fmla="val 2945"/>
                <a:gd name="f81" fmla="val 10161"/>
                <a:gd name="f82" fmla="val 2765"/>
                <a:gd name="f83" fmla="val 9847"/>
                <a:gd name="f84" fmla="val 2630"/>
                <a:gd name="f85" fmla="val 9554"/>
                <a:gd name="f86" fmla="val 2540"/>
                <a:gd name="f87" fmla="val 9262"/>
                <a:gd name="f88" fmla="val 2495"/>
                <a:gd name="f89" fmla="val 8992"/>
                <a:gd name="f90" fmla="val 2518"/>
                <a:gd name="f91" fmla="val 8723"/>
                <a:gd name="f92" fmla="val 2585"/>
                <a:gd name="f93" fmla="val 8453"/>
                <a:gd name="f94" fmla="val 2698"/>
                <a:gd name="f95" fmla="val 8183"/>
                <a:gd name="f96" fmla="val 2855"/>
                <a:gd name="f97" fmla="val 7936"/>
                <a:gd name="f98" fmla="val 3035"/>
                <a:gd name="f99" fmla="val 7689"/>
                <a:gd name="f100" fmla="val 3260"/>
                <a:gd name="f101" fmla="val 7464"/>
                <a:gd name="f102" fmla="val 3507"/>
                <a:gd name="f103" fmla="val 7239"/>
                <a:gd name="f104" fmla="val 3799"/>
                <a:gd name="f105" fmla="val 4091"/>
                <a:gd name="f106" fmla="val 6812"/>
                <a:gd name="f107" fmla="val 4406"/>
                <a:gd name="f108" fmla="val 6610"/>
                <a:gd name="f109" fmla="val 4743"/>
                <a:gd name="f110" fmla="val 6250"/>
                <a:gd name="f111" fmla="val 5463"/>
                <a:gd name="f112" fmla="val 5913"/>
                <a:gd name="f113" fmla="val 6182"/>
                <a:gd name="f114" fmla="val 5621"/>
                <a:gd name="f115" fmla="val 5373"/>
                <a:gd name="f116" fmla="val 7598"/>
                <a:gd name="f117" fmla="val 5171"/>
                <a:gd name="f118" fmla="val 8228"/>
                <a:gd name="f119" fmla="val 4879"/>
                <a:gd name="f120" fmla="val 9172"/>
                <a:gd name="f121" fmla="val 4789"/>
                <a:gd name="f122" fmla="val 4542"/>
                <a:gd name="f123" fmla="val 9352"/>
                <a:gd name="f124" fmla="val 4317"/>
                <a:gd name="f125" fmla="val 9194"/>
                <a:gd name="f126" fmla="val 4092"/>
                <a:gd name="f127" fmla="val 9082"/>
                <a:gd name="f128" fmla="val 3867"/>
                <a:gd name="f129" fmla="val 9037"/>
                <a:gd name="f130" fmla="val 3642"/>
                <a:gd name="f131" fmla="val 9014"/>
                <a:gd name="f132" fmla="val 3418"/>
                <a:gd name="f133" fmla="val 3215"/>
                <a:gd name="f134" fmla="val 9104"/>
                <a:gd name="f135" fmla="val 2990"/>
                <a:gd name="f136" fmla="val 2788"/>
                <a:gd name="f137" fmla="val 9307"/>
                <a:gd name="f138" fmla="val 2586"/>
                <a:gd name="f139" fmla="val 9464"/>
                <a:gd name="f140" fmla="val 2384"/>
                <a:gd name="f141" fmla="val 9644"/>
                <a:gd name="f142" fmla="val 2181"/>
                <a:gd name="f143" fmla="val 9846"/>
                <a:gd name="f144" fmla="val 2001"/>
                <a:gd name="f145" fmla="val 10048"/>
                <a:gd name="f146" fmla="val 1822"/>
                <a:gd name="f147" fmla="val 10296"/>
                <a:gd name="f148" fmla="val 1462"/>
                <a:gd name="f149" fmla="val 10790"/>
                <a:gd name="f150" fmla="val 1147"/>
                <a:gd name="f151" fmla="val 11330"/>
                <a:gd name="f152" fmla="val 855"/>
                <a:gd name="f153" fmla="val 11847"/>
                <a:gd name="f154" fmla="val 608"/>
                <a:gd name="f155" fmla="val 12364"/>
                <a:gd name="f156" fmla="val 383"/>
                <a:gd name="f157" fmla="val 12858"/>
                <a:gd name="f158" fmla="val 91"/>
                <a:gd name="f159" fmla="val 13578"/>
                <a:gd name="f160" fmla="val 1"/>
                <a:gd name="f161" fmla="val 33472"/>
                <a:gd name="f162" fmla="val 13690"/>
                <a:gd name="f163" fmla="val 33315"/>
                <a:gd name="f164" fmla="val 13218"/>
                <a:gd name="f165" fmla="val 33045"/>
                <a:gd name="f166" fmla="val 12499"/>
                <a:gd name="f167" fmla="val 32865"/>
                <a:gd name="f168" fmla="val 12072"/>
                <a:gd name="f169" fmla="val 32663"/>
                <a:gd name="f170" fmla="val 11599"/>
                <a:gd name="f171" fmla="val 32415"/>
                <a:gd name="f172" fmla="val 11127"/>
                <a:gd name="f173" fmla="val 32146"/>
                <a:gd name="f174" fmla="val 10633"/>
                <a:gd name="f175" fmla="val 31831"/>
                <a:gd name="f176" fmla="val 10116"/>
                <a:gd name="f177" fmla="val 31494"/>
                <a:gd name="f178" fmla="val 9621"/>
                <a:gd name="f179" fmla="val 31112"/>
                <a:gd name="f180" fmla="val 9127"/>
                <a:gd name="f181" fmla="val 30707"/>
                <a:gd name="f182" fmla="val 8655"/>
                <a:gd name="f183" fmla="val 30258"/>
                <a:gd name="f184" fmla="val 8205"/>
                <a:gd name="f185" fmla="val 30033"/>
                <a:gd name="f186" fmla="val 8003"/>
                <a:gd name="f187" fmla="val 29785"/>
                <a:gd name="f188" fmla="val 7801"/>
                <a:gd name="f189" fmla="val 29426"/>
                <a:gd name="f190" fmla="val 7553"/>
                <a:gd name="f191" fmla="val 29089"/>
                <a:gd name="f192" fmla="val 28729"/>
                <a:gd name="f193" fmla="val 7171"/>
                <a:gd name="f194" fmla="val 28369"/>
                <a:gd name="f195" fmla="val 7059"/>
                <a:gd name="f196" fmla="val 28010"/>
                <a:gd name="f197" fmla="val 6969"/>
                <a:gd name="f198" fmla="val 27650"/>
                <a:gd name="f199" fmla="val 6924"/>
                <a:gd name="f200" fmla="val 27290"/>
                <a:gd name="f201" fmla="val 26931"/>
                <a:gd name="f202" fmla="val 26571"/>
                <a:gd name="f203" fmla="val 26234"/>
                <a:gd name="f204" fmla="val 7036"/>
                <a:gd name="f205" fmla="val 25897"/>
                <a:gd name="f206" fmla="val 7126"/>
                <a:gd name="f207" fmla="val 25559"/>
                <a:gd name="f208" fmla="val 25222"/>
                <a:gd name="f209" fmla="val 7373"/>
                <a:gd name="f210" fmla="val 24908"/>
                <a:gd name="f211" fmla="val 7531"/>
                <a:gd name="f212" fmla="val 24593"/>
                <a:gd name="f213" fmla="val 7688"/>
                <a:gd name="f214" fmla="val 24301"/>
                <a:gd name="f215" fmla="val 7868"/>
                <a:gd name="f216" fmla="val 23716"/>
                <a:gd name="f217" fmla="val 23199"/>
                <a:gd name="f218" fmla="val 8632"/>
                <a:gd name="f219" fmla="val 22750"/>
                <a:gd name="f220" fmla="val 22367"/>
                <a:gd name="f221" fmla="val 22053"/>
                <a:gd name="f222" fmla="val 9666"/>
                <a:gd name="f223" fmla="val 21805"/>
                <a:gd name="f224" fmla="val 9914"/>
                <a:gd name="f225" fmla="val 21603"/>
                <a:gd name="f226" fmla="val 10138"/>
                <a:gd name="f227" fmla="val 21626"/>
                <a:gd name="f228" fmla="val 21648"/>
                <a:gd name="f229" fmla="val 9509"/>
                <a:gd name="f230" fmla="val 21671"/>
                <a:gd name="f231" fmla="val 7935"/>
                <a:gd name="f232" fmla="val 21581"/>
                <a:gd name="f233" fmla="val 7261"/>
                <a:gd name="f234" fmla="val 21491"/>
                <a:gd name="f235" fmla="val 6519"/>
                <a:gd name="f236" fmla="val 21333"/>
                <a:gd name="f237" fmla="val 5755"/>
                <a:gd name="f238" fmla="val 21243"/>
                <a:gd name="f239" fmla="val 21131"/>
                <a:gd name="f240" fmla="val 4968"/>
                <a:gd name="f241" fmla="val 21019"/>
                <a:gd name="f242" fmla="val 4564"/>
                <a:gd name="f243" fmla="val 20861"/>
                <a:gd name="f244" fmla="val 4159"/>
                <a:gd name="f245" fmla="val 20704"/>
                <a:gd name="f246" fmla="val 20524"/>
                <a:gd name="f247" fmla="val 3372"/>
                <a:gd name="f248" fmla="val 20322"/>
                <a:gd name="f249" fmla="val 20097"/>
                <a:gd name="f250" fmla="val 2608"/>
                <a:gd name="f251" fmla="val 19850"/>
                <a:gd name="f252" fmla="val 2226"/>
                <a:gd name="f253" fmla="val 19580"/>
                <a:gd name="f254" fmla="val 1866"/>
                <a:gd name="f255" fmla="val 19265"/>
                <a:gd name="f256" fmla="val 1506"/>
                <a:gd name="f257" fmla="val 18951"/>
                <a:gd name="f258" fmla="val 1169"/>
                <a:gd name="f259" fmla="val 18591"/>
                <a:gd name="f260" fmla="val 854"/>
                <a:gd name="f261" fmla="val 18209"/>
                <a:gd name="f262" fmla="val 540"/>
                <a:gd name="f263" fmla="val 18029"/>
                <a:gd name="f264" fmla="val 405"/>
                <a:gd name="f265" fmla="val 17827"/>
                <a:gd name="f266" fmla="val 17647"/>
                <a:gd name="f267" fmla="val 17467"/>
                <a:gd name="f268" fmla="val 113"/>
                <a:gd name="f269" fmla="val 17310"/>
                <a:gd name="f270" fmla="val 17130"/>
                <a:gd name="f271" fmla="val 16972"/>
                <a:gd name="f272" fmla="*/ f0 1 33517"/>
                <a:gd name="f273" fmla="*/ f1 1 13870"/>
                <a:gd name="f274" fmla="+- f4 0 f2"/>
                <a:gd name="f275" fmla="+- f3 0 f2"/>
                <a:gd name="f276" fmla="*/ f275 1 33517"/>
                <a:gd name="f277" fmla="*/ f274 1 13870"/>
                <a:gd name="f278" fmla="*/ f2 1 f276"/>
                <a:gd name="f279" fmla="*/ f3 1 f276"/>
                <a:gd name="f280" fmla="*/ f2 1 f277"/>
                <a:gd name="f281" fmla="*/ f4 1 f277"/>
                <a:gd name="f282" fmla="*/ f278 f272 1"/>
                <a:gd name="f283" fmla="*/ f279 f272 1"/>
                <a:gd name="f284" fmla="*/ f281 f273 1"/>
                <a:gd name="f285" fmla="*/ f280 f273 1"/>
              </a:gdLst>
              <a:ahLst/>
              <a:cxnLst>
                <a:cxn ang="3cd4">
                  <a:pos x="hc" y="t"/>
                </a:cxn>
                <a:cxn ang="0">
                  <a:pos x="r" y="vc"/>
                </a:cxn>
                <a:cxn ang="cd4">
                  <a:pos x="hc" y="b"/>
                </a:cxn>
                <a:cxn ang="cd2">
                  <a:pos x="l" y="vc"/>
                </a:cxn>
              </a:cxnLst>
              <a:rect l="f282" t="f285" r="f283" b="f284"/>
              <a:pathLst>
                <a:path w="33517" h="1387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40" y="f105"/>
                  </a:lnTo>
                  <a:lnTo>
                    <a:pt x="f106" y="f107"/>
                  </a:lnTo>
                  <a:lnTo>
                    <a:pt x="f108" y="f109"/>
                  </a:lnTo>
                  <a:lnTo>
                    <a:pt x="f110" y="f111"/>
                  </a:lnTo>
                  <a:lnTo>
                    <a:pt x="f112" y="f113"/>
                  </a:lnTo>
                  <a:lnTo>
                    <a:pt x="f114" y="f56"/>
                  </a:lnTo>
                  <a:lnTo>
                    <a:pt x="f115" y="f116"/>
                  </a:lnTo>
                  <a:lnTo>
                    <a:pt x="f117" y="f118"/>
                  </a:lnTo>
                  <a:lnTo>
                    <a:pt x="f119" y="f120"/>
                  </a:lnTo>
                  <a:lnTo>
                    <a:pt x="f121" y="f85"/>
                  </a:lnTo>
                  <a:lnTo>
                    <a:pt x="f122" y="f123"/>
                  </a:lnTo>
                  <a:lnTo>
                    <a:pt x="f124" y="f125"/>
                  </a:lnTo>
                  <a:lnTo>
                    <a:pt x="f126" y="f127"/>
                  </a:lnTo>
                  <a:lnTo>
                    <a:pt x="f128" y="f129"/>
                  </a:lnTo>
                  <a:lnTo>
                    <a:pt x="f130" y="f131"/>
                  </a:lnTo>
                  <a:lnTo>
                    <a:pt x="f132" y="f129"/>
                  </a:lnTo>
                  <a:lnTo>
                    <a:pt x="f133" y="f134"/>
                  </a:lnTo>
                  <a:lnTo>
                    <a:pt x="f135" y="f12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3" y="f4"/>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54"/>
                  </a:lnTo>
                  <a:lnTo>
                    <a:pt x="f192" y="f193"/>
                  </a:lnTo>
                  <a:lnTo>
                    <a:pt x="f194" y="f195"/>
                  </a:lnTo>
                  <a:lnTo>
                    <a:pt x="f196" y="f197"/>
                  </a:lnTo>
                  <a:lnTo>
                    <a:pt x="f198" y="f199"/>
                  </a:lnTo>
                  <a:lnTo>
                    <a:pt x="f200" y="f56"/>
                  </a:lnTo>
                  <a:lnTo>
                    <a:pt x="f201" y="f199"/>
                  </a:lnTo>
                  <a:lnTo>
                    <a:pt x="f202" y="f197"/>
                  </a:lnTo>
                  <a:lnTo>
                    <a:pt x="f203" y="f204"/>
                  </a:lnTo>
                  <a:lnTo>
                    <a:pt x="f205" y="f206"/>
                  </a:lnTo>
                  <a:lnTo>
                    <a:pt x="f207" y="f103"/>
                  </a:lnTo>
                  <a:lnTo>
                    <a:pt x="f208" y="f209"/>
                  </a:lnTo>
                  <a:lnTo>
                    <a:pt x="f210" y="f211"/>
                  </a:lnTo>
                  <a:lnTo>
                    <a:pt x="f212" y="f213"/>
                  </a:lnTo>
                  <a:lnTo>
                    <a:pt x="f214" y="f215"/>
                  </a:lnTo>
                  <a:lnTo>
                    <a:pt x="f216" y="f118"/>
                  </a:lnTo>
                  <a:lnTo>
                    <a:pt x="f217" y="f218"/>
                  </a:lnTo>
                  <a:lnTo>
                    <a:pt x="f219" y="f89"/>
                  </a:lnTo>
                  <a:lnTo>
                    <a:pt x="f220" y="f123"/>
                  </a:lnTo>
                  <a:lnTo>
                    <a:pt x="f221" y="f222"/>
                  </a:lnTo>
                  <a:lnTo>
                    <a:pt x="f223" y="f224"/>
                  </a:lnTo>
                  <a:lnTo>
                    <a:pt x="f225" y="f226"/>
                  </a:lnTo>
                  <a:lnTo>
                    <a:pt x="f225" y="f226"/>
                  </a:lnTo>
                  <a:lnTo>
                    <a:pt x="f227" y="f143"/>
                  </a:lnTo>
                  <a:lnTo>
                    <a:pt x="f228" y="f229"/>
                  </a:lnTo>
                  <a:lnTo>
                    <a:pt x="f230" y="f127"/>
                  </a:lnTo>
                  <a:lnTo>
                    <a:pt x="f230" y="f48"/>
                  </a:lnTo>
                  <a:lnTo>
                    <a:pt x="f228" y="f231"/>
                  </a:lnTo>
                  <a:lnTo>
                    <a:pt x="f232" y="f233"/>
                  </a:lnTo>
                  <a:lnTo>
                    <a:pt x="f234" y="f235"/>
                  </a:lnTo>
                  <a:lnTo>
                    <a:pt x="f236" y="f237"/>
                  </a:lnTo>
                  <a:lnTo>
                    <a:pt x="f238" y="f115"/>
                  </a:lnTo>
                  <a:lnTo>
                    <a:pt x="f239" y="f240"/>
                  </a:lnTo>
                  <a:lnTo>
                    <a:pt x="f241" y="f242"/>
                  </a:lnTo>
                  <a:lnTo>
                    <a:pt x="f243" y="f244"/>
                  </a:lnTo>
                  <a:lnTo>
                    <a:pt x="f245" y="f72"/>
                  </a:lnTo>
                  <a:lnTo>
                    <a:pt x="f246" y="f247"/>
                  </a:lnTo>
                  <a:lnTo>
                    <a:pt x="f248" y="f135"/>
                  </a:lnTo>
                  <a:lnTo>
                    <a:pt x="f249" y="f250"/>
                  </a:lnTo>
                  <a:lnTo>
                    <a:pt x="f251" y="f252"/>
                  </a:lnTo>
                  <a:lnTo>
                    <a:pt x="f253" y="f254"/>
                  </a:lnTo>
                  <a:lnTo>
                    <a:pt x="f255" y="f256"/>
                  </a:lnTo>
                  <a:lnTo>
                    <a:pt x="f257" y="f258"/>
                  </a:lnTo>
                  <a:lnTo>
                    <a:pt x="f259" y="f260"/>
                  </a:lnTo>
                  <a:lnTo>
                    <a:pt x="f261" y="f262"/>
                  </a:lnTo>
                  <a:lnTo>
                    <a:pt x="f263" y="f264"/>
                  </a:lnTo>
                  <a:lnTo>
                    <a:pt x="f265" y="f15"/>
                  </a:lnTo>
                  <a:lnTo>
                    <a:pt x="f266" y="f13"/>
                  </a:lnTo>
                  <a:lnTo>
                    <a:pt x="f267" y="f268"/>
                  </a:lnTo>
                  <a:lnTo>
                    <a:pt x="f269" y="f9"/>
                  </a:lnTo>
                  <a:lnTo>
                    <a:pt x="f270" y="f7"/>
                  </a:lnTo>
                  <a:lnTo>
                    <a:pt x="f271" y="f2"/>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5" name="Google Shape;361;p15">
              <a:extLst>
                <a:ext uri="{FF2B5EF4-FFF2-40B4-BE49-F238E27FC236}">
                  <a16:creationId xmlns:a16="http://schemas.microsoft.com/office/drawing/2014/main" id="{27552466-D884-1114-7A08-C09C8BB5BF2D}"/>
                </a:ext>
              </a:extLst>
            </p:cNvPr>
            <p:cNvSpPr/>
            <p:nvPr/>
          </p:nvSpPr>
          <p:spPr>
            <a:xfrm>
              <a:off x="8227972" y="2137062"/>
              <a:ext cx="464103" cy="192252"/>
            </a:xfrm>
            <a:custGeom>
              <a:avLst/>
              <a:gdLst>
                <a:gd name="f0" fmla="val w"/>
                <a:gd name="f1" fmla="val h"/>
                <a:gd name="f2" fmla="val 0"/>
                <a:gd name="f3" fmla="val 24637"/>
                <a:gd name="f4" fmla="val 10206"/>
                <a:gd name="f5" fmla="val 12274"/>
                <a:gd name="f6" fmla="val 12026"/>
                <a:gd name="f7" fmla="val 23"/>
                <a:gd name="f8" fmla="val 11779"/>
                <a:gd name="f9" fmla="val 90"/>
                <a:gd name="f10" fmla="val 11532"/>
                <a:gd name="f11" fmla="val 225"/>
                <a:gd name="f12" fmla="val 11240"/>
                <a:gd name="f13" fmla="val 405"/>
                <a:gd name="f14" fmla="val 10970"/>
                <a:gd name="f15" fmla="val 630"/>
                <a:gd name="f16" fmla="val 10700"/>
                <a:gd name="f17" fmla="val 877"/>
                <a:gd name="f18" fmla="val 10475"/>
                <a:gd name="f19" fmla="val 1124"/>
                <a:gd name="f20" fmla="val 10250"/>
                <a:gd name="f21" fmla="val 1371"/>
                <a:gd name="f22" fmla="val 10048"/>
                <a:gd name="f23" fmla="val 1641"/>
                <a:gd name="f24" fmla="val 9868"/>
                <a:gd name="f25" fmla="val 1933"/>
                <a:gd name="f26" fmla="val 9688"/>
                <a:gd name="f27" fmla="val 2203"/>
                <a:gd name="f28" fmla="val 9554"/>
                <a:gd name="f29" fmla="val 2495"/>
                <a:gd name="f30" fmla="val 9419"/>
                <a:gd name="f31" fmla="val 2788"/>
                <a:gd name="f32" fmla="val 9284"/>
                <a:gd name="f33" fmla="val 3080"/>
                <a:gd name="f34" fmla="val 9104"/>
                <a:gd name="f35" fmla="val 3664"/>
                <a:gd name="f36" fmla="val 8947"/>
                <a:gd name="f37" fmla="val 4249"/>
                <a:gd name="f38" fmla="val 8834"/>
                <a:gd name="f39" fmla="val 4811"/>
                <a:gd name="f40" fmla="val 8767"/>
                <a:gd name="f41" fmla="val 5350"/>
                <a:gd name="f42" fmla="val 8722"/>
                <a:gd name="f43" fmla="val 5845"/>
                <a:gd name="f44" fmla="val 8699"/>
                <a:gd name="f45" fmla="val 6294"/>
                <a:gd name="f46" fmla="val 6677"/>
                <a:gd name="f47" fmla="val 7239"/>
                <a:gd name="f48" fmla="val 8744"/>
                <a:gd name="f49" fmla="val 7463"/>
                <a:gd name="f50" fmla="val 8609"/>
                <a:gd name="f51" fmla="val 7283"/>
                <a:gd name="f52" fmla="val 8205"/>
                <a:gd name="f53" fmla="val 6879"/>
                <a:gd name="f54" fmla="val 7913"/>
                <a:gd name="f55" fmla="val 6632"/>
                <a:gd name="f56" fmla="val 7575"/>
                <a:gd name="f57" fmla="val 6339"/>
                <a:gd name="f58" fmla="val 7193"/>
                <a:gd name="f59" fmla="val 6070"/>
                <a:gd name="f60" fmla="val 6766"/>
                <a:gd name="f61" fmla="val 5800"/>
                <a:gd name="f62" fmla="val 6317"/>
                <a:gd name="f63" fmla="val 5553"/>
                <a:gd name="f64" fmla="val 6092"/>
                <a:gd name="f65" fmla="val 5440"/>
                <a:gd name="f66" fmla="val 5328"/>
                <a:gd name="f67" fmla="val 5597"/>
                <a:gd name="f68" fmla="val 5260"/>
                <a:gd name="f69" fmla="val 5193"/>
                <a:gd name="f70" fmla="val 5103"/>
                <a:gd name="f71" fmla="val 5125"/>
                <a:gd name="f72" fmla="val 4833"/>
                <a:gd name="f73" fmla="val 4586"/>
                <a:gd name="f74" fmla="val 5081"/>
                <a:gd name="f75" fmla="val 4316"/>
                <a:gd name="f76" fmla="val 4046"/>
                <a:gd name="f77" fmla="val 3776"/>
                <a:gd name="f78" fmla="val 3529"/>
                <a:gd name="f79" fmla="val 5283"/>
                <a:gd name="f80" fmla="val 3259"/>
                <a:gd name="f81" fmla="val 5395"/>
                <a:gd name="f82" fmla="val 2990"/>
                <a:gd name="f83" fmla="val 2742"/>
                <a:gd name="f84" fmla="val 5732"/>
                <a:gd name="f85" fmla="val 2383"/>
                <a:gd name="f86" fmla="val 6047"/>
                <a:gd name="f87" fmla="val 2068"/>
                <a:gd name="f88" fmla="val 6362"/>
                <a:gd name="f89" fmla="val 1753"/>
                <a:gd name="f90" fmla="val 6721"/>
                <a:gd name="f91" fmla="val 1484"/>
                <a:gd name="f92" fmla="val 7081"/>
                <a:gd name="f93" fmla="val 1236"/>
                <a:gd name="f94" fmla="val 7441"/>
                <a:gd name="f95" fmla="val 1012"/>
                <a:gd name="f96" fmla="val 7823"/>
                <a:gd name="f97" fmla="val 809"/>
                <a:gd name="f98" fmla="val 8183"/>
                <a:gd name="f99" fmla="val 629"/>
                <a:gd name="f100" fmla="val 8542"/>
                <a:gd name="f101" fmla="val 337"/>
                <a:gd name="f102" fmla="val 9194"/>
                <a:gd name="f103" fmla="val 135"/>
                <a:gd name="f104" fmla="val 9711"/>
                <a:gd name="f105" fmla="val 24570"/>
                <a:gd name="f106" fmla="val 10003"/>
                <a:gd name="f107" fmla="val 24345"/>
                <a:gd name="f108" fmla="val 9464"/>
                <a:gd name="f109" fmla="val 24187"/>
                <a:gd name="f110" fmla="val 24008"/>
                <a:gd name="f111" fmla="val 23783"/>
                <a:gd name="f112" fmla="val 8340"/>
                <a:gd name="f113" fmla="val 23558"/>
                <a:gd name="f114" fmla="val 7935"/>
                <a:gd name="f115" fmla="val 23288"/>
                <a:gd name="f116" fmla="val 7576"/>
                <a:gd name="f117" fmla="val 23019"/>
                <a:gd name="f118" fmla="val 22884"/>
                <a:gd name="f119" fmla="val 7104"/>
                <a:gd name="f120" fmla="val 22726"/>
                <a:gd name="f121" fmla="val 6969"/>
                <a:gd name="f122" fmla="val 22591"/>
                <a:gd name="f123" fmla="val 6856"/>
                <a:gd name="f124" fmla="val 22434"/>
                <a:gd name="f125" fmla="val 22277"/>
                <a:gd name="f126" fmla="val 6699"/>
                <a:gd name="f127" fmla="val 22119"/>
                <a:gd name="f128" fmla="val 6654"/>
                <a:gd name="f129" fmla="val 21940"/>
                <a:gd name="f130" fmla="val 21782"/>
                <a:gd name="f131" fmla="val 21625"/>
                <a:gd name="f132" fmla="val 21445"/>
                <a:gd name="f133" fmla="val 21288"/>
                <a:gd name="f134" fmla="val 21108"/>
                <a:gd name="f135" fmla="val 7036"/>
                <a:gd name="f136" fmla="val 21040"/>
                <a:gd name="f137" fmla="val 20838"/>
                <a:gd name="f138" fmla="val 20681"/>
                <a:gd name="f139" fmla="val 5598"/>
                <a:gd name="f140" fmla="val 20501"/>
                <a:gd name="f141" fmla="val 20276"/>
                <a:gd name="f142" fmla="val 4564"/>
                <a:gd name="f143" fmla="val 20051"/>
                <a:gd name="f144" fmla="val 4024"/>
                <a:gd name="f145" fmla="val 19782"/>
                <a:gd name="f146" fmla="val 3507"/>
                <a:gd name="f147" fmla="val 19467"/>
                <a:gd name="f148" fmla="val 3012"/>
                <a:gd name="f149" fmla="val 19309"/>
                <a:gd name="f150" fmla="val 19152"/>
                <a:gd name="f151" fmla="val 2585"/>
                <a:gd name="f152" fmla="val 18972"/>
                <a:gd name="f153" fmla="val 2406"/>
                <a:gd name="f154" fmla="val 18792"/>
                <a:gd name="f155" fmla="val 2248"/>
                <a:gd name="f156" fmla="val 18613"/>
                <a:gd name="f157" fmla="val 2113"/>
                <a:gd name="f158" fmla="val 18433"/>
                <a:gd name="f159" fmla="val 2001"/>
                <a:gd name="f160" fmla="val 18230"/>
                <a:gd name="f161" fmla="val 1911"/>
                <a:gd name="f162" fmla="val 18028"/>
                <a:gd name="f163" fmla="val 1866"/>
                <a:gd name="f164" fmla="val 17826"/>
                <a:gd name="f165" fmla="val 1844"/>
                <a:gd name="f166" fmla="val 17601"/>
                <a:gd name="f167" fmla="val 17399"/>
                <a:gd name="f168" fmla="val 17174"/>
                <a:gd name="f169" fmla="val 2046"/>
                <a:gd name="f170" fmla="val 16949"/>
                <a:gd name="f171" fmla="val 2181"/>
                <a:gd name="f172" fmla="val 16747"/>
                <a:gd name="f173" fmla="val 2316"/>
                <a:gd name="f174" fmla="val 16365"/>
                <a:gd name="f175" fmla="val 2630"/>
                <a:gd name="f176" fmla="val 16028"/>
                <a:gd name="f177" fmla="val 2967"/>
                <a:gd name="f178" fmla="val 15735"/>
                <a:gd name="f179" fmla="val 3305"/>
                <a:gd name="f180" fmla="val 15488"/>
                <a:gd name="f181" fmla="val 15263"/>
                <a:gd name="f182" fmla="val 15083"/>
                <a:gd name="f183" fmla="val 4406"/>
                <a:gd name="f184" fmla="val 14926"/>
                <a:gd name="f185" fmla="val 4743"/>
                <a:gd name="f186" fmla="val 14814"/>
                <a:gd name="f187" fmla="val 14701"/>
                <a:gd name="f188" fmla="val 14589"/>
                <a:gd name="f189" fmla="val 5935"/>
                <a:gd name="f190" fmla="val 14521"/>
                <a:gd name="f191" fmla="val 14499"/>
                <a:gd name="f192" fmla="val 6429"/>
                <a:gd name="f193" fmla="val 14432"/>
                <a:gd name="f194" fmla="val 5170"/>
                <a:gd name="f195" fmla="val 14364"/>
                <a:gd name="f196" fmla="val 14297"/>
                <a:gd name="f197" fmla="val 3912"/>
                <a:gd name="f198" fmla="val 14184"/>
                <a:gd name="f199" fmla="val 3237"/>
                <a:gd name="f200" fmla="val 14027"/>
                <a:gd name="f201" fmla="val 2540"/>
                <a:gd name="f202" fmla="val 13847"/>
                <a:gd name="f203" fmla="val 1888"/>
                <a:gd name="f204" fmla="val 13757"/>
                <a:gd name="f205" fmla="val 1596"/>
                <a:gd name="f206" fmla="val 13622"/>
                <a:gd name="f207" fmla="val 1304"/>
                <a:gd name="f208" fmla="val 13510"/>
                <a:gd name="f209" fmla="val 1034"/>
                <a:gd name="f210" fmla="val 13375"/>
                <a:gd name="f211" fmla="val 787"/>
                <a:gd name="f212" fmla="val 13218"/>
                <a:gd name="f213" fmla="val 562"/>
                <a:gd name="f214" fmla="val 13060"/>
                <a:gd name="f215" fmla="val 382"/>
                <a:gd name="f216" fmla="val 12880"/>
                <a:gd name="f217" fmla="val 12701"/>
                <a:gd name="f218" fmla="val 113"/>
                <a:gd name="f219" fmla="val 12476"/>
                <a:gd name="f220" fmla="val 45"/>
                <a:gd name="f221" fmla="*/ f0 1 24637"/>
                <a:gd name="f222" fmla="*/ f1 1 10206"/>
                <a:gd name="f223" fmla="+- f4 0 f2"/>
                <a:gd name="f224" fmla="+- f3 0 f2"/>
                <a:gd name="f225" fmla="*/ f224 1 24637"/>
                <a:gd name="f226" fmla="*/ f223 1 10206"/>
                <a:gd name="f227" fmla="*/ f2 1 f225"/>
                <a:gd name="f228" fmla="*/ f3 1 f225"/>
                <a:gd name="f229" fmla="*/ f2 1 f226"/>
                <a:gd name="f230" fmla="*/ f4 1 f226"/>
                <a:gd name="f231" fmla="*/ f227 f221 1"/>
                <a:gd name="f232" fmla="*/ f228 f221 1"/>
                <a:gd name="f233" fmla="*/ f230 f222 1"/>
                <a:gd name="f234" fmla="*/ f229 f222 1"/>
              </a:gdLst>
              <a:ahLst/>
              <a:cxnLst>
                <a:cxn ang="3cd4">
                  <a:pos x="hc" y="t"/>
                </a:cxn>
                <a:cxn ang="0">
                  <a:pos x="r" y="vc"/>
                </a:cxn>
                <a:cxn ang="cd4">
                  <a:pos x="hc" y="b"/>
                </a:cxn>
                <a:cxn ang="cd2">
                  <a:pos x="l" y="vc"/>
                </a:cxn>
              </a:cxnLst>
              <a:rect l="f231" t="f234" r="f232" b="f233"/>
              <a:pathLst>
                <a:path w="24637" h="10206">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4" y="f46"/>
                  </a:lnTo>
                  <a:lnTo>
                    <a:pt x="f42" y="f47"/>
                  </a:lnTo>
                  <a:lnTo>
                    <a:pt x="f48" y="f49"/>
                  </a:lnTo>
                  <a:lnTo>
                    <a:pt x="f50" y="f51"/>
                  </a:lnTo>
                  <a:lnTo>
                    <a:pt x="f52" y="f53"/>
                  </a:lnTo>
                  <a:lnTo>
                    <a:pt x="f54" y="f55"/>
                  </a:lnTo>
                  <a:lnTo>
                    <a:pt x="f56" y="f57"/>
                  </a:lnTo>
                  <a:lnTo>
                    <a:pt x="f58" y="f59"/>
                  </a:lnTo>
                  <a:lnTo>
                    <a:pt x="f60" y="f61"/>
                  </a:lnTo>
                  <a:lnTo>
                    <a:pt x="f62" y="f63"/>
                  </a:lnTo>
                  <a:lnTo>
                    <a:pt x="f64" y="f65"/>
                  </a:lnTo>
                  <a:lnTo>
                    <a:pt x="f43" y="f66"/>
                  </a:lnTo>
                  <a:lnTo>
                    <a:pt x="f67" y="f68"/>
                  </a:lnTo>
                  <a:lnTo>
                    <a:pt x="f41" y="f69"/>
                  </a:lnTo>
                  <a:lnTo>
                    <a:pt x="f70" y="f71"/>
                  </a:lnTo>
                  <a:lnTo>
                    <a:pt x="f72" y="f70"/>
                  </a:lnTo>
                  <a:lnTo>
                    <a:pt x="f73" y="f74"/>
                  </a:lnTo>
                  <a:lnTo>
                    <a:pt x="f75" y="f70"/>
                  </a:lnTo>
                  <a:lnTo>
                    <a:pt x="f76" y="f71"/>
                  </a:lnTo>
                  <a:lnTo>
                    <a:pt x="f77" y="f69"/>
                  </a:lnTo>
                  <a:lnTo>
                    <a:pt x="f78" y="f79"/>
                  </a:lnTo>
                  <a:lnTo>
                    <a:pt x="f80" y="f81"/>
                  </a:lnTo>
                  <a:lnTo>
                    <a:pt x="f82" y="f63"/>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2" y="f4"/>
                  </a:lnTo>
                  <a:lnTo>
                    <a:pt x="f3" y="f4"/>
                  </a:lnTo>
                  <a:lnTo>
                    <a:pt x="f105" y="f106"/>
                  </a:lnTo>
                  <a:lnTo>
                    <a:pt x="f107" y="f108"/>
                  </a:lnTo>
                  <a:lnTo>
                    <a:pt x="f109" y="f34"/>
                  </a:lnTo>
                  <a:lnTo>
                    <a:pt x="f110" y="f42"/>
                  </a:lnTo>
                  <a:lnTo>
                    <a:pt x="f111" y="f112"/>
                  </a:lnTo>
                  <a:lnTo>
                    <a:pt x="f113" y="f114"/>
                  </a:lnTo>
                  <a:lnTo>
                    <a:pt x="f115" y="f116"/>
                  </a:lnTo>
                  <a:lnTo>
                    <a:pt x="f117" y="f47"/>
                  </a:lnTo>
                  <a:lnTo>
                    <a:pt x="f118" y="f119"/>
                  </a:lnTo>
                  <a:lnTo>
                    <a:pt x="f120" y="f121"/>
                  </a:lnTo>
                  <a:lnTo>
                    <a:pt x="f122" y="f123"/>
                  </a:lnTo>
                  <a:lnTo>
                    <a:pt x="f124" y="f60"/>
                  </a:lnTo>
                  <a:lnTo>
                    <a:pt x="f125" y="f126"/>
                  </a:lnTo>
                  <a:lnTo>
                    <a:pt x="f127" y="f128"/>
                  </a:lnTo>
                  <a:lnTo>
                    <a:pt x="f129" y="f55"/>
                  </a:lnTo>
                  <a:lnTo>
                    <a:pt x="f130" y="f128"/>
                  </a:lnTo>
                  <a:lnTo>
                    <a:pt x="f131" y="f126"/>
                  </a:lnTo>
                  <a:lnTo>
                    <a:pt x="f132" y="f60"/>
                  </a:lnTo>
                  <a:lnTo>
                    <a:pt x="f133" y="f53"/>
                  </a:lnTo>
                  <a:lnTo>
                    <a:pt x="f134" y="f135"/>
                  </a:lnTo>
                  <a:lnTo>
                    <a:pt x="f136" y="f60"/>
                  </a:lnTo>
                  <a:lnTo>
                    <a:pt x="f137" y="f86"/>
                  </a:lnTo>
                  <a:lnTo>
                    <a:pt x="f138" y="f139"/>
                  </a:lnTo>
                  <a:lnTo>
                    <a:pt x="f140" y="f74"/>
                  </a:lnTo>
                  <a:lnTo>
                    <a:pt x="f141" y="f142"/>
                  </a:lnTo>
                  <a:lnTo>
                    <a:pt x="f143" y="f144"/>
                  </a:lnTo>
                  <a:lnTo>
                    <a:pt x="f145" y="f146"/>
                  </a:lnTo>
                  <a:lnTo>
                    <a:pt x="f147" y="f148"/>
                  </a:lnTo>
                  <a:lnTo>
                    <a:pt x="f149" y="f31"/>
                  </a:lnTo>
                  <a:lnTo>
                    <a:pt x="f150" y="f151"/>
                  </a:lnTo>
                  <a:lnTo>
                    <a:pt x="f152" y="f153"/>
                  </a:lnTo>
                  <a:lnTo>
                    <a:pt x="f154" y="f155"/>
                  </a:lnTo>
                  <a:lnTo>
                    <a:pt x="f156" y="f157"/>
                  </a:lnTo>
                  <a:lnTo>
                    <a:pt x="f158" y="f159"/>
                  </a:lnTo>
                  <a:lnTo>
                    <a:pt x="f160" y="f161"/>
                  </a:lnTo>
                  <a:lnTo>
                    <a:pt x="f162" y="f163"/>
                  </a:lnTo>
                  <a:lnTo>
                    <a:pt x="f164" y="f165"/>
                  </a:lnTo>
                  <a:lnTo>
                    <a:pt x="f166" y="f163"/>
                  </a:lnTo>
                  <a:lnTo>
                    <a:pt x="f167" y="f25"/>
                  </a:lnTo>
                  <a:lnTo>
                    <a:pt x="f168" y="f169"/>
                  </a:lnTo>
                  <a:lnTo>
                    <a:pt x="f170" y="f171"/>
                  </a:lnTo>
                  <a:lnTo>
                    <a:pt x="f172" y="f173"/>
                  </a:lnTo>
                  <a:lnTo>
                    <a:pt x="f174" y="f175"/>
                  </a:lnTo>
                  <a:lnTo>
                    <a:pt x="f176" y="f177"/>
                  </a:lnTo>
                  <a:lnTo>
                    <a:pt x="f178" y="f179"/>
                  </a:lnTo>
                  <a:lnTo>
                    <a:pt x="f180" y="f35"/>
                  </a:lnTo>
                  <a:lnTo>
                    <a:pt x="f181" y="f144"/>
                  </a:lnTo>
                  <a:lnTo>
                    <a:pt x="f182" y="f183"/>
                  </a:lnTo>
                  <a:lnTo>
                    <a:pt x="f184" y="f185"/>
                  </a:lnTo>
                  <a:lnTo>
                    <a:pt x="f186" y="f74"/>
                  </a:lnTo>
                  <a:lnTo>
                    <a:pt x="f187" y="f81"/>
                  </a:lnTo>
                  <a:lnTo>
                    <a:pt x="f188" y="f189"/>
                  </a:lnTo>
                  <a:lnTo>
                    <a:pt x="f190" y="f45"/>
                  </a:lnTo>
                  <a:lnTo>
                    <a:pt x="f191" y="f192"/>
                  </a:lnTo>
                  <a:lnTo>
                    <a:pt x="f191" y="f59"/>
                  </a:lnTo>
                  <a:lnTo>
                    <a:pt x="f193" y="f194"/>
                  </a:lnTo>
                  <a:lnTo>
                    <a:pt x="f195" y="f142"/>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11"/>
                  </a:lnTo>
                  <a:lnTo>
                    <a:pt x="f217" y="f218"/>
                  </a:lnTo>
                  <a:lnTo>
                    <a:pt x="f219" y="f220"/>
                  </a:lnTo>
                  <a:lnTo>
                    <a:pt x="f5" y="f2"/>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6" name="Google Shape;362;p15">
              <a:extLst>
                <a:ext uri="{FF2B5EF4-FFF2-40B4-BE49-F238E27FC236}">
                  <a16:creationId xmlns:a16="http://schemas.microsoft.com/office/drawing/2014/main" id="{013999A4-0A9F-3DE0-4B6A-D2E0EEC5C16E}"/>
                </a:ext>
              </a:extLst>
            </p:cNvPr>
            <p:cNvSpPr/>
            <p:nvPr/>
          </p:nvSpPr>
          <p:spPr>
            <a:xfrm>
              <a:off x="6877586" y="1030153"/>
              <a:ext cx="1065842" cy="441271"/>
            </a:xfrm>
            <a:custGeom>
              <a:avLst/>
              <a:gdLst>
                <a:gd name="f0" fmla="val w"/>
                <a:gd name="f1" fmla="val h"/>
                <a:gd name="f2" fmla="val 0"/>
                <a:gd name="f3" fmla="val 56581"/>
                <a:gd name="f4" fmla="val 23425"/>
                <a:gd name="f5" fmla="val 28189"/>
                <a:gd name="f6" fmla="val 1"/>
                <a:gd name="f7" fmla="val 27919"/>
                <a:gd name="f8" fmla="val 23"/>
                <a:gd name="f9" fmla="val 27650"/>
                <a:gd name="f10" fmla="val 46"/>
                <a:gd name="f11" fmla="val 27357"/>
                <a:gd name="f12" fmla="val 113"/>
                <a:gd name="f13" fmla="val 27088"/>
                <a:gd name="f14" fmla="val 226"/>
                <a:gd name="f15" fmla="val 26773"/>
                <a:gd name="f16" fmla="val 338"/>
                <a:gd name="f17" fmla="val 26458"/>
                <a:gd name="f18" fmla="val 518"/>
                <a:gd name="f19" fmla="val 26144"/>
                <a:gd name="f20" fmla="val 698"/>
                <a:gd name="f21" fmla="val 25829"/>
                <a:gd name="f22" fmla="val 945"/>
                <a:gd name="f23" fmla="val 25492"/>
                <a:gd name="f24" fmla="val 1192"/>
                <a:gd name="f25" fmla="val 25177"/>
                <a:gd name="f26" fmla="val 1462"/>
                <a:gd name="f27" fmla="val 24592"/>
                <a:gd name="f28" fmla="val 2002"/>
                <a:gd name="f29" fmla="val 24031"/>
                <a:gd name="f30" fmla="val 2564"/>
                <a:gd name="f31" fmla="val 23536"/>
                <a:gd name="f32" fmla="val 3170"/>
                <a:gd name="f33" fmla="val 23086"/>
                <a:gd name="f34" fmla="val 3777"/>
                <a:gd name="f35" fmla="val 22659"/>
                <a:gd name="f36" fmla="val 4407"/>
                <a:gd name="f37" fmla="val 22277"/>
                <a:gd name="f38" fmla="val 5059"/>
                <a:gd name="f39" fmla="val 21940"/>
                <a:gd name="f40" fmla="val 5711"/>
                <a:gd name="f41" fmla="val 21625"/>
                <a:gd name="f42" fmla="val 6385"/>
                <a:gd name="f43" fmla="val 21356"/>
                <a:gd name="f44" fmla="val 7059"/>
                <a:gd name="f45" fmla="val 21108"/>
                <a:gd name="f46" fmla="val 7734"/>
                <a:gd name="f47" fmla="val 20883"/>
                <a:gd name="f48" fmla="val 8386"/>
                <a:gd name="f49" fmla="val 20704"/>
                <a:gd name="f50" fmla="val 9060"/>
                <a:gd name="f51" fmla="val 20546"/>
                <a:gd name="f52" fmla="val 9734"/>
                <a:gd name="f53" fmla="val 20411"/>
                <a:gd name="f54" fmla="val 10386"/>
                <a:gd name="f55" fmla="val 20299"/>
                <a:gd name="f56" fmla="val 11016"/>
                <a:gd name="f57" fmla="val 20209"/>
                <a:gd name="f58" fmla="val 11645"/>
                <a:gd name="f59" fmla="val 20142"/>
                <a:gd name="f60" fmla="val 12252"/>
                <a:gd name="f61" fmla="val 20074"/>
                <a:gd name="f62" fmla="val 12836"/>
                <a:gd name="f63" fmla="val 20052"/>
                <a:gd name="f64" fmla="val 13398"/>
                <a:gd name="f65" fmla="val 20007"/>
                <a:gd name="f66" fmla="val 14432"/>
                <a:gd name="f67" fmla="val 15332"/>
                <a:gd name="f68" fmla="val 20029"/>
                <a:gd name="f69" fmla="val 16073"/>
                <a:gd name="f70" fmla="val 16635"/>
                <a:gd name="f71" fmla="val 20097"/>
                <a:gd name="f72" fmla="val 17108"/>
                <a:gd name="f73" fmla="val 19760"/>
                <a:gd name="f74" fmla="val 16748"/>
                <a:gd name="f75" fmla="val 19377"/>
                <a:gd name="f76" fmla="val 16321"/>
                <a:gd name="f77" fmla="val 18838"/>
                <a:gd name="f78" fmla="val 15804"/>
                <a:gd name="f79" fmla="val 18163"/>
                <a:gd name="f80" fmla="val 15197"/>
                <a:gd name="f81" fmla="val 17399"/>
                <a:gd name="f82" fmla="val 14567"/>
                <a:gd name="f83" fmla="val 16972"/>
                <a:gd name="f84" fmla="val 14230"/>
                <a:gd name="f85" fmla="val 16523"/>
                <a:gd name="f86" fmla="val 13915"/>
                <a:gd name="f87" fmla="val 16050"/>
                <a:gd name="f88" fmla="val 13601"/>
                <a:gd name="f89" fmla="val 15578"/>
                <a:gd name="f90" fmla="val 13286"/>
                <a:gd name="f91" fmla="val 15061"/>
                <a:gd name="f92" fmla="val 12994"/>
                <a:gd name="f93" fmla="val 14544"/>
                <a:gd name="f94" fmla="val 12724"/>
                <a:gd name="f95" fmla="val 14005"/>
                <a:gd name="f96" fmla="val 12477"/>
                <a:gd name="f97" fmla="val 13443"/>
                <a:gd name="f98" fmla="val 12881"/>
                <a:gd name="f99" fmla="val 12050"/>
                <a:gd name="f100" fmla="val 12296"/>
                <a:gd name="f101" fmla="val 11892"/>
                <a:gd name="f102" fmla="val 11712"/>
                <a:gd name="f103" fmla="val 11780"/>
                <a:gd name="f104" fmla="val 11128"/>
                <a:gd name="f105" fmla="val 11713"/>
                <a:gd name="f106" fmla="val 10521"/>
                <a:gd name="f107" fmla="val 11668"/>
                <a:gd name="f108" fmla="val 10228"/>
                <a:gd name="f109" fmla="val 11690"/>
                <a:gd name="f110" fmla="val 9914"/>
                <a:gd name="f111" fmla="val 9621"/>
                <a:gd name="f112" fmla="val 11735"/>
                <a:gd name="f113" fmla="val 9307"/>
                <a:gd name="f114" fmla="val 9015"/>
                <a:gd name="f115" fmla="val 11847"/>
                <a:gd name="f116" fmla="val 8700"/>
                <a:gd name="f117" fmla="val 11915"/>
                <a:gd name="f118" fmla="val 8408"/>
                <a:gd name="f119" fmla="val 12005"/>
                <a:gd name="f120" fmla="val 8093"/>
                <a:gd name="f121" fmla="val 12117"/>
                <a:gd name="f122" fmla="val 7801"/>
                <a:gd name="f123" fmla="val 7486"/>
                <a:gd name="f124" fmla="val 12387"/>
                <a:gd name="f125" fmla="val 7194"/>
                <a:gd name="f126" fmla="val 12567"/>
                <a:gd name="f127" fmla="val 6902"/>
                <a:gd name="f128" fmla="val 12747"/>
                <a:gd name="f129" fmla="val 6587"/>
                <a:gd name="f130" fmla="val 12949"/>
                <a:gd name="f131" fmla="val 6295"/>
                <a:gd name="f132" fmla="val 13174"/>
                <a:gd name="f133" fmla="val 5890"/>
                <a:gd name="f134" fmla="val 13511"/>
                <a:gd name="f135" fmla="val 5485"/>
                <a:gd name="f136" fmla="val 13848"/>
                <a:gd name="f137" fmla="val 5103"/>
                <a:gd name="f138" fmla="val 4744"/>
                <a:gd name="f139" fmla="val 14612"/>
                <a:gd name="f140" fmla="val 4384"/>
                <a:gd name="f141" fmla="val 15017"/>
                <a:gd name="f142" fmla="val 4047"/>
                <a:gd name="f143" fmla="val 15422"/>
                <a:gd name="f144" fmla="val 3732"/>
                <a:gd name="f145" fmla="val 15826"/>
                <a:gd name="f146" fmla="val 3417"/>
                <a:gd name="f147" fmla="val 16253"/>
                <a:gd name="f148" fmla="val 3125"/>
                <a:gd name="f149" fmla="val 16680"/>
                <a:gd name="f150" fmla="val 2855"/>
                <a:gd name="f151" fmla="val 17085"/>
                <a:gd name="f152" fmla="val 2338"/>
                <a:gd name="f153" fmla="val 17939"/>
                <a:gd name="f154" fmla="val 1866"/>
                <a:gd name="f155" fmla="val 18793"/>
                <a:gd name="f156" fmla="val 19603"/>
                <a:gd name="f157" fmla="val 1102"/>
                <a:gd name="f158" fmla="val 20389"/>
                <a:gd name="f159" fmla="val 810"/>
                <a:gd name="f160" fmla="val 21109"/>
                <a:gd name="f161" fmla="val 540"/>
                <a:gd name="f162" fmla="val 21738"/>
                <a:gd name="f163" fmla="val 22300"/>
                <a:gd name="f164" fmla="val 68"/>
                <a:gd name="f165" fmla="val 23132"/>
                <a:gd name="f166" fmla="val 23424"/>
                <a:gd name="f167" fmla="val 56580"/>
                <a:gd name="f168" fmla="val 56400"/>
                <a:gd name="f169" fmla="val 22930"/>
                <a:gd name="f170" fmla="val 56198"/>
                <a:gd name="f171" fmla="val 22390"/>
                <a:gd name="f172" fmla="val 55906"/>
                <a:gd name="f173" fmla="val 21693"/>
                <a:gd name="f174" fmla="val 55546"/>
                <a:gd name="f175" fmla="val 20884"/>
                <a:gd name="f176" fmla="val 55119"/>
                <a:gd name="f177" fmla="val 20030"/>
                <a:gd name="f178" fmla="val 54624"/>
                <a:gd name="f179" fmla="val 19108"/>
                <a:gd name="f180" fmla="val 54377"/>
                <a:gd name="f181" fmla="val 18659"/>
                <a:gd name="f182" fmla="val 54085"/>
                <a:gd name="f183" fmla="val 18209"/>
                <a:gd name="f184" fmla="val 53815"/>
                <a:gd name="f185" fmla="val 17782"/>
                <a:gd name="f186" fmla="val 53500"/>
                <a:gd name="f187" fmla="val 17377"/>
                <a:gd name="f188" fmla="val 53208"/>
                <a:gd name="f189" fmla="val 16973"/>
                <a:gd name="f190" fmla="val 52871"/>
                <a:gd name="f191" fmla="val 16613"/>
                <a:gd name="f192" fmla="val 52556"/>
                <a:gd name="f193" fmla="val 16276"/>
                <a:gd name="f194" fmla="val 52219"/>
                <a:gd name="f195" fmla="val 15984"/>
                <a:gd name="f196" fmla="val 51860"/>
                <a:gd name="f197" fmla="val 15736"/>
                <a:gd name="f198" fmla="val 51500"/>
                <a:gd name="f199" fmla="val 15511"/>
                <a:gd name="f200" fmla="val 51140"/>
                <a:gd name="f201" fmla="val 15354"/>
                <a:gd name="f202" fmla="val 50960"/>
                <a:gd name="f203" fmla="val 15309"/>
                <a:gd name="f204" fmla="val 50781"/>
                <a:gd name="f205" fmla="val 15264"/>
                <a:gd name="f206" fmla="val 50601"/>
                <a:gd name="f207" fmla="val 15242"/>
                <a:gd name="f208" fmla="val 50421"/>
                <a:gd name="f209" fmla="val 15219"/>
                <a:gd name="f210" fmla="val 50219"/>
                <a:gd name="f211" fmla="val 50039"/>
                <a:gd name="f212" fmla="val 49836"/>
                <a:gd name="f213" fmla="val 15287"/>
                <a:gd name="f214" fmla="val 49657"/>
                <a:gd name="f215" fmla="val 49454"/>
                <a:gd name="f216" fmla="val 49274"/>
                <a:gd name="f217" fmla="val 15534"/>
                <a:gd name="f218" fmla="val 49072"/>
                <a:gd name="f219" fmla="val 15646"/>
                <a:gd name="f220" fmla="val 48892"/>
                <a:gd name="f221" fmla="val 15781"/>
                <a:gd name="f222" fmla="val 48690"/>
                <a:gd name="f223" fmla="val 15939"/>
                <a:gd name="f224" fmla="val 48510"/>
                <a:gd name="f225" fmla="val 16118"/>
                <a:gd name="f226" fmla="val 48330"/>
                <a:gd name="f227" fmla="val 48128"/>
                <a:gd name="f228" fmla="val 14792"/>
                <a:gd name="f229" fmla="val 47858"/>
                <a:gd name="f230" fmla="val 13893"/>
                <a:gd name="f231" fmla="val 47499"/>
                <a:gd name="f232" fmla="val 47094"/>
                <a:gd name="f233" fmla="val 46599"/>
                <a:gd name="f234" fmla="val 10454"/>
                <a:gd name="f235" fmla="val 46330"/>
                <a:gd name="f236" fmla="val 9847"/>
                <a:gd name="f237" fmla="val 46037"/>
                <a:gd name="f238" fmla="val 9217"/>
                <a:gd name="f239" fmla="val 45723"/>
                <a:gd name="f240" fmla="val 8610"/>
                <a:gd name="f241" fmla="val 45408"/>
                <a:gd name="f242" fmla="val 8026"/>
                <a:gd name="f243" fmla="val 45071"/>
                <a:gd name="f244" fmla="val 7464"/>
                <a:gd name="f245" fmla="val 44734"/>
                <a:gd name="f246" fmla="val 6924"/>
                <a:gd name="f247" fmla="val 44352"/>
                <a:gd name="f248" fmla="val 6407"/>
                <a:gd name="f249" fmla="val 43969"/>
                <a:gd name="f250" fmla="val 5935"/>
                <a:gd name="f251" fmla="val 43587"/>
                <a:gd name="f252" fmla="val 5508"/>
                <a:gd name="f253" fmla="val 43183"/>
                <a:gd name="f254" fmla="val 5149"/>
                <a:gd name="f255" fmla="val 42958"/>
                <a:gd name="f256" fmla="val 4969"/>
                <a:gd name="f257" fmla="val 42756"/>
                <a:gd name="f258" fmla="val 4834"/>
                <a:gd name="f259" fmla="val 42531"/>
                <a:gd name="f260" fmla="val 4699"/>
                <a:gd name="f261" fmla="val 42306"/>
                <a:gd name="f262" fmla="val 4564"/>
                <a:gd name="f263" fmla="val 42104"/>
                <a:gd name="f264" fmla="val 4474"/>
                <a:gd name="f265" fmla="val 41856"/>
                <a:gd name="f266" fmla="val 41632"/>
                <a:gd name="f267" fmla="val 4317"/>
                <a:gd name="f268" fmla="val 41407"/>
                <a:gd name="f269" fmla="val 4272"/>
                <a:gd name="f270" fmla="val 41160"/>
                <a:gd name="f271" fmla="val 4249"/>
                <a:gd name="f272" fmla="val 40687"/>
                <a:gd name="f273" fmla="val 40440"/>
                <a:gd name="f274" fmla="val 4294"/>
                <a:gd name="f275" fmla="val 40193"/>
                <a:gd name="f276" fmla="val 4362"/>
                <a:gd name="f277" fmla="val 39946"/>
                <a:gd name="f278" fmla="val 4452"/>
                <a:gd name="f279" fmla="val 39676"/>
                <a:gd name="f280" fmla="val 4542"/>
                <a:gd name="f281" fmla="val 39429"/>
                <a:gd name="f282" fmla="val 4677"/>
                <a:gd name="f283" fmla="val 38934"/>
                <a:gd name="f284" fmla="val 4991"/>
                <a:gd name="f285" fmla="val 38440"/>
                <a:gd name="f286" fmla="val 5328"/>
                <a:gd name="f287" fmla="val 38012"/>
                <a:gd name="f288" fmla="val 5666"/>
                <a:gd name="f289" fmla="val 37585"/>
                <a:gd name="f290" fmla="val 6025"/>
                <a:gd name="f291" fmla="val 37181"/>
                <a:gd name="f292" fmla="val 36821"/>
                <a:gd name="f293" fmla="val 6790"/>
                <a:gd name="f294" fmla="val 36461"/>
                <a:gd name="f295" fmla="val 36147"/>
                <a:gd name="f296" fmla="val 7599"/>
                <a:gd name="f297" fmla="val 35854"/>
                <a:gd name="f298" fmla="val 8003"/>
                <a:gd name="f299" fmla="val 35562"/>
                <a:gd name="f300" fmla="val 35315"/>
                <a:gd name="f301" fmla="val 8835"/>
                <a:gd name="f302" fmla="val 35068"/>
                <a:gd name="f303" fmla="val 9262"/>
                <a:gd name="f304" fmla="val 34843"/>
                <a:gd name="f305" fmla="val 9667"/>
                <a:gd name="f306" fmla="val 34641"/>
                <a:gd name="f307" fmla="val 10094"/>
                <a:gd name="f308" fmla="val 34303"/>
                <a:gd name="f309" fmla="val 10903"/>
                <a:gd name="f310" fmla="val 34011"/>
                <a:gd name="f311" fmla="val 33786"/>
                <a:gd name="f312" fmla="val 33629"/>
                <a:gd name="f313" fmla="val 13039"/>
                <a:gd name="f314" fmla="val 33494"/>
                <a:gd name="f315" fmla="val 13623"/>
                <a:gd name="f316" fmla="val 33404"/>
                <a:gd name="f317" fmla="val 14095"/>
                <a:gd name="f318" fmla="val 33359"/>
                <a:gd name="f319" fmla="val 33314"/>
                <a:gd name="f320" fmla="val 14747"/>
                <a:gd name="f321" fmla="val 33292"/>
                <a:gd name="f322" fmla="val 13938"/>
                <a:gd name="f323" fmla="val 33224"/>
                <a:gd name="f324" fmla="val 13016"/>
                <a:gd name="f325" fmla="val 33135"/>
                <a:gd name="f326" fmla="val 33000"/>
                <a:gd name="f327" fmla="val 10476"/>
                <a:gd name="f328" fmla="val 32820"/>
                <a:gd name="f329" fmla="val 8970"/>
                <a:gd name="f330" fmla="val 32707"/>
                <a:gd name="f331" fmla="val 8206"/>
                <a:gd name="f332" fmla="val 32550"/>
                <a:gd name="f333" fmla="val 7419"/>
                <a:gd name="f334" fmla="val 32415"/>
                <a:gd name="f335" fmla="val 6632"/>
                <a:gd name="f336" fmla="val 32235"/>
                <a:gd name="f337" fmla="val 5845"/>
                <a:gd name="f338" fmla="val 32033"/>
                <a:gd name="f339" fmla="val 5081"/>
                <a:gd name="f340" fmla="val 31808"/>
                <a:gd name="f341" fmla="val 4339"/>
                <a:gd name="f342" fmla="val 31583"/>
                <a:gd name="f343" fmla="val 3643"/>
                <a:gd name="f344" fmla="val 31314"/>
                <a:gd name="f345" fmla="val 2968"/>
                <a:gd name="f346" fmla="val 31021"/>
                <a:gd name="f347" fmla="val 2339"/>
                <a:gd name="f348" fmla="val 30707"/>
                <a:gd name="f349" fmla="val 1777"/>
                <a:gd name="f350" fmla="val 30527"/>
                <a:gd name="f351" fmla="val 1530"/>
                <a:gd name="f352" fmla="val 30370"/>
                <a:gd name="f353" fmla="val 1282"/>
                <a:gd name="f354" fmla="val 30190"/>
                <a:gd name="f355" fmla="val 1057"/>
                <a:gd name="f356" fmla="val 29987"/>
                <a:gd name="f357" fmla="val 855"/>
                <a:gd name="f358" fmla="val 29785"/>
                <a:gd name="f359" fmla="val 675"/>
                <a:gd name="f360" fmla="val 29583"/>
                <a:gd name="f361" fmla="val 495"/>
                <a:gd name="f362" fmla="val 29381"/>
                <a:gd name="f363" fmla="val 361"/>
                <a:gd name="f364" fmla="val 29156"/>
                <a:gd name="f365" fmla="val 28931"/>
                <a:gd name="f366" fmla="val 136"/>
                <a:gd name="f367" fmla="val 28684"/>
                <a:gd name="f368" fmla="val 28436"/>
                <a:gd name="f369" fmla="*/ f0 1 56581"/>
                <a:gd name="f370" fmla="*/ f1 1 23425"/>
                <a:gd name="f371" fmla="+- f4 0 f2"/>
                <a:gd name="f372" fmla="+- f3 0 f2"/>
                <a:gd name="f373" fmla="*/ f372 1 56581"/>
                <a:gd name="f374" fmla="*/ f371 1 23425"/>
                <a:gd name="f375" fmla="*/ f2 1 f373"/>
                <a:gd name="f376" fmla="*/ f3 1 f373"/>
                <a:gd name="f377" fmla="*/ f2 1 f374"/>
                <a:gd name="f378" fmla="*/ f4 1 f374"/>
                <a:gd name="f379" fmla="*/ f375 f369 1"/>
                <a:gd name="f380" fmla="*/ f376 f369 1"/>
                <a:gd name="f381" fmla="*/ f378 f370 1"/>
                <a:gd name="f382" fmla="*/ f377 f370 1"/>
              </a:gdLst>
              <a:ahLst/>
              <a:cxnLst>
                <a:cxn ang="3cd4">
                  <a:pos x="hc" y="t"/>
                </a:cxn>
                <a:cxn ang="0">
                  <a:pos x="r" y="vc"/>
                </a:cxn>
                <a:cxn ang="cd4">
                  <a:pos x="hc" y="b"/>
                </a:cxn>
                <a:cxn ang="cd2">
                  <a:pos x="l" y="vc"/>
                </a:cxn>
              </a:cxnLst>
              <a:rect l="f379" t="f382" r="f380" b="f381"/>
              <a:pathLst>
                <a:path w="56581" h="2342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5" y="f67"/>
                  </a:lnTo>
                  <a:lnTo>
                    <a:pt x="f68" y="f69"/>
                  </a:lnTo>
                  <a:lnTo>
                    <a:pt x="f63"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60"/>
                  </a:lnTo>
                  <a:lnTo>
                    <a:pt x="f98" y="f99"/>
                  </a:lnTo>
                  <a:lnTo>
                    <a:pt x="f100" y="f101"/>
                  </a:lnTo>
                  <a:lnTo>
                    <a:pt x="f102" y="f103"/>
                  </a:lnTo>
                  <a:lnTo>
                    <a:pt x="f104" y="f105"/>
                  </a:lnTo>
                  <a:lnTo>
                    <a:pt x="f106" y="f107"/>
                  </a:lnTo>
                  <a:lnTo>
                    <a:pt x="f108" y="f109"/>
                  </a:lnTo>
                  <a:lnTo>
                    <a:pt x="f110" y="f109"/>
                  </a:lnTo>
                  <a:lnTo>
                    <a:pt x="f111" y="f112"/>
                  </a:lnTo>
                  <a:lnTo>
                    <a:pt x="f113" y="f103"/>
                  </a:lnTo>
                  <a:lnTo>
                    <a:pt x="f114" y="f115"/>
                  </a:lnTo>
                  <a:lnTo>
                    <a:pt x="f116" y="f117"/>
                  </a:lnTo>
                  <a:lnTo>
                    <a:pt x="f118" y="f119"/>
                  </a:lnTo>
                  <a:lnTo>
                    <a:pt x="f120" y="f121"/>
                  </a:lnTo>
                  <a:lnTo>
                    <a:pt x="f122" y="f60"/>
                  </a:lnTo>
                  <a:lnTo>
                    <a:pt x="f123" y="f124"/>
                  </a:lnTo>
                  <a:lnTo>
                    <a:pt x="f125" y="f126"/>
                  </a:lnTo>
                  <a:lnTo>
                    <a:pt x="f127" y="f128"/>
                  </a:lnTo>
                  <a:lnTo>
                    <a:pt x="f129" y="f130"/>
                  </a:lnTo>
                  <a:lnTo>
                    <a:pt x="f131" y="f132"/>
                  </a:lnTo>
                  <a:lnTo>
                    <a:pt x="f133" y="f134"/>
                  </a:lnTo>
                  <a:lnTo>
                    <a:pt x="f135" y="f136"/>
                  </a:lnTo>
                  <a:lnTo>
                    <a:pt x="f137" y="f84"/>
                  </a:lnTo>
                  <a:lnTo>
                    <a:pt x="f138" y="f139"/>
                  </a:lnTo>
                  <a:lnTo>
                    <a:pt x="f140" y="f141"/>
                  </a:lnTo>
                  <a:lnTo>
                    <a:pt x="f142" y="f143"/>
                  </a:lnTo>
                  <a:lnTo>
                    <a:pt x="f144" y="f145"/>
                  </a:lnTo>
                  <a:lnTo>
                    <a:pt x="f146" y="f147"/>
                  </a:lnTo>
                  <a:lnTo>
                    <a:pt x="f148" y="f149"/>
                  </a:lnTo>
                  <a:lnTo>
                    <a:pt x="f150" y="f151"/>
                  </a:lnTo>
                  <a:lnTo>
                    <a:pt x="f152" y="f153"/>
                  </a:lnTo>
                  <a:lnTo>
                    <a:pt x="f154" y="f155"/>
                  </a:lnTo>
                  <a:lnTo>
                    <a:pt x="f26" y="f156"/>
                  </a:lnTo>
                  <a:lnTo>
                    <a:pt x="f157" y="f158"/>
                  </a:lnTo>
                  <a:lnTo>
                    <a:pt x="f159" y="f160"/>
                  </a:lnTo>
                  <a:lnTo>
                    <a:pt x="f161" y="f162"/>
                  </a:lnTo>
                  <a:lnTo>
                    <a:pt x="f16" y="f163"/>
                  </a:lnTo>
                  <a:lnTo>
                    <a:pt x="f164" y="f165"/>
                  </a:lnTo>
                  <a:lnTo>
                    <a:pt x="f2" y="f166"/>
                  </a:lnTo>
                  <a:lnTo>
                    <a:pt x="f167" y="f166"/>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09"/>
                  </a:lnTo>
                  <a:lnTo>
                    <a:pt x="f211" y="f207"/>
                  </a:lnTo>
                  <a:lnTo>
                    <a:pt x="f212" y="f213"/>
                  </a:lnTo>
                  <a:lnTo>
                    <a:pt x="f214" y="f201"/>
                  </a:lnTo>
                  <a:lnTo>
                    <a:pt x="f215" y="f143"/>
                  </a:lnTo>
                  <a:lnTo>
                    <a:pt x="f216" y="f217"/>
                  </a:lnTo>
                  <a:lnTo>
                    <a:pt x="f218" y="f219"/>
                  </a:lnTo>
                  <a:lnTo>
                    <a:pt x="f220" y="f221"/>
                  </a:lnTo>
                  <a:lnTo>
                    <a:pt x="f222" y="f223"/>
                  </a:lnTo>
                  <a:lnTo>
                    <a:pt x="f224" y="f225"/>
                  </a:lnTo>
                  <a:lnTo>
                    <a:pt x="f226" y="f199"/>
                  </a:lnTo>
                  <a:lnTo>
                    <a:pt x="f227" y="f228"/>
                  </a:lnTo>
                  <a:lnTo>
                    <a:pt x="f229" y="f230"/>
                  </a:lnTo>
                  <a:lnTo>
                    <a:pt x="f231" y="f62"/>
                  </a:lnTo>
                  <a:lnTo>
                    <a:pt x="f232" y="f107"/>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140"/>
                  </a:lnTo>
                  <a:lnTo>
                    <a:pt x="f266" y="f267"/>
                  </a:lnTo>
                  <a:lnTo>
                    <a:pt x="f268" y="f269"/>
                  </a:lnTo>
                  <a:lnTo>
                    <a:pt x="f270" y="f271"/>
                  </a:lnTo>
                  <a:lnTo>
                    <a:pt x="f272" y="f271"/>
                  </a:lnTo>
                  <a:lnTo>
                    <a:pt x="f273" y="f274"/>
                  </a:lnTo>
                  <a:lnTo>
                    <a:pt x="f275" y="f276"/>
                  </a:lnTo>
                  <a:lnTo>
                    <a:pt x="f277" y="f278"/>
                  </a:lnTo>
                  <a:lnTo>
                    <a:pt x="f279" y="f280"/>
                  </a:lnTo>
                  <a:lnTo>
                    <a:pt x="f281" y="f282"/>
                  </a:lnTo>
                  <a:lnTo>
                    <a:pt x="f283" y="f284"/>
                  </a:lnTo>
                  <a:lnTo>
                    <a:pt x="f285" y="f286"/>
                  </a:lnTo>
                  <a:lnTo>
                    <a:pt x="f287" y="f288"/>
                  </a:lnTo>
                  <a:lnTo>
                    <a:pt x="f289" y="f290"/>
                  </a:lnTo>
                  <a:lnTo>
                    <a:pt x="f291" y="f248"/>
                  </a:lnTo>
                  <a:lnTo>
                    <a:pt x="f292" y="f293"/>
                  </a:lnTo>
                  <a:lnTo>
                    <a:pt x="f294" y="f125"/>
                  </a:lnTo>
                  <a:lnTo>
                    <a:pt x="f295" y="f296"/>
                  </a:lnTo>
                  <a:lnTo>
                    <a:pt x="f297" y="f298"/>
                  </a:lnTo>
                  <a:lnTo>
                    <a:pt x="f299" y="f118"/>
                  </a:lnTo>
                  <a:lnTo>
                    <a:pt x="f300" y="f301"/>
                  </a:lnTo>
                  <a:lnTo>
                    <a:pt x="f302" y="f303"/>
                  </a:lnTo>
                  <a:lnTo>
                    <a:pt x="f304" y="f305"/>
                  </a:lnTo>
                  <a:lnTo>
                    <a:pt x="f306" y="f307"/>
                  </a:lnTo>
                  <a:lnTo>
                    <a:pt x="f308" y="f309"/>
                  </a:lnTo>
                  <a:lnTo>
                    <a:pt x="f310" y="f107"/>
                  </a:lnTo>
                  <a:lnTo>
                    <a:pt x="f311" y="f124"/>
                  </a:lnTo>
                  <a:lnTo>
                    <a:pt x="f312" y="f313"/>
                  </a:lnTo>
                  <a:lnTo>
                    <a:pt x="f314" y="f315"/>
                  </a:lnTo>
                  <a:lnTo>
                    <a:pt x="f316" y="f317"/>
                  </a:lnTo>
                  <a:lnTo>
                    <a:pt x="f318" y="f66"/>
                  </a:lnTo>
                  <a:lnTo>
                    <a:pt x="f319" y="f320"/>
                  </a:lnTo>
                  <a:lnTo>
                    <a:pt x="f321" y="f322"/>
                  </a:lnTo>
                  <a:lnTo>
                    <a:pt x="f323" y="f324"/>
                  </a:lnTo>
                  <a:lnTo>
                    <a:pt x="f325" y="f11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6" y="f347"/>
                  </a:lnTo>
                  <a:lnTo>
                    <a:pt x="f348" y="f349"/>
                  </a:lnTo>
                  <a:lnTo>
                    <a:pt x="f350" y="f351"/>
                  </a:lnTo>
                  <a:lnTo>
                    <a:pt x="f352" y="f353"/>
                  </a:lnTo>
                  <a:lnTo>
                    <a:pt x="f354" y="f355"/>
                  </a:lnTo>
                  <a:lnTo>
                    <a:pt x="f356" y="f357"/>
                  </a:lnTo>
                  <a:lnTo>
                    <a:pt x="f358" y="f359"/>
                  </a:lnTo>
                  <a:lnTo>
                    <a:pt x="f360" y="f361"/>
                  </a:lnTo>
                  <a:lnTo>
                    <a:pt x="f362" y="f363"/>
                  </a:lnTo>
                  <a:lnTo>
                    <a:pt x="f364" y="f14"/>
                  </a:lnTo>
                  <a:lnTo>
                    <a:pt x="f365" y="f366"/>
                  </a:lnTo>
                  <a:lnTo>
                    <a:pt x="f367" y="f164"/>
                  </a:lnTo>
                  <a:lnTo>
                    <a:pt x="f368" y="f8"/>
                  </a:lnTo>
                  <a:lnTo>
                    <a:pt x="f5" y="f6"/>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7" name="Google Shape;363;p15">
              <a:extLst>
                <a:ext uri="{FF2B5EF4-FFF2-40B4-BE49-F238E27FC236}">
                  <a16:creationId xmlns:a16="http://schemas.microsoft.com/office/drawing/2014/main" id="{DD31286E-1CF8-B710-FD10-CBAC50FB996E}"/>
                </a:ext>
              </a:extLst>
            </p:cNvPr>
            <p:cNvSpPr/>
            <p:nvPr/>
          </p:nvSpPr>
          <p:spPr>
            <a:xfrm>
              <a:off x="5599621" y="1290584"/>
              <a:ext cx="873178" cy="361224"/>
            </a:xfrm>
            <a:custGeom>
              <a:avLst/>
              <a:gdLst>
                <a:gd name="f0" fmla="val 180"/>
                <a:gd name="f1" fmla="val w"/>
                <a:gd name="f2" fmla="val h"/>
                <a:gd name="f3" fmla="val 0"/>
                <a:gd name="f4" fmla="val 46353"/>
                <a:gd name="f5" fmla="val 19176"/>
                <a:gd name="f6" fmla="val 23109"/>
                <a:gd name="f7" fmla="val 1"/>
                <a:gd name="f8" fmla="val 22884"/>
                <a:gd name="f9" fmla="val 23"/>
                <a:gd name="f10" fmla="val 22660"/>
                <a:gd name="f11" fmla="val 46"/>
                <a:gd name="f12" fmla="val 22435"/>
                <a:gd name="f13" fmla="val 90"/>
                <a:gd name="f14" fmla="val 22188"/>
                <a:gd name="f15" fmla="val 21940"/>
                <a:gd name="f16" fmla="val 293"/>
                <a:gd name="f17" fmla="val 21693"/>
                <a:gd name="f18" fmla="val 428"/>
                <a:gd name="f19" fmla="val 21423"/>
                <a:gd name="f20" fmla="val 585"/>
                <a:gd name="f21" fmla="val 21176"/>
                <a:gd name="f22" fmla="val 765"/>
                <a:gd name="f23" fmla="val 20637"/>
                <a:gd name="f24" fmla="val 1192"/>
                <a:gd name="f25" fmla="val 20164"/>
                <a:gd name="f26" fmla="val 1642"/>
                <a:gd name="f27" fmla="val 19715"/>
                <a:gd name="f28" fmla="val 2114"/>
                <a:gd name="f29" fmla="val 19288"/>
                <a:gd name="f30" fmla="val 2586"/>
                <a:gd name="f31" fmla="val 18928"/>
                <a:gd name="f32" fmla="val 3103"/>
                <a:gd name="f33" fmla="val 18568"/>
                <a:gd name="f34" fmla="val 3620"/>
                <a:gd name="f35" fmla="val 18254"/>
                <a:gd name="f36" fmla="val 4137"/>
                <a:gd name="f37" fmla="val 17984"/>
                <a:gd name="f38" fmla="val 4676"/>
                <a:gd name="f39" fmla="val 17737"/>
                <a:gd name="f40" fmla="val 5216"/>
                <a:gd name="f41" fmla="val 17512"/>
                <a:gd name="f42" fmla="val 5778"/>
                <a:gd name="f43" fmla="val 17310"/>
                <a:gd name="f44" fmla="val 6317"/>
                <a:gd name="f45" fmla="val 17130"/>
                <a:gd name="f46" fmla="val 6879"/>
                <a:gd name="f47" fmla="val 16972"/>
                <a:gd name="f48" fmla="val 7419"/>
                <a:gd name="f49" fmla="val 16838"/>
                <a:gd name="f50" fmla="val 7981"/>
                <a:gd name="f51" fmla="val 16725"/>
                <a:gd name="f52" fmla="val 8498"/>
                <a:gd name="f53" fmla="val 16635"/>
                <a:gd name="f54" fmla="val 9037"/>
                <a:gd name="f55" fmla="val 16568"/>
                <a:gd name="f56" fmla="val 9532"/>
                <a:gd name="f57" fmla="val 16500"/>
                <a:gd name="f58" fmla="val 10049"/>
                <a:gd name="f59" fmla="val 16433"/>
                <a:gd name="f60" fmla="val 10970"/>
                <a:gd name="f61" fmla="val 16388"/>
                <a:gd name="f62" fmla="val 11825"/>
                <a:gd name="f63" fmla="val 12566"/>
                <a:gd name="f64" fmla="val 16410"/>
                <a:gd name="f65" fmla="val 13173"/>
                <a:gd name="f66" fmla="val 16455"/>
                <a:gd name="f67" fmla="val 13623"/>
                <a:gd name="f68" fmla="val 16478"/>
                <a:gd name="f69" fmla="val 14005"/>
                <a:gd name="f70" fmla="val 16208"/>
                <a:gd name="f71" fmla="val 13713"/>
                <a:gd name="f72" fmla="val 15871"/>
                <a:gd name="f73" fmla="val 13376"/>
                <a:gd name="f74" fmla="val 15444"/>
                <a:gd name="f75" fmla="val 12949"/>
                <a:gd name="f76" fmla="val 14904"/>
                <a:gd name="f77" fmla="val 12454"/>
                <a:gd name="f78" fmla="val 14275"/>
                <a:gd name="f79" fmla="val 11937"/>
                <a:gd name="f80" fmla="val 13556"/>
                <a:gd name="f81" fmla="val 11397"/>
                <a:gd name="f82" fmla="val 13174"/>
                <a:gd name="f83" fmla="val 11128"/>
                <a:gd name="f84" fmla="val 12769"/>
                <a:gd name="f85" fmla="val 10880"/>
                <a:gd name="f86" fmla="val 12342"/>
                <a:gd name="f87" fmla="val 10656"/>
                <a:gd name="f88" fmla="val 11915"/>
                <a:gd name="f89" fmla="val 10431"/>
                <a:gd name="f90" fmla="val 11488"/>
                <a:gd name="f91" fmla="val 10206"/>
                <a:gd name="f92" fmla="val 11016"/>
                <a:gd name="f93" fmla="val 10026"/>
                <a:gd name="f94" fmla="val 10566"/>
                <a:gd name="f95" fmla="val 9869"/>
                <a:gd name="f96" fmla="val 10094"/>
                <a:gd name="f97" fmla="val 9756"/>
                <a:gd name="f98" fmla="val 9599"/>
                <a:gd name="f99" fmla="val 9644"/>
                <a:gd name="f100" fmla="val 9127"/>
                <a:gd name="f101" fmla="val 9577"/>
                <a:gd name="f102" fmla="val 8633"/>
                <a:gd name="f103" fmla="val 9554"/>
                <a:gd name="f104" fmla="val 8138"/>
                <a:gd name="f105" fmla="val 7644"/>
                <a:gd name="f106" fmla="val 7149"/>
                <a:gd name="f107" fmla="val 6655"/>
                <a:gd name="f108" fmla="val 9936"/>
                <a:gd name="f109" fmla="val 6407"/>
                <a:gd name="f110" fmla="val 6160"/>
                <a:gd name="f111" fmla="val 10161"/>
                <a:gd name="f112" fmla="val 5913"/>
                <a:gd name="f113" fmla="val 10296"/>
                <a:gd name="f114" fmla="val 5666"/>
                <a:gd name="f115" fmla="val 5418"/>
                <a:gd name="f116" fmla="val 10611"/>
                <a:gd name="f117" fmla="val 5171"/>
                <a:gd name="f118" fmla="val 10791"/>
                <a:gd name="f119" fmla="val 4834"/>
                <a:gd name="f120" fmla="val 11060"/>
                <a:gd name="f121" fmla="val 4519"/>
                <a:gd name="f122" fmla="val 11352"/>
                <a:gd name="f123" fmla="val 4204"/>
                <a:gd name="f124" fmla="val 11645"/>
                <a:gd name="f125" fmla="val 3912"/>
                <a:gd name="f126" fmla="val 11959"/>
                <a:gd name="f127" fmla="val 12297"/>
                <a:gd name="f128" fmla="val 3328"/>
                <a:gd name="f129" fmla="val 12634"/>
                <a:gd name="f130" fmla="val 2811"/>
                <a:gd name="f131" fmla="val 13308"/>
                <a:gd name="f132" fmla="val 2361"/>
                <a:gd name="f133" fmla="val 1934"/>
                <a:gd name="f134" fmla="val 14702"/>
                <a:gd name="f135" fmla="val 1552"/>
                <a:gd name="f136" fmla="val 15399"/>
                <a:gd name="f137" fmla="val 1215"/>
                <a:gd name="f138" fmla="val 16051"/>
                <a:gd name="f139" fmla="val 922"/>
                <a:gd name="f140" fmla="val 16703"/>
                <a:gd name="f141" fmla="val 675"/>
                <a:gd name="f142" fmla="val 17287"/>
                <a:gd name="f143" fmla="val 473"/>
                <a:gd name="f144" fmla="val 17804"/>
                <a:gd name="f145" fmla="val 18276"/>
                <a:gd name="f146" fmla="val 91"/>
                <a:gd name="f147" fmla="val 18950"/>
                <a:gd name="f148" fmla="val 19175"/>
                <a:gd name="f149" fmla="val 46218"/>
                <a:gd name="f150" fmla="val 18793"/>
                <a:gd name="f151" fmla="val 46038"/>
                <a:gd name="f152" fmla="val 18343"/>
                <a:gd name="f153" fmla="val 45813"/>
                <a:gd name="f154" fmla="val 17782"/>
                <a:gd name="f155" fmla="val 45498"/>
                <a:gd name="f156" fmla="val 17107"/>
                <a:gd name="f157" fmla="val 45161"/>
                <a:gd name="f158" fmla="val 44757"/>
                <a:gd name="f159" fmla="val 15668"/>
                <a:gd name="f160" fmla="val 44329"/>
                <a:gd name="f161" fmla="val 14927"/>
                <a:gd name="f162" fmla="val 44082"/>
                <a:gd name="f163" fmla="val 14567"/>
                <a:gd name="f164" fmla="val 43835"/>
                <a:gd name="f165" fmla="val 14230"/>
                <a:gd name="f166" fmla="val 43588"/>
                <a:gd name="f167" fmla="val 13915"/>
                <a:gd name="f168" fmla="val 43318"/>
                <a:gd name="f169" fmla="val 13600"/>
                <a:gd name="f170" fmla="val 43048"/>
                <a:gd name="f171" fmla="val 13331"/>
                <a:gd name="f172" fmla="val 42778"/>
                <a:gd name="f173" fmla="val 13083"/>
                <a:gd name="f174" fmla="val 42486"/>
                <a:gd name="f175" fmla="val 12881"/>
                <a:gd name="f176" fmla="val 42194"/>
                <a:gd name="f177" fmla="val 12701"/>
                <a:gd name="f178" fmla="val 41902"/>
                <a:gd name="f179" fmla="val 12589"/>
                <a:gd name="f180" fmla="val 41609"/>
                <a:gd name="f181" fmla="val 12499"/>
                <a:gd name="f182" fmla="val 41295"/>
                <a:gd name="f183" fmla="val 12476"/>
                <a:gd name="f184" fmla="val 41160"/>
                <a:gd name="f185" fmla="val 41003"/>
                <a:gd name="f186" fmla="val 40845"/>
                <a:gd name="f187" fmla="val 12521"/>
                <a:gd name="f188" fmla="val 40688"/>
                <a:gd name="f189" fmla="val 40530"/>
                <a:gd name="f190" fmla="val 40373"/>
                <a:gd name="f191" fmla="val 12724"/>
                <a:gd name="f192" fmla="val 40216"/>
                <a:gd name="f193" fmla="val 12814"/>
                <a:gd name="f194" fmla="val 40058"/>
                <a:gd name="f195" fmla="val 12926"/>
                <a:gd name="f196" fmla="val 39901"/>
                <a:gd name="f197" fmla="val 13061"/>
                <a:gd name="f198" fmla="val 39744"/>
                <a:gd name="f199" fmla="val 13218"/>
                <a:gd name="f200" fmla="val 39609"/>
                <a:gd name="f201" fmla="val 39451"/>
                <a:gd name="f202" fmla="val 12117"/>
                <a:gd name="f203" fmla="val 39204"/>
                <a:gd name="f204" fmla="val 11375"/>
                <a:gd name="f205" fmla="val 38934"/>
                <a:gd name="f206" fmla="val 10521"/>
                <a:gd name="f207" fmla="val 38575"/>
                <a:gd name="f208" fmla="val 38170"/>
                <a:gd name="f209" fmla="val 8565"/>
                <a:gd name="f210" fmla="val 37945"/>
                <a:gd name="f211" fmla="val 8048"/>
                <a:gd name="f212" fmla="val 37721"/>
                <a:gd name="f213" fmla="val 7554"/>
                <a:gd name="f214" fmla="val 37473"/>
                <a:gd name="f215" fmla="val 7059"/>
                <a:gd name="f216" fmla="val 37204"/>
                <a:gd name="f217" fmla="val 6587"/>
                <a:gd name="f218" fmla="val 36934"/>
                <a:gd name="f219" fmla="val 6115"/>
                <a:gd name="f220" fmla="val 36642"/>
                <a:gd name="f221" fmla="val 5665"/>
                <a:gd name="f222" fmla="val 36349"/>
                <a:gd name="f223" fmla="val 5261"/>
                <a:gd name="f224" fmla="val 36035"/>
                <a:gd name="f225" fmla="val 4879"/>
                <a:gd name="f226" fmla="val 35720"/>
                <a:gd name="f227" fmla="val 35383"/>
                <a:gd name="f228" fmla="val 35023"/>
                <a:gd name="f229" fmla="val 3957"/>
                <a:gd name="f230" fmla="val 34663"/>
                <a:gd name="f231" fmla="val 3755"/>
                <a:gd name="f232" fmla="val 34484"/>
                <a:gd name="f233" fmla="val 3665"/>
                <a:gd name="f234" fmla="val 34304"/>
                <a:gd name="f235" fmla="val 3597"/>
                <a:gd name="f236" fmla="val 34124"/>
                <a:gd name="f237" fmla="val 3530"/>
                <a:gd name="f238" fmla="val 33922"/>
                <a:gd name="f239" fmla="val 3507"/>
                <a:gd name="f240" fmla="val 33742"/>
                <a:gd name="f241" fmla="val 3485"/>
                <a:gd name="f242" fmla="val 33337"/>
                <a:gd name="f243" fmla="val 33135"/>
                <a:gd name="f244" fmla="val 32933"/>
                <a:gd name="f245" fmla="val 3575"/>
                <a:gd name="f246" fmla="val 32730"/>
                <a:gd name="f247" fmla="val 3642"/>
                <a:gd name="f248" fmla="val 32528"/>
                <a:gd name="f249" fmla="val 3732"/>
                <a:gd name="f250" fmla="val 32303"/>
                <a:gd name="f251" fmla="val 3844"/>
                <a:gd name="f252" fmla="val 31899"/>
                <a:gd name="f253" fmla="val 4092"/>
                <a:gd name="f254" fmla="val 31516"/>
                <a:gd name="f255" fmla="val 4362"/>
                <a:gd name="f256" fmla="val 31134"/>
                <a:gd name="f257" fmla="val 4631"/>
                <a:gd name="f258" fmla="val 30797"/>
                <a:gd name="f259" fmla="val 4946"/>
                <a:gd name="f260" fmla="val 30482"/>
                <a:gd name="f261" fmla="val 5238"/>
                <a:gd name="f262" fmla="val 30168"/>
                <a:gd name="f263" fmla="val 5553"/>
                <a:gd name="f264" fmla="val 29875"/>
                <a:gd name="f265" fmla="val 5890"/>
                <a:gd name="f266" fmla="val 29628"/>
                <a:gd name="f267" fmla="val 6227"/>
                <a:gd name="f268" fmla="val 29381"/>
                <a:gd name="f269" fmla="val 6564"/>
                <a:gd name="f270" fmla="val 29134"/>
                <a:gd name="f271" fmla="val 6902"/>
                <a:gd name="f272" fmla="val 28931"/>
                <a:gd name="f273" fmla="val 7239"/>
                <a:gd name="f274" fmla="val 28729"/>
                <a:gd name="f275" fmla="val 7576"/>
                <a:gd name="f276" fmla="val 28392"/>
                <a:gd name="f277" fmla="val 8273"/>
                <a:gd name="f278" fmla="val 28100"/>
                <a:gd name="f279" fmla="val 8925"/>
                <a:gd name="f280" fmla="val 27875"/>
                <a:gd name="f281" fmla="val 27695"/>
                <a:gd name="f282" fmla="val 27560"/>
                <a:gd name="f283" fmla="val 10678"/>
                <a:gd name="f284" fmla="val 27448"/>
                <a:gd name="f285" fmla="val 11150"/>
                <a:gd name="f286" fmla="val 27335"/>
                <a:gd name="f287" fmla="val 27313"/>
                <a:gd name="f288" fmla="val 12072"/>
                <a:gd name="f289" fmla="val 27268"/>
                <a:gd name="f290" fmla="val 11420"/>
                <a:gd name="f291" fmla="val 27245"/>
                <a:gd name="f292" fmla="val 27155"/>
                <a:gd name="f293" fmla="val 9689"/>
                <a:gd name="f294" fmla="val 27043"/>
                <a:gd name="f295" fmla="val 8588"/>
                <a:gd name="f296" fmla="val 26886"/>
                <a:gd name="f297" fmla="val 7351"/>
                <a:gd name="f298" fmla="val 26796"/>
                <a:gd name="f299" fmla="val 6722"/>
                <a:gd name="f300" fmla="val 26683"/>
                <a:gd name="f301" fmla="val 6070"/>
                <a:gd name="f302" fmla="val 26549"/>
                <a:gd name="f303" fmla="val 26414"/>
                <a:gd name="f304" fmla="val 4789"/>
                <a:gd name="f305" fmla="val 26256"/>
                <a:gd name="f306" fmla="val 4159"/>
                <a:gd name="f307" fmla="val 26076"/>
                <a:gd name="f308" fmla="val 3552"/>
                <a:gd name="f309" fmla="val 25874"/>
                <a:gd name="f310" fmla="val 2990"/>
                <a:gd name="f311" fmla="val 25672"/>
                <a:gd name="f312" fmla="val 2428"/>
                <a:gd name="f313" fmla="val 25425"/>
                <a:gd name="f314" fmla="val 25155"/>
                <a:gd name="f315" fmla="val 1462"/>
                <a:gd name="f316" fmla="val 24885"/>
                <a:gd name="f317" fmla="val 1057"/>
                <a:gd name="f318" fmla="val 24728"/>
                <a:gd name="f319" fmla="val 877"/>
                <a:gd name="f320" fmla="val 24570"/>
                <a:gd name="f321" fmla="val 697"/>
                <a:gd name="f322" fmla="val 24413"/>
                <a:gd name="f323" fmla="val 540"/>
                <a:gd name="f324" fmla="val 24256"/>
                <a:gd name="f325" fmla="val 405"/>
                <a:gd name="f326" fmla="val 24076"/>
                <a:gd name="f327" fmla="val 23896"/>
                <a:gd name="f328" fmla="val 203"/>
                <a:gd name="f329" fmla="val 23694"/>
                <a:gd name="f330" fmla="val 113"/>
                <a:gd name="f331" fmla="val 23514"/>
                <a:gd name="f332" fmla="val 68"/>
                <a:gd name="f333" fmla="val 23312"/>
                <a:gd name="f334" fmla="*/ f1 1 46353"/>
                <a:gd name="f335" fmla="*/ f2 1 19176"/>
                <a:gd name="f336" fmla="+- f5 0 f3"/>
                <a:gd name="f337" fmla="+- f4 0 f3"/>
                <a:gd name="f338" fmla="*/ f337 1 46353"/>
                <a:gd name="f339" fmla="*/ f336 1 19176"/>
                <a:gd name="f340" fmla="*/ f3 1 f338"/>
                <a:gd name="f341" fmla="*/ f4 1 f338"/>
                <a:gd name="f342" fmla="*/ f3 1 f339"/>
                <a:gd name="f343" fmla="*/ f5 1 f339"/>
                <a:gd name="f344" fmla="*/ f340 f334 1"/>
                <a:gd name="f345" fmla="*/ f341 f334 1"/>
                <a:gd name="f346" fmla="*/ f343 f335 1"/>
                <a:gd name="f347" fmla="*/ f342 f335 1"/>
              </a:gdLst>
              <a:ahLst/>
              <a:cxnLst>
                <a:cxn ang="3cd4">
                  <a:pos x="hc" y="t"/>
                </a:cxn>
                <a:cxn ang="0">
                  <a:pos x="r" y="vc"/>
                </a:cxn>
                <a:cxn ang="cd4">
                  <a:pos x="hc" y="b"/>
                </a:cxn>
                <a:cxn ang="cd2">
                  <a:pos x="l" y="vc"/>
                </a:cxn>
              </a:cxnLst>
              <a:rect l="f344" t="f347" r="f345" b="f346"/>
              <a:pathLst>
                <a:path w="46353" h="19176">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1"/>
                  </a:lnTo>
                  <a:lnTo>
                    <a:pt x="f105" y="f99"/>
                  </a:lnTo>
                  <a:lnTo>
                    <a:pt x="f106" y="f97"/>
                  </a:lnTo>
                  <a:lnTo>
                    <a:pt x="f107" y="f108"/>
                  </a:lnTo>
                  <a:lnTo>
                    <a:pt x="f109" y="f93"/>
                  </a:lnTo>
                  <a:lnTo>
                    <a:pt x="f110" y="f111"/>
                  </a:lnTo>
                  <a:lnTo>
                    <a:pt x="f112" y="f113"/>
                  </a:lnTo>
                  <a:lnTo>
                    <a:pt x="f114" y="f89"/>
                  </a:lnTo>
                  <a:lnTo>
                    <a:pt x="f115" y="f116"/>
                  </a:lnTo>
                  <a:lnTo>
                    <a:pt x="f117" y="f118"/>
                  </a:lnTo>
                  <a:lnTo>
                    <a:pt x="f119" y="f120"/>
                  </a:lnTo>
                  <a:lnTo>
                    <a:pt x="f121" y="f122"/>
                  </a:lnTo>
                  <a:lnTo>
                    <a:pt x="f123" y="f124"/>
                  </a:lnTo>
                  <a:lnTo>
                    <a:pt x="f125" y="f126"/>
                  </a:lnTo>
                  <a:lnTo>
                    <a:pt x="f34" y="f127"/>
                  </a:lnTo>
                  <a:lnTo>
                    <a:pt x="f128" y="f129"/>
                  </a:lnTo>
                  <a:lnTo>
                    <a:pt x="f130" y="f131"/>
                  </a:lnTo>
                  <a:lnTo>
                    <a:pt x="f132" y="f69"/>
                  </a:lnTo>
                  <a:lnTo>
                    <a:pt x="f133" y="f134"/>
                  </a:lnTo>
                  <a:lnTo>
                    <a:pt x="f135" y="f136"/>
                  </a:lnTo>
                  <a:lnTo>
                    <a:pt x="f137" y="f138"/>
                  </a:lnTo>
                  <a:lnTo>
                    <a:pt x="f139" y="f140"/>
                  </a:lnTo>
                  <a:lnTo>
                    <a:pt x="f141" y="f142"/>
                  </a:lnTo>
                  <a:lnTo>
                    <a:pt x="f143" y="f144"/>
                  </a:lnTo>
                  <a:lnTo>
                    <a:pt x="f16" y="f145"/>
                  </a:lnTo>
                  <a:lnTo>
                    <a:pt x="f146" y="f147"/>
                  </a:lnTo>
                  <a:lnTo>
                    <a:pt x="f7" y="f148"/>
                  </a:lnTo>
                  <a:lnTo>
                    <a:pt x="f4" y="f148"/>
                  </a:lnTo>
                  <a:lnTo>
                    <a:pt x="f149" y="f150"/>
                  </a:lnTo>
                  <a:lnTo>
                    <a:pt x="f151" y="f152"/>
                  </a:lnTo>
                  <a:lnTo>
                    <a:pt x="f153" y="f154"/>
                  </a:lnTo>
                  <a:lnTo>
                    <a:pt x="f155" y="f156"/>
                  </a:lnTo>
                  <a:lnTo>
                    <a:pt x="f157" y="f6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3"/>
                  </a:lnTo>
                  <a:lnTo>
                    <a:pt x="f185" y="f181"/>
                  </a:lnTo>
                  <a:lnTo>
                    <a:pt x="f186" y="f187"/>
                  </a:lnTo>
                  <a:lnTo>
                    <a:pt x="f188" y="f63"/>
                  </a:lnTo>
                  <a:lnTo>
                    <a:pt x="f189" y="f129"/>
                  </a:lnTo>
                  <a:lnTo>
                    <a:pt x="f190" y="f191"/>
                  </a:lnTo>
                  <a:lnTo>
                    <a:pt x="f192" y="f193"/>
                  </a:lnTo>
                  <a:lnTo>
                    <a:pt x="f194" y="f195"/>
                  </a:lnTo>
                  <a:lnTo>
                    <a:pt x="f196" y="f197"/>
                  </a:lnTo>
                  <a:lnTo>
                    <a:pt x="f198" y="f199"/>
                  </a:lnTo>
                  <a:lnTo>
                    <a:pt x="f200" y="f177"/>
                  </a:lnTo>
                  <a:lnTo>
                    <a:pt x="f201" y="f202"/>
                  </a:lnTo>
                  <a:lnTo>
                    <a:pt x="f203" y="f204"/>
                  </a:lnTo>
                  <a:lnTo>
                    <a:pt x="f205" y="f206"/>
                  </a:lnTo>
                  <a:lnTo>
                    <a:pt x="f207" y="f103"/>
                  </a:lnTo>
                  <a:lnTo>
                    <a:pt x="f208" y="f209"/>
                  </a:lnTo>
                  <a:lnTo>
                    <a:pt x="f210" y="f211"/>
                  </a:lnTo>
                  <a:lnTo>
                    <a:pt x="f212" y="f213"/>
                  </a:lnTo>
                  <a:lnTo>
                    <a:pt x="f214" y="f215"/>
                  </a:lnTo>
                  <a:lnTo>
                    <a:pt x="f216" y="f217"/>
                  </a:lnTo>
                  <a:lnTo>
                    <a:pt x="f218" y="f219"/>
                  </a:lnTo>
                  <a:lnTo>
                    <a:pt x="f220" y="f221"/>
                  </a:lnTo>
                  <a:lnTo>
                    <a:pt x="f222" y="f223"/>
                  </a:lnTo>
                  <a:lnTo>
                    <a:pt x="f224" y="f225"/>
                  </a:lnTo>
                  <a:lnTo>
                    <a:pt x="f226" y="f121"/>
                  </a:lnTo>
                  <a:lnTo>
                    <a:pt x="f227" y="f123"/>
                  </a:lnTo>
                  <a:lnTo>
                    <a:pt x="f228" y="f229"/>
                  </a:lnTo>
                  <a:lnTo>
                    <a:pt x="f230" y="f231"/>
                  </a:lnTo>
                  <a:lnTo>
                    <a:pt x="f232" y="f233"/>
                  </a:lnTo>
                  <a:lnTo>
                    <a:pt x="f234" y="f235"/>
                  </a:lnTo>
                  <a:lnTo>
                    <a:pt x="f236" y="f237"/>
                  </a:lnTo>
                  <a:lnTo>
                    <a:pt x="f238" y="f239"/>
                  </a:lnTo>
                  <a:lnTo>
                    <a:pt x="f240" y="f241"/>
                  </a:lnTo>
                  <a:lnTo>
                    <a:pt x="f242" y="f241"/>
                  </a:lnTo>
                  <a:lnTo>
                    <a:pt x="f243" y="f237"/>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275"/>
                  </a:lnTo>
                  <a:lnTo>
                    <a:pt x="f276" y="f277"/>
                  </a:lnTo>
                  <a:lnTo>
                    <a:pt x="f278" y="f279"/>
                  </a:lnTo>
                  <a:lnTo>
                    <a:pt x="f280" y="f103"/>
                  </a:lnTo>
                  <a:lnTo>
                    <a:pt x="f281" y="f111"/>
                  </a:lnTo>
                  <a:lnTo>
                    <a:pt x="f282" y="f283"/>
                  </a:lnTo>
                  <a:lnTo>
                    <a:pt x="f284" y="f285"/>
                  </a:lnTo>
                  <a:lnTo>
                    <a:pt x="f286" y="f62"/>
                  </a:lnTo>
                  <a:lnTo>
                    <a:pt x="f287" y="f288"/>
                  </a:lnTo>
                  <a:lnTo>
                    <a:pt x="f289" y="f290"/>
                  </a:lnTo>
                  <a:lnTo>
                    <a:pt x="f291" y="f87"/>
                  </a:lnTo>
                  <a:lnTo>
                    <a:pt x="f292" y="f293"/>
                  </a:lnTo>
                  <a:lnTo>
                    <a:pt x="f294" y="f295"/>
                  </a:lnTo>
                  <a:lnTo>
                    <a:pt x="f296" y="f297"/>
                  </a:lnTo>
                  <a:lnTo>
                    <a:pt x="f298" y="f299"/>
                  </a:lnTo>
                  <a:lnTo>
                    <a:pt x="f300" y="f301"/>
                  </a:lnTo>
                  <a:lnTo>
                    <a:pt x="f302" y="f115"/>
                  </a:lnTo>
                  <a:lnTo>
                    <a:pt x="f303" y="f304"/>
                  </a:lnTo>
                  <a:lnTo>
                    <a:pt x="f305" y="f306"/>
                  </a:lnTo>
                  <a:lnTo>
                    <a:pt x="f307" y="f308"/>
                  </a:lnTo>
                  <a:lnTo>
                    <a:pt x="f309" y="f310"/>
                  </a:lnTo>
                  <a:lnTo>
                    <a:pt x="f311" y="f312"/>
                  </a:lnTo>
                  <a:lnTo>
                    <a:pt x="f313" y="f133"/>
                  </a:lnTo>
                  <a:lnTo>
                    <a:pt x="f314" y="f315"/>
                  </a:lnTo>
                  <a:lnTo>
                    <a:pt x="f316" y="f317"/>
                  </a:lnTo>
                  <a:lnTo>
                    <a:pt x="f318" y="f319"/>
                  </a:lnTo>
                  <a:lnTo>
                    <a:pt x="f320" y="f321"/>
                  </a:lnTo>
                  <a:lnTo>
                    <a:pt x="f322" y="f323"/>
                  </a:lnTo>
                  <a:lnTo>
                    <a:pt x="f324" y="f325"/>
                  </a:lnTo>
                  <a:lnTo>
                    <a:pt x="f326" y="f16"/>
                  </a:lnTo>
                  <a:lnTo>
                    <a:pt x="f327" y="f328"/>
                  </a:lnTo>
                  <a:lnTo>
                    <a:pt x="f329" y="f330"/>
                  </a:lnTo>
                  <a:lnTo>
                    <a:pt x="f331" y="f332"/>
                  </a:lnTo>
                  <a:lnTo>
                    <a:pt x="f333" y="f9"/>
                  </a:lnTo>
                  <a:lnTo>
                    <a:pt x="f6" y="f7"/>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grpSp>
      <p:sp>
        <p:nvSpPr>
          <p:cNvPr id="318" name="Google Shape;46;p15">
            <a:extLst>
              <a:ext uri="{FF2B5EF4-FFF2-40B4-BE49-F238E27FC236}">
                <a16:creationId xmlns:a16="http://schemas.microsoft.com/office/drawing/2014/main" id="{F6BD71B2-3A0F-6E54-FE81-BE67451C695E}"/>
              </a:ext>
            </a:extLst>
          </p:cNvPr>
          <p:cNvSpPr txBox="1"/>
          <p:nvPr/>
        </p:nvSpPr>
        <p:spPr>
          <a:xfrm>
            <a:off x="1195440" y="1848898"/>
            <a:ext cx="3515712" cy="1445702"/>
          </a:xfrm>
          <a:prstGeom prst="rect">
            <a:avLst/>
          </a:prstGeom>
          <a:noFill/>
          <a:ln cap="flat">
            <a:noFill/>
          </a:ln>
        </p:spPr>
        <p:txBody>
          <a:bodyPr vert="horz" wrap="square" lIns="91421" tIns="91421" rIns="91421" bIns="91421"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1" i="0" u="none" strike="noStrike" kern="0" cap="none" spc="0" baseline="0">
                <a:solidFill>
                  <a:srgbClr val="337177"/>
                </a:solidFill>
                <a:uFillTx/>
                <a:latin typeface="Arial"/>
                <a:ea typeface="Fira Sans Extra Condensed"/>
                <a:cs typeface="Arial" pitchFamily="34"/>
              </a:rPr>
              <a:t>CẢM ƠN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12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C7F4EC-2394-EFDC-FC7B-70A48AA943F9}"/>
              </a:ext>
            </a:extLst>
          </p:cNvPr>
          <p:cNvSpPr txBox="1">
            <a:spLocks noGrp="1"/>
          </p:cNvSpPr>
          <p:nvPr>
            <p:ph type="title"/>
          </p:nvPr>
        </p:nvSpPr>
        <p:spPr>
          <a:xfrm>
            <a:off x="297792" y="794778"/>
            <a:ext cx="9402793" cy="836758"/>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xử lý sơ bộ</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FD0A0DB5-8A87-1F78-3844-57FC8136F43B}"/>
              </a:ext>
            </a:extLst>
          </p:cNvPr>
          <p:cNvSpPr txBox="1">
            <a:spLocks noGrp="1"/>
          </p:cNvSpPr>
          <p:nvPr>
            <p:ph type="body" idx="4294967295"/>
          </p:nvPr>
        </p:nvSpPr>
        <p:spPr>
          <a:xfrm>
            <a:off x="457200" y="1407270"/>
            <a:ext cx="8229600" cy="3028950"/>
          </a:xfrm>
        </p:spPr>
        <p:txBody>
          <a:bodyPr/>
          <a:lstStyle/>
          <a:p>
            <a:pPr marL="0" lvl="0" indent="0" defTabSz="685800">
              <a:lnSpc>
                <a:spcPct val="80000"/>
              </a:lnSpc>
              <a:spcBef>
                <a:spcPts val="750"/>
              </a:spcBef>
              <a:buNone/>
            </a:pPr>
            <a:r>
              <a:rPr lang="da-DK" sz="1400" b="1">
                <a:solidFill>
                  <a:srgbClr val="000000"/>
                </a:solidFill>
                <a:cs typeface="Arial" pitchFamily="34"/>
              </a:rPr>
              <a:t>Điều hoà nhiệt độ cho dăm gỗ</a:t>
            </a:r>
            <a:r>
              <a:rPr lang="en-US" sz="1400" b="1">
                <a:solidFill>
                  <a:srgbClr val="000000"/>
                </a:solidFill>
                <a:cs typeface="Arial" pitchFamily="34"/>
              </a:rPr>
              <a:t>- Dăm gỗ quá khổ</a:t>
            </a:r>
            <a:r>
              <a:rPr lang="en-US" sz="1400">
                <a:solidFill>
                  <a:srgbClr val="000000"/>
                </a:solidFill>
                <a:cs typeface="Arial" pitchFamily="34"/>
              </a:rPr>
              <a:t>?</a:t>
            </a:r>
          </a:p>
          <a:p>
            <a:pPr marL="0" lvl="0" indent="0" defTabSz="685800">
              <a:lnSpc>
                <a:spcPct val="80000"/>
              </a:lnSpc>
              <a:spcBef>
                <a:spcPts val="750"/>
              </a:spcBef>
              <a:buNone/>
            </a:pPr>
            <a:r>
              <a:rPr lang="en-US" sz="1400" b="1">
                <a:solidFill>
                  <a:srgbClr val="000000"/>
                </a:solidFill>
                <a:cs typeface="Arial" pitchFamily="34"/>
              </a:rPr>
              <a:t>Trong quá khứ:</a:t>
            </a:r>
          </a:p>
          <a:p>
            <a:pPr marL="171450" lvl="0" indent="-171450" defTabSz="685800">
              <a:lnSpc>
                <a:spcPct val="80000"/>
              </a:lnSpc>
              <a:spcBef>
                <a:spcPts val="750"/>
              </a:spcBef>
            </a:pPr>
            <a:r>
              <a:rPr lang="en-GB" sz="1400">
                <a:solidFill>
                  <a:srgbClr val="000000"/>
                </a:solidFill>
                <a:cs typeface="Arial" pitchFamily="34"/>
              </a:rPr>
              <a:t>Máy thái mỏng và máy cắt lại được sử dụng. Những máy này có mặt bất cập – tạo ra dăm vụn và pins. </a:t>
            </a:r>
          </a:p>
          <a:p>
            <a:pPr marL="171450" lvl="0" indent="-171450" defTabSz="685800">
              <a:lnSpc>
                <a:spcPct val="80000"/>
              </a:lnSpc>
              <a:spcBef>
                <a:spcPts val="750"/>
              </a:spcBef>
            </a:pPr>
            <a:r>
              <a:rPr lang="en-GB" sz="1400">
                <a:solidFill>
                  <a:srgbClr val="000000"/>
                </a:solidFill>
                <a:cs typeface="Arial" pitchFamily="34"/>
              </a:rPr>
              <a:t>Máy cắt dăm gỗ điển hình có thể sản xuất lên tới 15% pins đi kèm với 2%-8% dăm vụn phụ thuộc vào điều kiện dao cắt, độ ẩm, phụ tải của máy. Loại máy chặt lại  thông thường tạo ra tỷ lệ dăm vụn thậm chí cao hơn. </a:t>
            </a:r>
          </a:p>
          <a:p>
            <a:pPr marL="0" lvl="0" indent="0" defTabSz="685800">
              <a:lnSpc>
                <a:spcPct val="80000"/>
              </a:lnSpc>
              <a:spcBef>
                <a:spcPts val="750"/>
              </a:spcBef>
              <a:buNone/>
            </a:pPr>
            <a:r>
              <a:rPr lang="en-US" sz="1400" b="1">
                <a:solidFill>
                  <a:srgbClr val="000000"/>
                </a:solidFill>
                <a:cs typeface="Arial" pitchFamily="34"/>
              </a:rPr>
              <a:t>Điều hoà dăm gỗ Kim tự tháp</a:t>
            </a:r>
          </a:p>
          <a:p>
            <a:pPr marL="171450" lvl="0" indent="-171450" defTabSz="685800">
              <a:lnSpc>
                <a:spcPct val="80000"/>
              </a:lnSpc>
              <a:spcBef>
                <a:spcPts val="750"/>
              </a:spcBef>
            </a:pPr>
            <a:r>
              <a:rPr lang="en-US" sz="1400">
                <a:solidFill>
                  <a:srgbClr val="000000"/>
                </a:solidFill>
                <a:cs typeface="Arial" pitchFamily="34"/>
              </a:rPr>
              <a:t>Tạo các vết nứt dọc theo dăm vụn</a:t>
            </a:r>
          </a:p>
          <a:p>
            <a:pPr marL="171450" lvl="0" indent="-171450" defTabSz="685800">
              <a:lnSpc>
                <a:spcPct val="80000"/>
              </a:lnSpc>
              <a:spcBef>
                <a:spcPts val="750"/>
              </a:spcBef>
            </a:pPr>
            <a:r>
              <a:rPr lang="en-US" sz="1400">
                <a:solidFill>
                  <a:srgbClr val="000000"/>
                </a:solidFill>
                <a:cs typeface="Arial" pitchFamily="34"/>
              </a:rPr>
              <a:t>Gia tăng diện tích bề mặt</a:t>
            </a:r>
          </a:p>
          <a:p>
            <a:pPr marL="171450" lvl="0" indent="-171450" defTabSz="685800">
              <a:lnSpc>
                <a:spcPct val="80000"/>
              </a:lnSpc>
              <a:spcBef>
                <a:spcPts val="750"/>
              </a:spcBef>
            </a:pPr>
            <a:r>
              <a:rPr lang="en-US" sz="1400">
                <a:solidFill>
                  <a:srgbClr val="000000"/>
                </a:solidFill>
                <a:cs typeface="Arial" pitchFamily="34"/>
              </a:rPr>
              <a:t>Tăng cường thẩm thấu dung dịch </a:t>
            </a:r>
          </a:p>
          <a:p>
            <a:pPr marL="171450" lvl="0" indent="-171450" defTabSz="685800">
              <a:lnSpc>
                <a:spcPct val="80000"/>
              </a:lnSpc>
              <a:spcBef>
                <a:spcPts val="750"/>
              </a:spcBef>
            </a:pPr>
            <a:r>
              <a:rPr lang="en-US" sz="1400">
                <a:solidFill>
                  <a:srgbClr val="000000"/>
                </a:solidFill>
                <a:cs typeface="Arial" pitchFamily="34"/>
              </a:rPr>
              <a:t>Giảm dăm vụn</a:t>
            </a:r>
          </a:p>
        </p:txBody>
      </p:sp>
      <p:sp>
        <p:nvSpPr>
          <p:cNvPr id="4" name="Rectangle 2">
            <a:extLst>
              <a:ext uri="{FF2B5EF4-FFF2-40B4-BE49-F238E27FC236}">
                <a16:creationId xmlns:a16="http://schemas.microsoft.com/office/drawing/2014/main" id="{B0A86E02-C982-E469-E8FC-CAB1576C9D5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051884EB-2469-D9BD-3508-A4A18486F8E2}"/>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235FD2B0-C41F-2644-BC60-8ABF284B5806}"/>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27F414BB-6E2A-9BD5-9551-EB324455697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8" name="Picture 2">
            <a:extLst>
              <a:ext uri="{FF2B5EF4-FFF2-40B4-BE49-F238E27FC236}">
                <a16:creationId xmlns:a16="http://schemas.microsoft.com/office/drawing/2014/main" id="{6D654801-31FE-2CE1-BBA0-BF39D59A1AF4}"/>
              </a:ext>
            </a:extLst>
          </p:cNvPr>
          <p:cNvPicPr>
            <a:picLocks noChangeAspect="1"/>
          </p:cNvPicPr>
          <p:nvPr/>
        </p:nvPicPr>
        <p:blipFill>
          <a:blip r:embed="rId3"/>
          <a:srcRect/>
          <a:stretch>
            <a:fillRect/>
          </a:stretch>
        </p:blipFill>
        <p:spPr>
          <a:xfrm>
            <a:off x="6271769" y="3327830"/>
            <a:ext cx="1432581" cy="1437372"/>
          </a:xfrm>
          <a:prstGeom prst="rect">
            <a:avLst/>
          </a:prstGeom>
          <a:noFill/>
          <a:ln cap="flat">
            <a:noFill/>
          </a:ln>
        </p:spPr>
      </p:pic>
      <p:pic>
        <p:nvPicPr>
          <p:cNvPr id="9" name="Picture 3">
            <a:extLst>
              <a:ext uri="{FF2B5EF4-FFF2-40B4-BE49-F238E27FC236}">
                <a16:creationId xmlns:a16="http://schemas.microsoft.com/office/drawing/2014/main" id="{3C801472-DBBD-74F0-029C-9F24E4712875}"/>
              </a:ext>
            </a:extLst>
          </p:cNvPr>
          <p:cNvPicPr>
            <a:picLocks noChangeAspect="1"/>
          </p:cNvPicPr>
          <p:nvPr/>
        </p:nvPicPr>
        <p:blipFill>
          <a:blip r:embed="rId4"/>
          <a:srcRect/>
          <a:stretch>
            <a:fillRect/>
          </a:stretch>
        </p:blipFill>
        <p:spPr>
          <a:xfrm>
            <a:off x="4076239" y="3327830"/>
            <a:ext cx="1845908" cy="1439530"/>
          </a:xfrm>
          <a:prstGeom prst="rect">
            <a:avLst/>
          </a:prstGeom>
          <a:noFill/>
          <a:ln cap="flat">
            <a:noFill/>
          </a:ln>
        </p:spPr>
      </p:pic>
      <p:sp>
        <p:nvSpPr>
          <p:cNvPr id="10" name="TextBox 11">
            <a:extLst>
              <a:ext uri="{FF2B5EF4-FFF2-40B4-BE49-F238E27FC236}">
                <a16:creationId xmlns:a16="http://schemas.microsoft.com/office/drawing/2014/main" id="{4B70C6F5-5638-2B63-0C88-627A73DD6D42}"/>
              </a:ext>
            </a:extLst>
          </p:cNvPr>
          <p:cNvSpPr txBox="1"/>
          <p:nvPr/>
        </p:nvSpPr>
        <p:spPr>
          <a:xfrm>
            <a:off x="2033680" y="7949565"/>
            <a:ext cx="4740213" cy="64633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337177"/>
                </a:solidFill>
                <a:uFillTx/>
                <a:latin typeface="Arial"/>
                <a:cs typeface="Arial" pitchFamily="34"/>
              </a:rPr>
              <a:t>Các biện pháp hiệu quả năng lượng trong xử lý sơ bộ</a:t>
            </a:r>
            <a:endParaRPr lang="en-VN" sz="1800" b="0" i="0" u="none" strike="noStrike" kern="1200" cap="none" spc="0" baseline="0">
              <a:solidFill>
                <a:srgbClr val="000000"/>
              </a:solidFill>
              <a:uFillTx/>
              <a:latin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123">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471B1E-426C-159D-9307-0B3C1C7F68D0}"/>
              </a:ext>
            </a:extLst>
          </p:cNvPr>
          <p:cNvSpPr txBox="1">
            <a:spLocks noGrp="1"/>
          </p:cNvSpPr>
          <p:nvPr>
            <p:ph type="title"/>
          </p:nvPr>
        </p:nvSpPr>
        <p:spPr>
          <a:xfrm>
            <a:off x="0" y="902448"/>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AA642BCE-1505-A562-A82C-2C2BC2354F51}"/>
              </a:ext>
            </a:extLst>
          </p:cNvPr>
          <p:cNvSpPr txBox="1">
            <a:spLocks noGrp="1"/>
          </p:cNvSpPr>
          <p:nvPr>
            <p:ph type="body" idx="4294967295"/>
          </p:nvPr>
        </p:nvSpPr>
        <p:spPr>
          <a:xfrm>
            <a:off x="621106" y="1605082"/>
            <a:ext cx="8229600" cy="3028950"/>
          </a:xfrm>
        </p:spPr>
        <p:txBody>
          <a:bodyPr/>
          <a:lstStyle/>
          <a:p>
            <a:pPr marL="0" lvl="0" indent="0" defTabSz="685800">
              <a:lnSpc>
                <a:spcPct val="70000"/>
              </a:lnSpc>
              <a:spcBef>
                <a:spcPts val="750"/>
              </a:spcBef>
              <a:buNone/>
            </a:pPr>
            <a:r>
              <a:rPr lang="en-US" sz="1300" b="1">
                <a:solidFill>
                  <a:srgbClr val="000000"/>
                </a:solidFill>
                <a:cs typeface="Arial" pitchFamily="34"/>
              </a:rPr>
              <a:t>Sản xuất bột giấy Kraft – </a:t>
            </a:r>
            <a:r>
              <a:rPr lang="en-GB" sz="1300" b="1">
                <a:solidFill>
                  <a:srgbClr val="000000"/>
                </a:solidFill>
                <a:cs typeface="Arial" pitchFamily="34"/>
              </a:rPr>
              <a:t>Sử dụng phụ gia hỗ trợ sản xuất bột giấy để tăng năng suất</a:t>
            </a:r>
            <a:endParaRPr lang="en-US" sz="1300" b="1">
              <a:solidFill>
                <a:srgbClr val="000000"/>
              </a:solidFill>
              <a:cs typeface="Arial" pitchFamily="34"/>
            </a:endParaRPr>
          </a:p>
          <a:p>
            <a:pPr marL="85725" lvl="0" indent="0" defTabSz="685800">
              <a:lnSpc>
                <a:spcPct val="70000"/>
              </a:lnSpc>
              <a:spcBef>
                <a:spcPts val="750"/>
              </a:spcBef>
              <a:buNone/>
            </a:pPr>
            <a:r>
              <a:rPr lang="en-US" sz="1300">
                <a:solidFill>
                  <a:srgbClr val="000000"/>
                </a:solidFill>
                <a:cs typeface="Arial" pitchFamily="34"/>
              </a:rPr>
              <a:t>Phụ gia hỗ trợ :</a:t>
            </a:r>
          </a:p>
          <a:p>
            <a:pPr marL="342900" lvl="0" indent="-171450" defTabSz="685800">
              <a:lnSpc>
                <a:spcPct val="70000"/>
              </a:lnSpc>
              <a:spcBef>
                <a:spcPts val="750"/>
              </a:spcBef>
            </a:pPr>
            <a:r>
              <a:rPr lang="en-US" sz="1300">
                <a:solidFill>
                  <a:srgbClr val="000000"/>
                </a:solidFill>
                <a:cs typeface="Arial" pitchFamily="34"/>
              </a:rPr>
              <a:t>Tăng cường thẩm thấu dung dịch</a:t>
            </a:r>
          </a:p>
          <a:p>
            <a:pPr marL="342900" lvl="0" indent="-171450" defTabSz="685800">
              <a:lnSpc>
                <a:spcPct val="70000"/>
              </a:lnSpc>
              <a:spcBef>
                <a:spcPts val="750"/>
              </a:spcBef>
            </a:pPr>
            <a:r>
              <a:rPr lang="en-US" sz="1300">
                <a:solidFill>
                  <a:srgbClr val="000000"/>
                </a:solidFill>
                <a:cs typeface="Arial" pitchFamily="34"/>
              </a:rPr>
              <a:t>Cải thiện tình trạng nấu cân bằng hơ</a:t>
            </a:r>
          </a:p>
          <a:p>
            <a:pPr marL="342900" lvl="0" indent="-171450" defTabSz="685800">
              <a:lnSpc>
                <a:spcPct val="70000"/>
              </a:lnSpc>
              <a:spcBef>
                <a:spcPts val="750"/>
              </a:spcBef>
            </a:pPr>
            <a:r>
              <a:rPr lang="en-US" sz="1300">
                <a:solidFill>
                  <a:srgbClr val="000000"/>
                </a:solidFill>
                <a:cs typeface="Arial" pitchFamily="34"/>
              </a:rPr>
              <a:t>Giảm thời gian nấu</a:t>
            </a:r>
          </a:p>
          <a:p>
            <a:pPr marL="85725" lvl="0" indent="0" defTabSz="685800">
              <a:lnSpc>
                <a:spcPct val="70000"/>
              </a:lnSpc>
              <a:spcBef>
                <a:spcPts val="750"/>
              </a:spcBef>
              <a:buNone/>
            </a:pPr>
            <a:r>
              <a:rPr lang="en-US" sz="1300">
                <a:solidFill>
                  <a:srgbClr val="000000"/>
                </a:solidFill>
                <a:cs typeface="Arial" pitchFamily="34"/>
              </a:rPr>
              <a:t>Lợi ích:</a:t>
            </a:r>
          </a:p>
          <a:p>
            <a:pPr marL="342900" lvl="0" indent="-171450" defTabSz="685800">
              <a:lnSpc>
                <a:spcPct val="70000"/>
              </a:lnSpc>
              <a:spcBef>
                <a:spcPts val="750"/>
              </a:spcBef>
            </a:pPr>
            <a:r>
              <a:rPr lang="en-US" sz="1300">
                <a:solidFill>
                  <a:srgbClr val="000000"/>
                </a:solidFill>
                <a:cs typeface="Arial" pitchFamily="34"/>
              </a:rPr>
              <a:t>Tăng năng suất sản xuất bột giấy  (giảm bột giấy bị loại bỏ)</a:t>
            </a:r>
          </a:p>
          <a:p>
            <a:pPr marL="342900" lvl="0" indent="-171450" defTabSz="685800">
              <a:lnSpc>
                <a:spcPct val="70000"/>
              </a:lnSpc>
              <a:spcBef>
                <a:spcPts val="750"/>
              </a:spcBef>
            </a:pPr>
            <a:r>
              <a:rPr lang="en-US" sz="1300">
                <a:solidFill>
                  <a:srgbClr val="000000"/>
                </a:solidFill>
                <a:cs typeface="Arial" pitchFamily="34"/>
              </a:rPr>
              <a:t>Giảm tiêu thụ năng lượng (36 kWh trên một tấn gỗ )</a:t>
            </a:r>
          </a:p>
          <a:p>
            <a:pPr marL="342900" lvl="0" indent="-171450" defTabSz="685800">
              <a:lnSpc>
                <a:spcPct val="70000"/>
              </a:lnSpc>
              <a:spcBef>
                <a:spcPts val="750"/>
              </a:spcBef>
            </a:pPr>
            <a:r>
              <a:rPr lang="en-US" sz="1300">
                <a:solidFill>
                  <a:srgbClr val="000000"/>
                </a:solidFill>
                <a:cs typeface="Arial" pitchFamily="34"/>
              </a:rPr>
              <a:t>Giảm nguyên liệu thô đầu vào</a:t>
            </a:r>
          </a:p>
          <a:p>
            <a:pPr marL="342900" lvl="0" indent="-171450" defTabSz="685800">
              <a:lnSpc>
                <a:spcPct val="70000"/>
              </a:lnSpc>
              <a:spcBef>
                <a:spcPts val="750"/>
              </a:spcBef>
            </a:pPr>
            <a:r>
              <a:rPr lang="en-US" sz="1300">
                <a:solidFill>
                  <a:srgbClr val="000000"/>
                </a:solidFill>
                <a:cs typeface="Arial" pitchFamily="34"/>
              </a:rPr>
              <a:t>Cải thiện năng suất</a:t>
            </a:r>
          </a:p>
          <a:p>
            <a:pPr marL="342900" lvl="0" indent="-171450" defTabSz="685800">
              <a:lnSpc>
                <a:spcPct val="70000"/>
              </a:lnSpc>
              <a:spcBef>
                <a:spcPts val="750"/>
              </a:spcBef>
            </a:pPr>
            <a:r>
              <a:rPr lang="en-US" sz="1300">
                <a:solidFill>
                  <a:srgbClr val="000000"/>
                </a:solidFill>
                <a:cs typeface="Arial" pitchFamily="34"/>
              </a:rPr>
              <a:t>Giảm hoá chất tẩy trắng</a:t>
            </a:r>
          </a:p>
          <a:p>
            <a:pPr marL="342900" lvl="0" indent="-171450" defTabSz="685800">
              <a:lnSpc>
                <a:spcPct val="70000"/>
              </a:lnSpc>
              <a:spcBef>
                <a:spcPts val="750"/>
              </a:spcBef>
            </a:pPr>
            <a:r>
              <a:rPr lang="en-US" sz="1300">
                <a:solidFill>
                  <a:srgbClr val="000000"/>
                </a:solidFill>
                <a:cs typeface="Arial" pitchFamily="34"/>
              </a:rPr>
              <a:t>Giảm phát thải lưu huỳnh</a:t>
            </a:r>
          </a:p>
          <a:p>
            <a:pPr marL="171450" lvl="0" indent="-171450" defTabSz="685800">
              <a:lnSpc>
                <a:spcPct val="70000"/>
              </a:lnSpc>
              <a:spcBef>
                <a:spcPts val="750"/>
              </a:spcBef>
            </a:pPr>
            <a:endParaRPr lang="en-US" sz="1300">
              <a:solidFill>
                <a:srgbClr val="000000"/>
              </a:solidFill>
              <a:cs typeface="Arial" pitchFamily="34"/>
            </a:endParaRPr>
          </a:p>
        </p:txBody>
      </p:sp>
      <p:sp>
        <p:nvSpPr>
          <p:cNvPr id="4" name="Rectangle 2">
            <a:extLst>
              <a:ext uri="{FF2B5EF4-FFF2-40B4-BE49-F238E27FC236}">
                <a16:creationId xmlns:a16="http://schemas.microsoft.com/office/drawing/2014/main" id="{4A980238-726A-017C-4251-CF0ABC30345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B3DFE424-3C45-3F95-498A-C467E14188F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A5C53A46-EC69-0DDB-1686-3100E84ED47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95F0156A-493F-DCAB-9306-A9FD282FD5F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2E88169D-74EE-0355-96ED-A37FB13EA78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118A1052-3CD5-19D2-7AF1-D653EC51A114}"/>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12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6EDA56-2EF0-EC6D-3BAD-3A5BEE0AB1F4}"/>
              </a:ext>
            </a:extLst>
          </p:cNvPr>
          <p:cNvSpPr txBox="1">
            <a:spLocks noGrp="1"/>
          </p:cNvSpPr>
          <p:nvPr>
            <p:ph type="title"/>
          </p:nvPr>
        </p:nvSpPr>
        <p:spPr>
          <a:xfrm>
            <a:off x="345057" y="953600"/>
            <a:ext cx="7591248"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649D4E0D-A5F5-CBA2-4FB7-C471C538D2BE}"/>
              </a:ext>
            </a:extLst>
          </p:cNvPr>
          <p:cNvSpPr txBox="1">
            <a:spLocks noGrp="1"/>
          </p:cNvSpPr>
          <p:nvPr>
            <p:ph type="body" idx="4294967295"/>
          </p:nvPr>
        </p:nvSpPr>
        <p:spPr>
          <a:xfrm>
            <a:off x="706346" y="1571204"/>
            <a:ext cx="6197602" cy="3672779"/>
          </a:xfrm>
        </p:spPr>
        <p:txBody>
          <a:bodyPr>
            <a:noAutofit/>
          </a:bodyPr>
          <a:lstStyle/>
          <a:p>
            <a:pPr marL="0" lvl="0" indent="0" defTabSz="685800">
              <a:spcBef>
                <a:spcPts val="750"/>
              </a:spcBef>
              <a:buNone/>
            </a:pPr>
            <a:r>
              <a:rPr lang="en-US" sz="1200" b="1">
                <a:solidFill>
                  <a:srgbClr val="000000"/>
                </a:solidFill>
                <a:cs typeface="Arial" pitchFamily="34"/>
              </a:rPr>
              <a:t>Sản xuất bột giấy Kraft– Tối ưu hoá việc kiểm soát hệ số pha loãng</a:t>
            </a:r>
          </a:p>
          <a:p>
            <a:pPr marL="85725" lvl="0" indent="0" defTabSz="685800">
              <a:spcBef>
                <a:spcPts val="750"/>
              </a:spcBef>
              <a:buNone/>
            </a:pPr>
            <a:endParaRPr lang="da-DK" sz="1200">
              <a:solidFill>
                <a:srgbClr val="000000"/>
              </a:solidFill>
              <a:cs typeface="Arial" pitchFamily="34"/>
            </a:endParaRPr>
          </a:p>
          <a:p>
            <a:pPr marL="85725" lvl="0" indent="0" defTabSz="685800">
              <a:spcBef>
                <a:spcPts val="750"/>
              </a:spcBef>
              <a:buNone/>
            </a:pPr>
            <a:r>
              <a:rPr lang="en-US" sz="1200">
                <a:solidFill>
                  <a:srgbClr val="000000"/>
                </a:solidFill>
                <a:cs typeface="Arial" pitchFamily="34"/>
              </a:rPr>
              <a:t>Giảm thiểu tình trạng pha loãng dung dịch đen</a:t>
            </a:r>
          </a:p>
          <a:p>
            <a:pPr marL="342900" lvl="0" indent="-171450" defTabSz="685800">
              <a:spcBef>
                <a:spcPts val="750"/>
              </a:spcBef>
            </a:pPr>
            <a:r>
              <a:rPr lang="en-US" sz="1200">
                <a:solidFill>
                  <a:srgbClr val="000000"/>
                </a:solidFill>
                <a:cs typeface="Arial" pitchFamily="34"/>
              </a:rPr>
              <a:t>Giảm lượng nước trung bình bốc hơi từ </a:t>
            </a:r>
          </a:p>
          <a:p>
            <a:pPr marL="85725" lvl="0" indent="0" defTabSz="685800">
              <a:spcBef>
                <a:spcPts val="750"/>
              </a:spcBef>
              <a:buNone/>
            </a:pPr>
            <a:r>
              <a:rPr lang="en-US" sz="1200">
                <a:solidFill>
                  <a:srgbClr val="000000"/>
                </a:solidFill>
                <a:cs typeface="Arial" pitchFamily="34"/>
              </a:rPr>
              <a:t>dịch đen loãng</a:t>
            </a:r>
          </a:p>
          <a:p>
            <a:pPr marL="85725" lvl="0" indent="0" defTabSz="685800">
              <a:spcBef>
                <a:spcPts val="750"/>
              </a:spcBef>
              <a:buNone/>
            </a:pPr>
            <a:r>
              <a:rPr lang="en-US" sz="1200">
                <a:solidFill>
                  <a:srgbClr val="000000"/>
                </a:solidFill>
                <a:cs typeface="Arial" pitchFamily="34"/>
              </a:rPr>
              <a:t>Tối ưu hoá bằng:</a:t>
            </a:r>
          </a:p>
          <a:p>
            <a:pPr marL="342900" lvl="0" indent="-171450" defTabSz="685800">
              <a:spcBef>
                <a:spcPts val="750"/>
              </a:spcBef>
            </a:pPr>
            <a:r>
              <a:rPr lang="vi-VN" sz="1200">
                <a:solidFill>
                  <a:srgbClr val="000000"/>
                </a:solidFill>
                <a:cs typeface="Arial" pitchFamily="34"/>
              </a:rPr>
              <a:t>Kiểm soát dòng chảy nước </a:t>
            </a:r>
            <a:r>
              <a:rPr lang="en-US" sz="1200">
                <a:solidFill>
                  <a:srgbClr val="000000"/>
                </a:solidFill>
                <a:cs typeface="Arial" pitchFamily="34"/>
              </a:rPr>
              <a:t>từ vòi hoa sen</a:t>
            </a:r>
          </a:p>
          <a:p>
            <a:pPr marL="85725" lvl="0" indent="0" defTabSz="685800">
              <a:spcBef>
                <a:spcPts val="750"/>
              </a:spcBef>
              <a:buNone/>
            </a:pPr>
            <a:r>
              <a:rPr lang="en-US" sz="1200">
                <a:solidFill>
                  <a:srgbClr val="000000"/>
                </a:solidFill>
                <a:cs typeface="Arial" pitchFamily="34"/>
              </a:rPr>
              <a:t> trong công đoạn</a:t>
            </a:r>
            <a:r>
              <a:rPr lang="vi-VN" sz="1200">
                <a:solidFill>
                  <a:srgbClr val="000000"/>
                </a:solidFill>
                <a:cs typeface="Arial" pitchFamily="34"/>
              </a:rPr>
              <a:t> rửa cuối cùng tới </a:t>
            </a:r>
            <a:r>
              <a:rPr lang="en-US" sz="1200">
                <a:solidFill>
                  <a:srgbClr val="000000"/>
                </a:solidFill>
                <a:cs typeface="Arial" pitchFamily="34"/>
              </a:rPr>
              <a:t>mức</a:t>
            </a:r>
            <a:r>
              <a:rPr lang="vi-VN" sz="1200">
                <a:solidFill>
                  <a:srgbClr val="000000"/>
                </a:solidFill>
                <a:cs typeface="Arial" pitchFamily="34"/>
              </a:rPr>
              <a:t> tối ưu </a:t>
            </a:r>
          </a:p>
          <a:p>
            <a:pPr marL="85725" lvl="0" indent="0" defTabSz="685800">
              <a:spcBef>
                <a:spcPts val="750"/>
              </a:spcBef>
              <a:buNone/>
            </a:pPr>
            <a:r>
              <a:rPr lang="vi-VN" sz="1200">
                <a:solidFill>
                  <a:srgbClr val="000000"/>
                </a:solidFill>
                <a:cs typeface="Arial" pitchFamily="34"/>
              </a:rPr>
              <a:t>bằng cách:</a:t>
            </a:r>
            <a:endParaRPr lang="en-US" sz="1200">
              <a:solidFill>
                <a:srgbClr val="000000"/>
              </a:solidFill>
              <a:cs typeface="Arial" pitchFamily="34"/>
            </a:endParaRPr>
          </a:p>
          <a:p>
            <a:pPr marL="642942"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Xem xét các chi phí hơi nước</a:t>
            </a:r>
          </a:p>
          <a:p>
            <a:pPr marL="642942"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Chi phí hoá chất tẩy trắng</a:t>
            </a:r>
          </a:p>
          <a:p>
            <a:pPr marL="642942"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Ảnh hướng đối với chất lượng nước thải</a:t>
            </a:r>
          </a:p>
          <a:p>
            <a:pPr marL="642942" lvl="1" indent="-317488" defTabSz="685800">
              <a:lnSpc>
                <a:spcPct val="100000"/>
              </a:lnSpc>
              <a:spcBef>
                <a:spcPts val="0"/>
              </a:spcBef>
              <a:buClr>
                <a:srgbClr val="000000"/>
              </a:buClr>
              <a:buSzPts val="1400"/>
              <a:buFont typeface="Roboto"/>
              <a:buChar char="○"/>
            </a:pPr>
            <a:r>
              <a:rPr lang="en-US" sz="1200" kern="0">
                <a:solidFill>
                  <a:srgbClr val="000000"/>
                </a:solidFill>
                <a:ea typeface="Roboto"/>
                <a:cs typeface="Arial" pitchFamily="34"/>
              </a:rPr>
              <a:t>Các thông số biến đổi khác</a:t>
            </a:r>
          </a:p>
        </p:txBody>
      </p:sp>
      <p:sp>
        <p:nvSpPr>
          <p:cNvPr id="4" name="Rectangle 2">
            <a:extLst>
              <a:ext uri="{FF2B5EF4-FFF2-40B4-BE49-F238E27FC236}">
                <a16:creationId xmlns:a16="http://schemas.microsoft.com/office/drawing/2014/main" id="{3A4726CC-273A-9209-11E5-0F14B0E1A90A}"/>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432B14A1-1CDE-A912-E4E7-12F487D68C9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D746235B-F320-CCB0-9F71-DE2CB8187ED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F6186AC4-BC9E-837D-9233-AA6E0A0A8C3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BE443422-8C1B-3EB9-E501-3CE465C900A9}"/>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5B25B4D9-932E-0674-3CE0-0505605CEC0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3">
            <a:extLst>
              <a:ext uri="{FF2B5EF4-FFF2-40B4-BE49-F238E27FC236}">
                <a16:creationId xmlns:a16="http://schemas.microsoft.com/office/drawing/2014/main" id="{977EFF59-6156-E5FD-2174-664F6782972E}"/>
              </a:ext>
            </a:extLst>
          </p:cNvPr>
          <p:cNvPicPr>
            <a:picLocks noChangeAspect="1"/>
          </p:cNvPicPr>
          <p:nvPr/>
        </p:nvPicPr>
        <p:blipFill>
          <a:blip r:embed="rId2"/>
          <a:srcRect l="86526" t="101334" r="40419" b="14570"/>
          <a:stretch>
            <a:fillRect/>
          </a:stretch>
        </p:blipFill>
        <p:spPr>
          <a:xfrm>
            <a:off x="6363611" y="1078937"/>
            <a:ext cx="2237948" cy="3506440"/>
          </a:xfrm>
          <a:prstGeom prst="rect">
            <a:avLst/>
          </a:prstGeom>
          <a:noFill/>
          <a:ln cap="flat">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12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F98EFE-B398-12D7-0BE4-31EFD61C5F8C}"/>
              </a:ext>
            </a:extLst>
          </p:cNvPr>
          <p:cNvSpPr txBox="1">
            <a:spLocks noGrp="1"/>
          </p:cNvSpPr>
          <p:nvPr>
            <p:ph type="title"/>
          </p:nvPr>
        </p:nvSpPr>
        <p:spPr>
          <a:xfrm>
            <a:off x="-401229" y="824368"/>
            <a:ext cx="9144000" cy="371475"/>
          </a:xfrm>
          <a:prstGeom prst="rect">
            <a:avLst/>
          </a:prstGeom>
          <a:noFill/>
          <a:ln>
            <a:noFill/>
          </a:ln>
        </p:spPr>
        <p:txBody>
          <a:bodyPr vert="horz" wrap="square" lIns="91440" tIns="45720" rIns="91440" bIns="45720" anchor="t" anchorCtr="1" compatLnSpc="1">
            <a:noAutofit/>
          </a:bodyPr>
          <a:lstStyle/>
          <a:p>
            <a:pPr lvl="3" algn="ctr" rtl="0"/>
            <a:r>
              <a:rPr lang="en-GB" b="1">
                <a:solidFill>
                  <a:srgbClr val="337177"/>
                </a:solidFill>
                <a:latin typeface="Arial"/>
                <a:cs typeface="Arial" pitchFamily="34"/>
              </a:rPr>
              <a:t>Các biện pháp hiệu quả năng lượng trong sản xuất giấy hoá học</a:t>
            </a:r>
            <a:endParaRPr lang="da-DK" b="1">
              <a:solidFill>
                <a:srgbClr val="337177"/>
              </a:solidFill>
              <a:latin typeface="Arial"/>
              <a:cs typeface="Arial" pitchFamily="34"/>
            </a:endParaRPr>
          </a:p>
        </p:txBody>
      </p:sp>
      <p:sp>
        <p:nvSpPr>
          <p:cNvPr id="3" name="Pladsholder til indhold 2">
            <a:extLst>
              <a:ext uri="{FF2B5EF4-FFF2-40B4-BE49-F238E27FC236}">
                <a16:creationId xmlns:a16="http://schemas.microsoft.com/office/drawing/2014/main" id="{A73D60A4-9940-F911-0ABD-E8340B172ECD}"/>
              </a:ext>
            </a:extLst>
          </p:cNvPr>
          <p:cNvSpPr txBox="1">
            <a:spLocks noGrp="1"/>
          </p:cNvSpPr>
          <p:nvPr>
            <p:ph type="body" idx="4294967295"/>
          </p:nvPr>
        </p:nvSpPr>
        <p:spPr>
          <a:xfrm>
            <a:off x="327803" y="1751030"/>
            <a:ext cx="4502148" cy="3028950"/>
          </a:xfrm>
        </p:spPr>
        <p:txBody>
          <a:bodyPr>
            <a:noAutofit/>
          </a:bodyPr>
          <a:lstStyle/>
          <a:p>
            <a:pPr marL="171450" lvl="0" indent="-171450" algn="just" defTabSz="685800">
              <a:spcBef>
                <a:spcPts val="750"/>
              </a:spcBef>
            </a:pPr>
            <a:r>
              <a:rPr lang="en-GB" sz="1200">
                <a:solidFill>
                  <a:srgbClr val="000000"/>
                </a:solidFill>
                <a:cs typeface="Arial" pitchFamily="34"/>
              </a:rPr>
              <a:t>Nồi nấu bột giấy được biết đến như một bộ phận quan trọng trong lưu đồ nghiền bột giấy vì nó đòi hỏi từ 5% đến 50% thời gian vận hành trực tuyến, làm cho hợp phần này của  quá trình làm bột giấy đòi hỏi vốn đầu tư lớn.</a:t>
            </a:r>
          </a:p>
          <a:p>
            <a:pPr marL="171450" lvl="0" indent="-171450" algn="just" defTabSz="685800">
              <a:spcBef>
                <a:spcPts val="750"/>
              </a:spcBef>
            </a:pPr>
            <a:r>
              <a:rPr lang="vi-VN" sz="1200">
                <a:solidFill>
                  <a:srgbClr val="000000"/>
                </a:solidFill>
                <a:cs typeface="Arial" pitchFamily="34"/>
              </a:rPr>
              <a:t>Cải thiện hiệu suất </a:t>
            </a:r>
            <a:r>
              <a:rPr lang="en-US" sz="1200">
                <a:solidFill>
                  <a:srgbClr val="000000"/>
                </a:solidFill>
                <a:cs typeface="Arial" pitchFamily="34"/>
              </a:rPr>
              <a:t>của nồi nấu</a:t>
            </a:r>
            <a:r>
              <a:rPr lang="vi-VN" sz="1200">
                <a:solidFill>
                  <a:srgbClr val="000000"/>
                </a:solidFill>
                <a:cs typeface="Arial" pitchFamily="34"/>
              </a:rPr>
              <a:t> có thể làm giảm đáng kể </a:t>
            </a:r>
            <a:r>
              <a:rPr lang="en-US" sz="1200">
                <a:solidFill>
                  <a:srgbClr val="000000"/>
                </a:solidFill>
                <a:cs typeface="Arial" pitchFamily="34"/>
              </a:rPr>
              <a:t>thất thoát khi sản xuất</a:t>
            </a:r>
            <a:r>
              <a:rPr lang="vi-VN" sz="1200">
                <a:solidFill>
                  <a:srgbClr val="000000"/>
                </a:solidFill>
                <a:cs typeface="Arial" pitchFamily="34"/>
              </a:rPr>
              <a:t>, chi phí vận hành và tác động tiêu cực về môi trường </a:t>
            </a:r>
            <a:r>
              <a:rPr lang="en-US" sz="1200">
                <a:solidFill>
                  <a:srgbClr val="000000"/>
                </a:solidFill>
                <a:cs typeface="Arial" pitchFamily="34"/>
              </a:rPr>
              <a:t>đồng làm tăng sản lượng và chất lượng của giấy</a:t>
            </a:r>
            <a:r>
              <a:rPr lang="vi-VN" sz="1200">
                <a:solidFill>
                  <a:srgbClr val="000000"/>
                </a:solidFill>
                <a:cs typeface="Arial" pitchFamily="34"/>
              </a:rPr>
              <a:t>. </a:t>
            </a:r>
            <a:endParaRPr lang="en-GB" sz="1200">
              <a:solidFill>
                <a:srgbClr val="000000"/>
              </a:solidFill>
              <a:cs typeface="Arial" pitchFamily="34"/>
            </a:endParaRPr>
          </a:p>
          <a:p>
            <a:pPr marL="171450" lvl="0" indent="-171450" algn="just" defTabSz="685800">
              <a:spcBef>
                <a:spcPts val="750"/>
              </a:spcBef>
            </a:pPr>
            <a:r>
              <a:rPr lang="en-GB" sz="1200">
                <a:solidFill>
                  <a:srgbClr val="000000"/>
                </a:solidFill>
                <a:cs typeface="Arial" pitchFamily="34"/>
              </a:rPr>
              <a:t>Sử dụng mô hình dựa trên  máy tính và hệ thống kiểm soát cho nồi nấu liên tục có thể điều tiết quá trình nghiền, do đó giảm thiểu thời gian chết máy gây ra bởi các vấn đề của nồi nấu và tạo  thuận lợi cho sản xuất bột giấy và vận hành liên tục.</a:t>
            </a:r>
            <a:endParaRPr lang="en-US" sz="1200">
              <a:solidFill>
                <a:srgbClr val="000000"/>
              </a:solidFill>
              <a:cs typeface="Arial" pitchFamily="34"/>
            </a:endParaRPr>
          </a:p>
        </p:txBody>
      </p:sp>
      <p:sp>
        <p:nvSpPr>
          <p:cNvPr id="4" name="Rectangle 2">
            <a:extLst>
              <a:ext uri="{FF2B5EF4-FFF2-40B4-BE49-F238E27FC236}">
                <a16:creationId xmlns:a16="http://schemas.microsoft.com/office/drawing/2014/main" id="{53D9524D-D6A5-84ED-7F31-8257ACA69CDF}"/>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5" name="Rectangle 4">
            <a:extLst>
              <a:ext uri="{FF2B5EF4-FFF2-40B4-BE49-F238E27FC236}">
                <a16:creationId xmlns:a16="http://schemas.microsoft.com/office/drawing/2014/main" id="{7FE34E10-6445-60F7-74DA-C3827E8BCB77}"/>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E67333C1-D795-1422-85C0-307E2EF548F1}"/>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7" name="Rectangle 2">
            <a:extLst>
              <a:ext uri="{FF2B5EF4-FFF2-40B4-BE49-F238E27FC236}">
                <a16:creationId xmlns:a16="http://schemas.microsoft.com/office/drawing/2014/main" id="{3C639579-C806-28AB-2265-638E925F9C5D}"/>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8" name="Rectangle 2">
            <a:extLst>
              <a:ext uri="{FF2B5EF4-FFF2-40B4-BE49-F238E27FC236}">
                <a16:creationId xmlns:a16="http://schemas.microsoft.com/office/drawing/2014/main" id="{AFAA4091-B0B4-C17F-E2C4-E1CDFBD69363}"/>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sp>
        <p:nvSpPr>
          <p:cNvPr id="9" name="Rectangle 2">
            <a:extLst>
              <a:ext uri="{FF2B5EF4-FFF2-40B4-BE49-F238E27FC236}">
                <a16:creationId xmlns:a16="http://schemas.microsoft.com/office/drawing/2014/main" id="{312209AA-3BD4-344F-780E-BFA0C36602D0}"/>
              </a:ext>
            </a:extLst>
          </p:cNvPr>
          <p:cNvSpPr/>
          <p:nvPr/>
        </p:nvSpPr>
        <p:spPr>
          <a:xfrm>
            <a:off x="1143000" y="-115415"/>
            <a:ext cx="138568" cy="230831"/>
          </a:xfrm>
          <a:prstGeom prst="rect">
            <a:avLst/>
          </a:prstGeom>
          <a:noFill/>
          <a:ln cap="flat">
            <a:noFill/>
            <a:prstDash val="solid"/>
          </a:ln>
        </p:spPr>
        <p:txBody>
          <a:bodyPr vert="horz" wrap="none" lIns="68580" tIns="34290" rIns="68580" bIns="3429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a-DK" sz="1050" b="0" i="0" u="none" strike="noStrike" kern="0" cap="none" spc="0" baseline="0">
              <a:solidFill>
                <a:srgbClr val="000000"/>
              </a:solidFill>
              <a:uFillTx/>
              <a:latin typeface="Arial"/>
              <a:ea typeface="Arial"/>
              <a:cs typeface="Arial"/>
            </a:endParaRPr>
          </a:p>
        </p:txBody>
      </p:sp>
      <p:pic>
        <p:nvPicPr>
          <p:cNvPr id="10" name="Picture 2">
            <a:extLst>
              <a:ext uri="{FF2B5EF4-FFF2-40B4-BE49-F238E27FC236}">
                <a16:creationId xmlns:a16="http://schemas.microsoft.com/office/drawing/2014/main" id="{54BFD53F-4BCD-10FB-75D7-079DD54504A7}"/>
              </a:ext>
            </a:extLst>
          </p:cNvPr>
          <p:cNvPicPr>
            <a:picLocks noChangeAspect="1"/>
          </p:cNvPicPr>
          <p:nvPr/>
        </p:nvPicPr>
        <p:blipFill>
          <a:blip r:embed="rId2"/>
          <a:srcRect/>
          <a:stretch>
            <a:fillRect/>
          </a:stretch>
        </p:blipFill>
        <p:spPr>
          <a:xfrm>
            <a:off x="5103769" y="1572063"/>
            <a:ext cx="3915049" cy="3386882"/>
          </a:xfrm>
          <a:prstGeom prst="rect">
            <a:avLst/>
          </a:prstGeom>
          <a:noFill/>
          <a:ln cap="flat">
            <a:noFill/>
          </a:ln>
        </p:spPr>
      </p:pic>
      <p:sp>
        <p:nvSpPr>
          <p:cNvPr id="11" name="Pladsholder til indhold 2">
            <a:extLst>
              <a:ext uri="{FF2B5EF4-FFF2-40B4-BE49-F238E27FC236}">
                <a16:creationId xmlns:a16="http://schemas.microsoft.com/office/drawing/2014/main" id="{3DFC8069-483F-AE66-9F92-0FE14BC036CF}"/>
              </a:ext>
            </a:extLst>
          </p:cNvPr>
          <p:cNvSpPr txBox="1"/>
          <p:nvPr/>
        </p:nvSpPr>
        <p:spPr>
          <a:xfrm>
            <a:off x="409852" y="1426994"/>
            <a:ext cx="8066864" cy="324035"/>
          </a:xfrm>
          <a:prstGeom prst="rect">
            <a:avLst/>
          </a:prstGeom>
          <a:noFill/>
          <a:ln cap="flat">
            <a:noFill/>
          </a:ln>
        </p:spPr>
        <p:txBody>
          <a:bodyPr vert="horz" wrap="square" lIns="68580" tIns="34290" rIns="68580" bIns="34290" anchor="t" anchorCtr="0" compatLnSpc="1">
            <a:noAutofit/>
          </a:bodyPr>
          <a:lstStyle/>
          <a:p>
            <a:pPr marL="85725" marR="0" lvl="0" indent="0" algn="l" defTabSz="914400" rtl="0" fontAlgn="auto" hangingPunct="1">
              <a:lnSpc>
                <a:spcPct val="100000"/>
              </a:lnSpc>
              <a:spcBef>
                <a:spcPts val="300"/>
              </a:spcBef>
              <a:spcAft>
                <a:spcPts val="0"/>
              </a:spcAft>
              <a:buNone/>
              <a:tabLst/>
              <a:defRPr sz="1800" b="0" i="0" u="none" strike="noStrike" kern="0" cap="none" spc="0" baseline="0">
                <a:solidFill>
                  <a:srgbClr val="000000"/>
                </a:solidFill>
                <a:uFillTx/>
              </a:defRPr>
            </a:pPr>
            <a:r>
              <a:rPr lang="en-US" sz="1200" b="1" i="0" u="none" strike="noStrike" kern="1200" cap="none" spc="0" baseline="0">
                <a:solidFill>
                  <a:srgbClr val="000000"/>
                </a:solidFill>
                <a:uFillTx/>
                <a:latin typeface="Arial"/>
              </a:rPr>
              <a:t>Sản xuất bột giấy Kraft</a:t>
            </a:r>
            <a:r>
              <a:rPr lang="da-DK" sz="1200" b="1" i="0" u="none" strike="noStrike" kern="1200" cap="none" spc="0" baseline="0">
                <a:solidFill>
                  <a:srgbClr val="000000"/>
                </a:solidFill>
                <a:uFillTx/>
                <a:latin typeface="Arial"/>
              </a:rPr>
              <a:t>– Hệ thống kiểm soát nồi nấu liên tục</a:t>
            </a:r>
            <a:endParaRPr lang="da-DK" sz="1000" b="1" i="0" u="none" strike="noStrike" kern="1200" cap="none" spc="0" baseline="0">
              <a:solidFill>
                <a:srgbClr val="000000"/>
              </a:solidFill>
              <a:uFillTx/>
              <a:latin typeface="Arial"/>
            </a:endParaRPr>
          </a:p>
        </p:txBody>
      </p:sp>
    </p:spTree>
  </p:cSld>
  <p:clrMapOvr>
    <a:masterClrMapping/>
  </p:clrMapOvr>
</p:sld>
</file>

<file path=ppt/theme/theme1.xml><?xml version="1.0" encoding="utf-8"?>
<a:theme xmlns:a="http://schemas.openxmlformats.org/drawingml/2006/main" name="Ter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11177</TotalTime>
  <Words>7700</Words>
  <Application>Microsoft Macintosh PowerPoint</Application>
  <PresentationFormat>Widescreen</PresentationFormat>
  <Paragraphs>454</Paragraphs>
  <Slides>54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Arial</vt:lpstr>
      <vt:lpstr>Calibri</vt:lpstr>
      <vt:lpstr>Roboto</vt:lpstr>
      <vt:lpstr>Webdings</vt:lpstr>
      <vt:lpstr>Wingdings</vt:lpstr>
      <vt:lpstr>Terra</vt:lpstr>
      <vt:lpstr>CHƯƠNG TRÌNH TẬP HUẤN CHO DOANH NGHIỆP CÔNG NGHIỆP</vt:lpstr>
      <vt:lpstr>Nội dung</vt:lpstr>
      <vt:lpstr>PowerPoint Presentation</vt:lpstr>
      <vt:lpstr>PowerPoint Presentation</vt:lpstr>
      <vt:lpstr>PowerPoint Presentation</vt:lpstr>
      <vt:lpstr>Các biện pháp hiệu quả năng lượng trong xử lý sơ bộ</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hoá học</vt:lpstr>
      <vt:lpstr>Các biện pháp hiệu quả năng lượng trong sản xuất giấy cơ học</vt:lpstr>
      <vt:lpstr>Các biện pháp hiệu quả năng lượng trong sản xuất giấy cơ học</vt:lpstr>
      <vt:lpstr>Các biện pháp hiệu quả năng lượng trong sản xuất giấy cơ học</vt:lpstr>
      <vt:lpstr>Các biện pháp hiệu quả năng lượng trong sản xuất giấy cơ học</vt:lpstr>
      <vt:lpstr>Các biện pháp hiệu quả năng lượng trong sản xuất giấy cơ học</vt:lpstr>
      <vt:lpstr>Các biện pháp hiệu quả năng lượng trong sản xuất giấy cơ học</vt:lpstr>
      <vt:lpstr>Các biện pháp hiệu quả năng lượng trong sản xuất giấy cơ học</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Thảo luận</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Các biện pháp hiệu quả năng lượng trong sản xuất giấy</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67</cp:revision>
  <dcterms:modified xsi:type="dcterms:W3CDTF">2025-10-03T08:39:25Z</dcterms:modified>
</cp:coreProperties>
</file>